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2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25"/>
  </p:notesMasterIdLst>
  <p:sldIdLst>
    <p:sldId id="290" r:id="rId3"/>
    <p:sldId id="259" r:id="rId4"/>
    <p:sldId id="273" r:id="rId5"/>
    <p:sldId id="258" r:id="rId6"/>
    <p:sldId id="283" r:id="rId7"/>
    <p:sldId id="266" r:id="rId8"/>
    <p:sldId id="264" r:id="rId9"/>
    <p:sldId id="293" r:id="rId10"/>
    <p:sldId id="291" r:id="rId11"/>
    <p:sldId id="294" r:id="rId12"/>
    <p:sldId id="295" r:id="rId13"/>
    <p:sldId id="271" r:id="rId14"/>
    <p:sldId id="268" r:id="rId15"/>
    <p:sldId id="292" r:id="rId16"/>
    <p:sldId id="272" r:id="rId17"/>
    <p:sldId id="281" r:id="rId18"/>
    <p:sldId id="282" r:id="rId19"/>
    <p:sldId id="275" r:id="rId20"/>
    <p:sldId id="289" r:id="rId21"/>
    <p:sldId id="288" r:id="rId22"/>
    <p:sldId id="280" r:id="rId23"/>
    <p:sldId id="296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8A"/>
    <a:srgbClr val="C00000"/>
    <a:srgbClr val="09194F"/>
    <a:srgbClr val="E6C000"/>
    <a:srgbClr val="FFFFFF"/>
    <a:srgbClr val="CC5856"/>
    <a:srgbClr val="005C20"/>
    <a:srgbClr val="E7E6E6"/>
    <a:srgbClr val="A81919"/>
    <a:srgbClr val="A6A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A5C4F-4830-47CF-8266-DA96BB49A884}" type="datetimeFigureOut">
              <a:t>14/01/2023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D19E1-E22D-4C2A-A238-EB7D6DB71FCB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1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D19E1-E22D-4C2A-A238-EB7D6DB71FC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836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D19E1-E22D-4C2A-A238-EB7D6DB71FC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3703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16A40B-9546-BC80-EFF4-173F99FE2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6E9AE72-D196-855D-1830-FD94FC5A4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F27CCC-BF9D-9F81-9150-49961E599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E813-462F-4FC8-AFED-954DEC63E890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19B63D-55A3-4A09-9AE9-990E1592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C3FB20-C115-4549-BC17-EF88661C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5C85C-3F21-4855-998D-6397CBF3BF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369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4867E0-E65E-9215-7C4C-45E81526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AB27A6-8576-6AFE-E1F6-341B5F2DC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882F14-1063-819F-EA70-462A22402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E813-462F-4FC8-AFED-954DEC63E890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B5BB96-6018-8631-8EA0-670B01B67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75F7-A063-AAE5-D64E-491F506E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5C85C-3F21-4855-998D-6397CBF3BF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390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F75B02-AC9B-6A2E-BB11-003F879E9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BABCD7-E531-E32B-C61F-035D59CEC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0F60B9-B5E1-9B65-BA6B-01FF90771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E813-462F-4FC8-AFED-954DEC63E890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D88979-329B-BB15-91BD-85654969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B99612-E69F-88D1-1512-E815CF77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5C85C-3F21-4855-998D-6397CBF3BF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020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CF6DB2-1DE8-76F4-DCD1-76972FE7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12A111-C5BB-9E54-AA08-F20E73102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3271981-BAF9-61A6-CD97-F68B96CEF5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4F3C20-8FDC-9FC6-3834-A33340AD6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E813-462F-4FC8-AFED-954DEC63E890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65E8AC-F4C9-CA26-B4D8-93F6E9B95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2578BB-FE5E-A9F7-14EB-73133466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5C85C-3F21-4855-998D-6397CBF3BF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775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0C93A3-817E-7636-EC8C-81F72709A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A4E14B-5A04-15B8-657A-546068C32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05C7A0E-C201-2C7A-1508-CA0CBE30B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20E742E-29E8-5E5E-F4BF-09FCD95E3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CA0055A-8224-8B81-2F2A-586E942B55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BD0D524-F743-0139-FCF7-92D76DC3C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E813-462F-4FC8-AFED-954DEC63E890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E6D9D84-8413-FBCC-C1F4-E50E1E01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B7F5262-E84B-7B5C-C3F0-324E7EBB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5C85C-3F21-4855-998D-6397CBF3BF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9167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B5F138-29CA-9EDD-A0BA-2D8C94A0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207A986-0CCA-7FF4-A098-7B6BE7F9E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E813-462F-4FC8-AFED-954DEC63E890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38AC9C0-B949-768E-BD01-348650B73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39F8B5-63B5-8E29-92D2-12808CD6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5C85C-3F21-4855-998D-6397CBF3BF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877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B1C9DB-33CE-7CC6-37A8-F5FD5B881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E813-462F-4FC8-AFED-954DEC63E890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4A575EF-D4B2-533C-9CAA-346B3E28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702565-E1C2-5240-C297-5403BB0C8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5C85C-3F21-4855-998D-6397CBF3BF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6164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0DA69C-1701-62AD-01C5-3D7280E4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17A340-CFCA-AD43-5DAA-7BF6A1D5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951B9F3-64CC-30AB-8B40-D33A4F951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AFDD35C-EB61-8403-1917-B2336BED7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E813-462F-4FC8-AFED-954DEC63E890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54148-4414-ABF9-70D5-7C365DDB4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95FB13-5C1E-402E-BAD0-FEF908D5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5C85C-3F21-4855-998D-6397CBF3BF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10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0BF60A-6622-8590-2D9F-B6087352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9149732-8F51-7B48-1D89-1924099028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7906BB-2958-2C6A-676F-50D5AC5D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DEA98E4-352D-4481-91F9-985070C4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E813-462F-4FC8-AFED-954DEC63E890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01272C1-E349-0688-71B6-ACAF81F8F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AEACF-E8AD-D41B-600B-431DA7D4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5C85C-3F21-4855-998D-6397CBF3BF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436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6830B8-8A0A-8423-3DFF-509E04F13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7BE7BAA-B108-2673-E8D1-C75B73D00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A42978-A9FD-48B3-D20B-67F070D4E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E813-462F-4FC8-AFED-954DEC63E890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3EC2E2-165D-A893-6B54-65A918546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C6D309-A64D-B982-094B-B214A3106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5C85C-3F21-4855-998D-6397CBF3BF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574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077D28A-E82D-7804-0091-2C1B55841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F65674-C371-EC6A-A42D-43A13EB08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D1ECFF-288D-1FBB-A460-F0B65480C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E813-462F-4FC8-AFED-954DEC63E890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0F006B-064A-5523-D818-68C972797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9E703E-3353-1EEA-1A9F-1764FAC51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5C85C-3F21-4855-998D-6397CBF3BF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3453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C380BE9-38A0-0051-154D-D649225AB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AB8FBE-A63D-4E11-BFF8-41C2F8020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54ED67E-E2E5-7385-2BB0-5E66C3FA7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CE813-462F-4FC8-AFED-954DEC63E890}" type="datetimeFigureOut">
              <a:rPr lang="fr-FR" smtClean="0"/>
              <a:t>14/01/2023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E7CDA5-4501-B903-ECA1-0E753FA65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3BC503-DB2B-F15E-A20E-46F6A0E6B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5C85C-3F21-4855-998D-6397CBF3BF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21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130.xml"/><Relationship Id="rId21" Type="http://schemas.openxmlformats.org/officeDocument/2006/relationships/tags" Target="../tags/tag125.xml"/><Relationship Id="rId42" Type="http://schemas.openxmlformats.org/officeDocument/2006/relationships/tags" Target="../tags/tag146.xml"/><Relationship Id="rId47" Type="http://schemas.openxmlformats.org/officeDocument/2006/relationships/tags" Target="../tags/tag151.xml"/><Relationship Id="rId63" Type="http://schemas.openxmlformats.org/officeDocument/2006/relationships/tags" Target="../tags/tag167.xml"/><Relationship Id="rId68" Type="http://schemas.openxmlformats.org/officeDocument/2006/relationships/image" Target="../media/image67.png"/><Relationship Id="rId2" Type="http://schemas.openxmlformats.org/officeDocument/2006/relationships/tags" Target="../tags/tag106.xml"/><Relationship Id="rId16" Type="http://schemas.openxmlformats.org/officeDocument/2006/relationships/tags" Target="../tags/tag120.xml"/><Relationship Id="rId29" Type="http://schemas.openxmlformats.org/officeDocument/2006/relationships/tags" Target="../tags/tag133.xml"/><Relationship Id="rId11" Type="http://schemas.openxmlformats.org/officeDocument/2006/relationships/tags" Target="../tags/tag115.xml"/><Relationship Id="rId24" Type="http://schemas.openxmlformats.org/officeDocument/2006/relationships/tags" Target="../tags/tag128.xml"/><Relationship Id="rId32" Type="http://schemas.openxmlformats.org/officeDocument/2006/relationships/tags" Target="../tags/tag136.xml"/><Relationship Id="rId37" Type="http://schemas.openxmlformats.org/officeDocument/2006/relationships/tags" Target="../tags/tag141.xml"/><Relationship Id="rId40" Type="http://schemas.openxmlformats.org/officeDocument/2006/relationships/tags" Target="../tags/tag144.xml"/><Relationship Id="rId45" Type="http://schemas.openxmlformats.org/officeDocument/2006/relationships/tags" Target="../tags/tag149.xml"/><Relationship Id="rId53" Type="http://schemas.openxmlformats.org/officeDocument/2006/relationships/tags" Target="../tags/tag157.xml"/><Relationship Id="rId58" Type="http://schemas.openxmlformats.org/officeDocument/2006/relationships/tags" Target="../tags/tag162.xml"/><Relationship Id="rId66" Type="http://schemas.openxmlformats.org/officeDocument/2006/relationships/slideLayout" Target="../slideLayouts/slideLayout2.xml"/><Relationship Id="rId74" Type="http://schemas.openxmlformats.org/officeDocument/2006/relationships/image" Target="../media/image73.png"/><Relationship Id="rId5" Type="http://schemas.openxmlformats.org/officeDocument/2006/relationships/tags" Target="../tags/tag109.xml"/><Relationship Id="rId61" Type="http://schemas.openxmlformats.org/officeDocument/2006/relationships/tags" Target="../tags/tag165.xml"/><Relationship Id="rId19" Type="http://schemas.openxmlformats.org/officeDocument/2006/relationships/tags" Target="../tags/tag123.xml"/><Relationship Id="rId14" Type="http://schemas.openxmlformats.org/officeDocument/2006/relationships/tags" Target="../tags/tag118.xml"/><Relationship Id="rId22" Type="http://schemas.openxmlformats.org/officeDocument/2006/relationships/tags" Target="../tags/tag126.xml"/><Relationship Id="rId27" Type="http://schemas.openxmlformats.org/officeDocument/2006/relationships/tags" Target="../tags/tag131.xml"/><Relationship Id="rId30" Type="http://schemas.openxmlformats.org/officeDocument/2006/relationships/tags" Target="../tags/tag134.xml"/><Relationship Id="rId35" Type="http://schemas.openxmlformats.org/officeDocument/2006/relationships/tags" Target="../tags/tag139.xml"/><Relationship Id="rId43" Type="http://schemas.openxmlformats.org/officeDocument/2006/relationships/tags" Target="../tags/tag147.xml"/><Relationship Id="rId48" Type="http://schemas.openxmlformats.org/officeDocument/2006/relationships/tags" Target="../tags/tag152.xml"/><Relationship Id="rId56" Type="http://schemas.openxmlformats.org/officeDocument/2006/relationships/tags" Target="../tags/tag160.xml"/><Relationship Id="rId64" Type="http://schemas.openxmlformats.org/officeDocument/2006/relationships/tags" Target="../tags/tag168.xml"/><Relationship Id="rId69" Type="http://schemas.openxmlformats.org/officeDocument/2006/relationships/image" Target="../media/image68.png"/><Relationship Id="rId8" Type="http://schemas.openxmlformats.org/officeDocument/2006/relationships/tags" Target="../tags/tag112.xml"/><Relationship Id="rId51" Type="http://schemas.openxmlformats.org/officeDocument/2006/relationships/tags" Target="../tags/tag155.xml"/><Relationship Id="rId72" Type="http://schemas.openxmlformats.org/officeDocument/2006/relationships/image" Target="../media/image71.png"/><Relationship Id="rId3" Type="http://schemas.openxmlformats.org/officeDocument/2006/relationships/tags" Target="../tags/tag107.xml"/><Relationship Id="rId12" Type="http://schemas.openxmlformats.org/officeDocument/2006/relationships/tags" Target="../tags/tag116.xml"/><Relationship Id="rId17" Type="http://schemas.openxmlformats.org/officeDocument/2006/relationships/tags" Target="../tags/tag121.xml"/><Relationship Id="rId25" Type="http://schemas.openxmlformats.org/officeDocument/2006/relationships/tags" Target="../tags/tag129.xml"/><Relationship Id="rId33" Type="http://schemas.openxmlformats.org/officeDocument/2006/relationships/tags" Target="../tags/tag137.xml"/><Relationship Id="rId38" Type="http://schemas.openxmlformats.org/officeDocument/2006/relationships/tags" Target="../tags/tag142.xml"/><Relationship Id="rId46" Type="http://schemas.openxmlformats.org/officeDocument/2006/relationships/tags" Target="../tags/tag150.xml"/><Relationship Id="rId59" Type="http://schemas.openxmlformats.org/officeDocument/2006/relationships/tags" Target="../tags/tag163.xml"/><Relationship Id="rId67" Type="http://schemas.openxmlformats.org/officeDocument/2006/relationships/notesSlide" Target="../notesSlides/notesSlide2.xml"/><Relationship Id="rId20" Type="http://schemas.openxmlformats.org/officeDocument/2006/relationships/tags" Target="../tags/tag124.xml"/><Relationship Id="rId41" Type="http://schemas.openxmlformats.org/officeDocument/2006/relationships/tags" Target="../tags/tag145.xml"/><Relationship Id="rId54" Type="http://schemas.openxmlformats.org/officeDocument/2006/relationships/tags" Target="../tags/tag158.xml"/><Relationship Id="rId62" Type="http://schemas.openxmlformats.org/officeDocument/2006/relationships/tags" Target="../tags/tag166.xml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5" Type="http://schemas.openxmlformats.org/officeDocument/2006/relationships/tags" Target="../tags/tag119.xml"/><Relationship Id="rId23" Type="http://schemas.openxmlformats.org/officeDocument/2006/relationships/tags" Target="../tags/tag127.xml"/><Relationship Id="rId28" Type="http://schemas.openxmlformats.org/officeDocument/2006/relationships/tags" Target="../tags/tag132.xml"/><Relationship Id="rId36" Type="http://schemas.openxmlformats.org/officeDocument/2006/relationships/tags" Target="../tags/tag140.xml"/><Relationship Id="rId49" Type="http://schemas.openxmlformats.org/officeDocument/2006/relationships/tags" Target="../tags/tag153.xml"/><Relationship Id="rId57" Type="http://schemas.openxmlformats.org/officeDocument/2006/relationships/tags" Target="../tags/tag161.xml"/><Relationship Id="rId10" Type="http://schemas.openxmlformats.org/officeDocument/2006/relationships/tags" Target="../tags/tag114.xml"/><Relationship Id="rId31" Type="http://schemas.openxmlformats.org/officeDocument/2006/relationships/tags" Target="../tags/tag135.xml"/><Relationship Id="rId44" Type="http://schemas.openxmlformats.org/officeDocument/2006/relationships/tags" Target="../tags/tag148.xml"/><Relationship Id="rId52" Type="http://schemas.openxmlformats.org/officeDocument/2006/relationships/tags" Target="../tags/tag156.xml"/><Relationship Id="rId60" Type="http://schemas.openxmlformats.org/officeDocument/2006/relationships/tags" Target="../tags/tag164.xml"/><Relationship Id="rId65" Type="http://schemas.openxmlformats.org/officeDocument/2006/relationships/tags" Target="../tags/tag169.xml"/><Relationship Id="rId73" Type="http://schemas.openxmlformats.org/officeDocument/2006/relationships/image" Target="../media/image72.png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3" Type="http://schemas.openxmlformats.org/officeDocument/2006/relationships/tags" Target="../tags/tag117.xml"/><Relationship Id="rId18" Type="http://schemas.openxmlformats.org/officeDocument/2006/relationships/tags" Target="../tags/tag122.xml"/><Relationship Id="rId39" Type="http://schemas.openxmlformats.org/officeDocument/2006/relationships/tags" Target="../tags/tag143.xml"/><Relationship Id="rId34" Type="http://schemas.openxmlformats.org/officeDocument/2006/relationships/tags" Target="../tags/tag138.xml"/><Relationship Id="rId50" Type="http://schemas.openxmlformats.org/officeDocument/2006/relationships/tags" Target="../tags/tag154.xml"/><Relationship Id="rId55" Type="http://schemas.openxmlformats.org/officeDocument/2006/relationships/tags" Target="../tags/tag159.xml"/><Relationship Id="rId76" Type="http://schemas.openxmlformats.org/officeDocument/2006/relationships/image" Target="../media/image75.png"/><Relationship Id="rId7" Type="http://schemas.openxmlformats.org/officeDocument/2006/relationships/tags" Target="../tags/tag111.xml"/><Relationship Id="rId71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66.png"/><Relationship Id="rId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3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540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4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581.png"/><Relationship Id="rId4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4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620.png"/><Relationship Id="rId4" Type="http://schemas.openxmlformats.org/officeDocument/2006/relationships/image" Target="../media/image105.png"/><Relationship Id="rId9" Type="http://schemas.openxmlformats.org/officeDocument/2006/relationships/image" Target="../media/image10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09.png"/><Relationship Id="rId7" Type="http://schemas.openxmlformats.org/officeDocument/2006/relationships/image" Target="../media/image10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6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jpeg"/><Relationship Id="rId3" Type="http://schemas.openxmlformats.org/officeDocument/2006/relationships/image" Target="../media/image590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jpeg"/><Relationship Id="rId2" Type="http://schemas.openxmlformats.org/officeDocument/2006/relationships/image" Target="../media/image580.png"/><Relationship Id="rId16" Type="http://schemas.openxmlformats.org/officeDocument/2006/relationships/image" Target="../media/image12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610.png"/><Relationship Id="rId15" Type="http://schemas.openxmlformats.org/officeDocument/2006/relationships/image" Target="../media/image119.jpeg"/><Relationship Id="rId10" Type="http://schemas.openxmlformats.org/officeDocument/2006/relationships/image" Target="../media/image114.png"/><Relationship Id="rId4" Type="http://schemas.openxmlformats.org/officeDocument/2006/relationships/image" Target="../media/image600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600.png"/><Relationship Id="rId18" Type="http://schemas.openxmlformats.org/officeDocument/2006/relationships/image" Target="../media/image122.jpe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590.png"/><Relationship Id="rId17" Type="http://schemas.openxmlformats.org/officeDocument/2006/relationships/image" Target="../media/image134.jpeg"/><Relationship Id="rId2" Type="http://schemas.openxmlformats.org/officeDocument/2006/relationships/image" Target="../media/image123.png"/><Relationship Id="rId16" Type="http://schemas.openxmlformats.org/officeDocument/2006/relationships/image" Target="../media/image13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7.png"/><Relationship Id="rId11" Type="http://schemas.openxmlformats.org/officeDocument/2006/relationships/image" Target="../media/image580.png"/><Relationship Id="rId5" Type="http://schemas.openxmlformats.org/officeDocument/2006/relationships/image" Target="../media/image126.png"/><Relationship Id="rId15" Type="http://schemas.openxmlformats.org/officeDocument/2006/relationships/image" Target="../media/image132.jpe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6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eg"/><Relationship Id="rId13" Type="http://schemas.openxmlformats.org/officeDocument/2006/relationships/image" Target="../media/image142.jpeg"/><Relationship Id="rId18" Type="http://schemas.openxmlformats.org/officeDocument/2006/relationships/image" Target="../media/image147.svg"/><Relationship Id="rId3" Type="http://schemas.openxmlformats.org/officeDocument/2006/relationships/image" Target="../media/image930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image" Target="../media/image920.png"/><Relationship Id="rId16" Type="http://schemas.openxmlformats.org/officeDocument/2006/relationships/image" Target="../media/image14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0.png"/><Relationship Id="rId11" Type="http://schemas.openxmlformats.org/officeDocument/2006/relationships/image" Target="../media/image140.jpeg"/><Relationship Id="rId5" Type="http://schemas.openxmlformats.org/officeDocument/2006/relationships/image" Target="../media/image88.png"/><Relationship Id="rId15" Type="http://schemas.openxmlformats.org/officeDocument/2006/relationships/image" Target="../media/image144.png"/><Relationship Id="rId10" Type="http://schemas.openxmlformats.org/officeDocument/2006/relationships/image" Target="../media/image139.jpeg"/><Relationship Id="rId4" Type="http://schemas.openxmlformats.org/officeDocument/2006/relationships/image" Target="../media/image135.png"/><Relationship Id="rId9" Type="http://schemas.openxmlformats.org/officeDocument/2006/relationships/image" Target="../media/image138.jpeg"/><Relationship Id="rId14" Type="http://schemas.openxmlformats.org/officeDocument/2006/relationships/image" Target="../media/image143.jpe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tags" Target="../tags/tag286.xml"/><Relationship Id="rId21" Type="http://schemas.openxmlformats.org/officeDocument/2006/relationships/tags" Target="../tags/tag190.xml"/><Relationship Id="rId42" Type="http://schemas.openxmlformats.org/officeDocument/2006/relationships/tags" Target="../tags/tag211.xml"/><Relationship Id="rId63" Type="http://schemas.openxmlformats.org/officeDocument/2006/relationships/tags" Target="../tags/tag232.xml"/><Relationship Id="rId84" Type="http://schemas.openxmlformats.org/officeDocument/2006/relationships/tags" Target="../tags/tag253.xml"/><Relationship Id="rId138" Type="http://schemas.openxmlformats.org/officeDocument/2006/relationships/tags" Target="../tags/tag307.xml"/><Relationship Id="rId107" Type="http://schemas.openxmlformats.org/officeDocument/2006/relationships/tags" Target="../tags/tag276.xml"/><Relationship Id="rId11" Type="http://schemas.openxmlformats.org/officeDocument/2006/relationships/tags" Target="../tags/tag180.xml"/><Relationship Id="rId32" Type="http://schemas.openxmlformats.org/officeDocument/2006/relationships/tags" Target="../tags/tag201.xml"/><Relationship Id="rId37" Type="http://schemas.openxmlformats.org/officeDocument/2006/relationships/tags" Target="../tags/tag206.xml"/><Relationship Id="rId53" Type="http://schemas.openxmlformats.org/officeDocument/2006/relationships/tags" Target="../tags/tag222.xml"/><Relationship Id="rId58" Type="http://schemas.openxmlformats.org/officeDocument/2006/relationships/tags" Target="../tags/tag227.xml"/><Relationship Id="rId74" Type="http://schemas.openxmlformats.org/officeDocument/2006/relationships/tags" Target="../tags/tag243.xml"/><Relationship Id="rId79" Type="http://schemas.openxmlformats.org/officeDocument/2006/relationships/tags" Target="../tags/tag248.xml"/><Relationship Id="rId102" Type="http://schemas.openxmlformats.org/officeDocument/2006/relationships/tags" Target="../tags/tag271.xml"/><Relationship Id="rId123" Type="http://schemas.openxmlformats.org/officeDocument/2006/relationships/tags" Target="../tags/tag292.xml"/><Relationship Id="rId128" Type="http://schemas.openxmlformats.org/officeDocument/2006/relationships/tags" Target="../tags/tag297.xml"/><Relationship Id="rId5" Type="http://schemas.openxmlformats.org/officeDocument/2006/relationships/tags" Target="../tags/tag174.xml"/><Relationship Id="rId90" Type="http://schemas.openxmlformats.org/officeDocument/2006/relationships/tags" Target="../tags/tag259.xml"/><Relationship Id="rId95" Type="http://schemas.openxmlformats.org/officeDocument/2006/relationships/tags" Target="../tags/tag264.xml"/><Relationship Id="rId22" Type="http://schemas.openxmlformats.org/officeDocument/2006/relationships/tags" Target="../tags/tag191.xml"/><Relationship Id="rId27" Type="http://schemas.openxmlformats.org/officeDocument/2006/relationships/tags" Target="../tags/tag196.xml"/><Relationship Id="rId43" Type="http://schemas.openxmlformats.org/officeDocument/2006/relationships/tags" Target="../tags/tag212.xml"/><Relationship Id="rId48" Type="http://schemas.openxmlformats.org/officeDocument/2006/relationships/tags" Target="../tags/tag217.xml"/><Relationship Id="rId64" Type="http://schemas.openxmlformats.org/officeDocument/2006/relationships/tags" Target="../tags/tag233.xml"/><Relationship Id="rId69" Type="http://schemas.openxmlformats.org/officeDocument/2006/relationships/tags" Target="../tags/tag238.xml"/><Relationship Id="rId113" Type="http://schemas.openxmlformats.org/officeDocument/2006/relationships/tags" Target="../tags/tag282.xml"/><Relationship Id="rId118" Type="http://schemas.openxmlformats.org/officeDocument/2006/relationships/tags" Target="../tags/tag287.xml"/><Relationship Id="rId134" Type="http://schemas.openxmlformats.org/officeDocument/2006/relationships/tags" Target="../tags/tag303.xml"/><Relationship Id="rId139" Type="http://schemas.openxmlformats.org/officeDocument/2006/relationships/tags" Target="../tags/tag308.xml"/><Relationship Id="rId80" Type="http://schemas.openxmlformats.org/officeDocument/2006/relationships/tags" Target="../tags/tag249.xml"/><Relationship Id="rId85" Type="http://schemas.openxmlformats.org/officeDocument/2006/relationships/tags" Target="../tags/tag254.xml"/><Relationship Id="rId12" Type="http://schemas.openxmlformats.org/officeDocument/2006/relationships/tags" Target="../tags/tag181.xml"/><Relationship Id="rId17" Type="http://schemas.openxmlformats.org/officeDocument/2006/relationships/tags" Target="../tags/tag186.xml"/><Relationship Id="rId33" Type="http://schemas.openxmlformats.org/officeDocument/2006/relationships/tags" Target="../tags/tag202.xml"/><Relationship Id="rId38" Type="http://schemas.openxmlformats.org/officeDocument/2006/relationships/tags" Target="../tags/tag207.xml"/><Relationship Id="rId59" Type="http://schemas.openxmlformats.org/officeDocument/2006/relationships/tags" Target="../tags/tag228.xml"/><Relationship Id="rId103" Type="http://schemas.openxmlformats.org/officeDocument/2006/relationships/tags" Target="../tags/tag272.xml"/><Relationship Id="rId108" Type="http://schemas.openxmlformats.org/officeDocument/2006/relationships/tags" Target="../tags/tag277.xml"/><Relationship Id="rId124" Type="http://schemas.openxmlformats.org/officeDocument/2006/relationships/tags" Target="../tags/tag293.xml"/><Relationship Id="rId129" Type="http://schemas.openxmlformats.org/officeDocument/2006/relationships/tags" Target="../tags/tag298.xml"/><Relationship Id="rId54" Type="http://schemas.openxmlformats.org/officeDocument/2006/relationships/tags" Target="../tags/tag223.xml"/><Relationship Id="rId70" Type="http://schemas.openxmlformats.org/officeDocument/2006/relationships/tags" Target="../tags/tag239.xml"/><Relationship Id="rId75" Type="http://schemas.openxmlformats.org/officeDocument/2006/relationships/tags" Target="../tags/tag244.xml"/><Relationship Id="rId91" Type="http://schemas.openxmlformats.org/officeDocument/2006/relationships/tags" Target="../tags/tag260.xml"/><Relationship Id="rId96" Type="http://schemas.openxmlformats.org/officeDocument/2006/relationships/tags" Target="../tags/tag265.xml"/><Relationship Id="rId140" Type="http://schemas.openxmlformats.org/officeDocument/2006/relationships/tags" Target="../tags/tag309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23" Type="http://schemas.openxmlformats.org/officeDocument/2006/relationships/tags" Target="../tags/tag192.xml"/><Relationship Id="rId28" Type="http://schemas.openxmlformats.org/officeDocument/2006/relationships/tags" Target="../tags/tag197.xml"/><Relationship Id="rId49" Type="http://schemas.openxmlformats.org/officeDocument/2006/relationships/tags" Target="../tags/tag218.xml"/><Relationship Id="rId114" Type="http://schemas.openxmlformats.org/officeDocument/2006/relationships/tags" Target="../tags/tag283.xml"/><Relationship Id="rId119" Type="http://schemas.openxmlformats.org/officeDocument/2006/relationships/tags" Target="../tags/tag288.xml"/><Relationship Id="rId44" Type="http://schemas.openxmlformats.org/officeDocument/2006/relationships/tags" Target="../tags/tag213.xml"/><Relationship Id="rId60" Type="http://schemas.openxmlformats.org/officeDocument/2006/relationships/tags" Target="../tags/tag229.xml"/><Relationship Id="rId65" Type="http://schemas.openxmlformats.org/officeDocument/2006/relationships/tags" Target="../tags/tag234.xml"/><Relationship Id="rId81" Type="http://schemas.openxmlformats.org/officeDocument/2006/relationships/tags" Target="../tags/tag250.xml"/><Relationship Id="rId86" Type="http://schemas.openxmlformats.org/officeDocument/2006/relationships/tags" Target="../tags/tag255.xml"/><Relationship Id="rId130" Type="http://schemas.openxmlformats.org/officeDocument/2006/relationships/tags" Target="../tags/tag299.xml"/><Relationship Id="rId135" Type="http://schemas.openxmlformats.org/officeDocument/2006/relationships/tags" Target="../tags/tag304.xml"/><Relationship Id="rId13" Type="http://schemas.openxmlformats.org/officeDocument/2006/relationships/tags" Target="../tags/tag182.xml"/><Relationship Id="rId18" Type="http://schemas.openxmlformats.org/officeDocument/2006/relationships/tags" Target="../tags/tag187.xml"/><Relationship Id="rId39" Type="http://schemas.openxmlformats.org/officeDocument/2006/relationships/tags" Target="../tags/tag208.xml"/><Relationship Id="rId109" Type="http://schemas.openxmlformats.org/officeDocument/2006/relationships/tags" Target="../tags/tag278.xml"/><Relationship Id="rId34" Type="http://schemas.openxmlformats.org/officeDocument/2006/relationships/tags" Target="../tags/tag203.xml"/><Relationship Id="rId50" Type="http://schemas.openxmlformats.org/officeDocument/2006/relationships/tags" Target="../tags/tag219.xml"/><Relationship Id="rId55" Type="http://schemas.openxmlformats.org/officeDocument/2006/relationships/tags" Target="../tags/tag224.xml"/><Relationship Id="rId76" Type="http://schemas.openxmlformats.org/officeDocument/2006/relationships/tags" Target="../tags/tag245.xml"/><Relationship Id="rId97" Type="http://schemas.openxmlformats.org/officeDocument/2006/relationships/tags" Target="../tags/tag266.xml"/><Relationship Id="rId104" Type="http://schemas.openxmlformats.org/officeDocument/2006/relationships/tags" Target="../tags/tag273.xml"/><Relationship Id="rId120" Type="http://schemas.openxmlformats.org/officeDocument/2006/relationships/tags" Target="../tags/tag289.xml"/><Relationship Id="rId125" Type="http://schemas.openxmlformats.org/officeDocument/2006/relationships/tags" Target="../tags/tag294.xml"/><Relationship Id="rId141" Type="http://schemas.openxmlformats.org/officeDocument/2006/relationships/tags" Target="../tags/tag310.xml"/><Relationship Id="rId7" Type="http://schemas.openxmlformats.org/officeDocument/2006/relationships/tags" Target="../tags/tag176.xml"/><Relationship Id="rId71" Type="http://schemas.openxmlformats.org/officeDocument/2006/relationships/tags" Target="../tags/tag240.xml"/><Relationship Id="rId92" Type="http://schemas.openxmlformats.org/officeDocument/2006/relationships/tags" Target="../tags/tag261.xml"/><Relationship Id="rId2" Type="http://schemas.openxmlformats.org/officeDocument/2006/relationships/tags" Target="../tags/tag171.xml"/><Relationship Id="rId29" Type="http://schemas.openxmlformats.org/officeDocument/2006/relationships/tags" Target="../tags/tag198.xml"/><Relationship Id="rId24" Type="http://schemas.openxmlformats.org/officeDocument/2006/relationships/tags" Target="../tags/tag193.xml"/><Relationship Id="rId40" Type="http://schemas.openxmlformats.org/officeDocument/2006/relationships/tags" Target="../tags/tag209.xml"/><Relationship Id="rId45" Type="http://schemas.openxmlformats.org/officeDocument/2006/relationships/tags" Target="../tags/tag214.xml"/><Relationship Id="rId66" Type="http://schemas.openxmlformats.org/officeDocument/2006/relationships/tags" Target="../tags/tag235.xml"/><Relationship Id="rId87" Type="http://schemas.openxmlformats.org/officeDocument/2006/relationships/tags" Target="../tags/tag256.xml"/><Relationship Id="rId110" Type="http://schemas.openxmlformats.org/officeDocument/2006/relationships/tags" Target="../tags/tag279.xml"/><Relationship Id="rId115" Type="http://schemas.openxmlformats.org/officeDocument/2006/relationships/tags" Target="../tags/tag284.xml"/><Relationship Id="rId131" Type="http://schemas.openxmlformats.org/officeDocument/2006/relationships/tags" Target="../tags/tag300.xml"/><Relationship Id="rId136" Type="http://schemas.openxmlformats.org/officeDocument/2006/relationships/tags" Target="../tags/tag305.xml"/><Relationship Id="rId61" Type="http://schemas.openxmlformats.org/officeDocument/2006/relationships/tags" Target="../tags/tag230.xml"/><Relationship Id="rId82" Type="http://schemas.openxmlformats.org/officeDocument/2006/relationships/tags" Target="../tags/tag251.xml"/><Relationship Id="rId19" Type="http://schemas.openxmlformats.org/officeDocument/2006/relationships/tags" Target="../tags/tag188.xml"/><Relationship Id="rId14" Type="http://schemas.openxmlformats.org/officeDocument/2006/relationships/tags" Target="../tags/tag183.xml"/><Relationship Id="rId30" Type="http://schemas.openxmlformats.org/officeDocument/2006/relationships/tags" Target="../tags/tag199.xml"/><Relationship Id="rId35" Type="http://schemas.openxmlformats.org/officeDocument/2006/relationships/tags" Target="../tags/tag204.xml"/><Relationship Id="rId56" Type="http://schemas.openxmlformats.org/officeDocument/2006/relationships/tags" Target="../tags/tag225.xml"/><Relationship Id="rId77" Type="http://schemas.openxmlformats.org/officeDocument/2006/relationships/tags" Target="../tags/tag246.xml"/><Relationship Id="rId100" Type="http://schemas.openxmlformats.org/officeDocument/2006/relationships/tags" Target="../tags/tag269.xml"/><Relationship Id="rId105" Type="http://schemas.openxmlformats.org/officeDocument/2006/relationships/tags" Target="../tags/tag274.xml"/><Relationship Id="rId126" Type="http://schemas.openxmlformats.org/officeDocument/2006/relationships/tags" Target="../tags/tag295.xml"/><Relationship Id="rId8" Type="http://schemas.openxmlformats.org/officeDocument/2006/relationships/tags" Target="../tags/tag177.xml"/><Relationship Id="rId51" Type="http://schemas.openxmlformats.org/officeDocument/2006/relationships/tags" Target="../tags/tag220.xml"/><Relationship Id="rId72" Type="http://schemas.openxmlformats.org/officeDocument/2006/relationships/tags" Target="../tags/tag241.xml"/><Relationship Id="rId93" Type="http://schemas.openxmlformats.org/officeDocument/2006/relationships/tags" Target="../tags/tag262.xml"/><Relationship Id="rId98" Type="http://schemas.openxmlformats.org/officeDocument/2006/relationships/tags" Target="../tags/tag267.xml"/><Relationship Id="rId121" Type="http://schemas.openxmlformats.org/officeDocument/2006/relationships/tags" Target="../tags/tag290.xml"/><Relationship Id="rId142" Type="http://schemas.openxmlformats.org/officeDocument/2006/relationships/slideLayout" Target="../slideLayouts/slideLayout2.xml"/><Relationship Id="rId3" Type="http://schemas.openxmlformats.org/officeDocument/2006/relationships/tags" Target="../tags/tag172.xml"/><Relationship Id="rId25" Type="http://schemas.openxmlformats.org/officeDocument/2006/relationships/tags" Target="../tags/tag194.xml"/><Relationship Id="rId46" Type="http://schemas.openxmlformats.org/officeDocument/2006/relationships/tags" Target="../tags/tag215.xml"/><Relationship Id="rId67" Type="http://schemas.openxmlformats.org/officeDocument/2006/relationships/tags" Target="../tags/tag236.xml"/><Relationship Id="rId116" Type="http://schemas.openxmlformats.org/officeDocument/2006/relationships/tags" Target="../tags/tag285.xml"/><Relationship Id="rId137" Type="http://schemas.openxmlformats.org/officeDocument/2006/relationships/tags" Target="../tags/tag306.xml"/><Relationship Id="rId20" Type="http://schemas.openxmlformats.org/officeDocument/2006/relationships/tags" Target="../tags/tag189.xml"/><Relationship Id="rId41" Type="http://schemas.openxmlformats.org/officeDocument/2006/relationships/tags" Target="../tags/tag210.xml"/><Relationship Id="rId62" Type="http://schemas.openxmlformats.org/officeDocument/2006/relationships/tags" Target="../tags/tag231.xml"/><Relationship Id="rId83" Type="http://schemas.openxmlformats.org/officeDocument/2006/relationships/tags" Target="../tags/tag252.xml"/><Relationship Id="rId88" Type="http://schemas.openxmlformats.org/officeDocument/2006/relationships/tags" Target="../tags/tag257.xml"/><Relationship Id="rId111" Type="http://schemas.openxmlformats.org/officeDocument/2006/relationships/tags" Target="../tags/tag280.xml"/><Relationship Id="rId132" Type="http://schemas.openxmlformats.org/officeDocument/2006/relationships/tags" Target="../tags/tag301.xml"/><Relationship Id="rId15" Type="http://schemas.openxmlformats.org/officeDocument/2006/relationships/tags" Target="../tags/tag184.xml"/><Relationship Id="rId36" Type="http://schemas.openxmlformats.org/officeDocument/2006/relationships/tags" Target="../tags/tag205.xml"/><Relationship Id="rId57" Type="http://schemas.openxmlformats.org/officeDocument/2006/relationships/tags" Target="../tags/tag226.xml"/><Relationship Id="rId106" Type="http://schemas.openxmlformats.org/officeDocument/2006/relationships/tags" Target="../tags/tag275.xml"/><Relationship Id="rId127" Type="http://schemas.openxmlformats.org/officeDocument/2006/relationships/tags" Target="../tags/tag296.xml"/><Relationship Id="rId10" Type="http://schemas.openxmlformats.org/officeDocument/2006/relationships/tags" Target="../tags/tag179.xml"/><Relationship Id="rId31" Type="http://schemas.openxmlformats.org/officeDocument/2006/relationships/tags" Target="../tags/tag200.xml"/><Relationship Id="rId52" Type="http://schemas.openxmlformats.org/officeDocument/2006/relationships/tags" Target="../tags/tag221.xml"/><Relationship Id="rId73" Type="http://schemas.openxmlformats.org/officeDocument/2006/relationships/tags" Target="../tags/tag242.xml"/><Relationship Id="rId78" Type="http://schemas.openxmlformats.org/officeDocument/2006/relationships/tags" Target="../tags/tag247.xml"/><Relationship Id="rId94" Type="http://schemas.openxmlformats.org/officeDocument/2006/relationships/tags" Target="../tags/tag263.xml"/><Relationship Id="rId99" Type="http://schemas.openxmlformats.org/officeDocument/2006/relationships/tags" Target="../tags/tag268.xml"/><Relationship Id="rId101" Type="http://schemas.openxmlformats.org/officeDocument/2006/relationships/tags" Target="../tags/tag270.xml"/><Relationship Id="rId122" Type="http://schemas.openxmlformats.org/officeDocument/2006/relationships/tags" Target="../tags/tag291.xml"/><Relationship Id="rId143" Type="http://schemas.openxmlformats.org/officeDocument/2006/relationships/image" Target="../media/image66.png"/><Relationship Id="rId4" Type="http://schemas.openxmlformats.org/officeDocument/2006/relationships/tags" Target="../tags/tag173.xml"/><Relationship Id="rId9" Type="http://schemas.openxmlformats.org/officeDocument/2006/relationships/tags" Target="../tags/tag178.xml"/><Relationship Id="rId26" Type="http://schemas.openxmlformats.org/officeDocument/2006/relationships/tags" Target="../tags/tag195.xml"/><Relationship Id="rId47" Type="http://schemas.openxmlformats.org/officeDocument/2006/relationships/tags" Target="../tags/tag216.xml"/><Relationship Id="rId68" Type="http://schemas.openxmlformats.org/officeDocument/2006/relationships/tags" Target="../tags/tag237.xml"/><Relationship Id="rId89" Type="http://schemas.openxmlformats.org/officeDocument/2006/relationships/tags" Target="../tags/tag258.xml"/><Relationship Id="rId112" Type="http://schemas.openxmlformats.org/officeDocument/2006/relationships/tags" Target="../tags/tag281.xml"/><Relationship Id="rId133" Type="http://schemas.openxmlformats.org/officeDocument/2006/relationships/tags" Target="../tags/tag302.xml"/><Relationship Id="rId16" Type="http://schemas.openxmlformats.org/officeDocument/2006/relationships/tags" Target="../tags/tag18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slideLayout" Target="../slideLayouts/slideLayout2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image" Target="../media/image20.png"/><Relationship Id="rId47" Type="http://schemas.openxmlformats.org/officeDocument/2006/relationships/image" Target="../media/image25.png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image" Target="../media/image18.png"/><Relationship Id="rId45" Type="http://schemas.openxmlformats.org/officeDocument/2006/relationships/image" Target="../media/image23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image" Target="../media/image22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image" Target="../media/image21.png"/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image" Target="../media/image24.png"/><Relationship Id="rId20" Type="http://schemas.openxmlformats.org/officeDocument/2006/relationships/tags" Target="../tags/tag20.xml"/><Relationship Id="rId4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64.xml"/><Relationship Id="rId21" Type="http://schemas.openxmlformats.org/officeDocument/2006/relationships/tags" Target="../tags/tag59.xml"/><Relationship Id="rId42" Type="http://schemas.openxmlformats.org/officeDocument/2006/relationships/tags" Target="../tags/tag80.xml"/><Relationship Id="rId47" Type="http://schemas.openxmlformats.org/officeDocument/2006/relationships/tags" Target="../tags/tag85.xml"/><Relationship Id="rId63" Type="http://schemas.openxmlformats.org/officeDocument/2006/relationships/tags" Target="../tags/tag101.xml"/><Relationship Id="rId68" Type="http://schemas.openxmlformats.org/officeDocument/2006/relationships/notesSlide" Target="../notesSlides/notesSlide1.xml"/><Relationship Id="rId84" Type="http://schemas.openxmlformats.org/officeDocument/2006/relationships/image" Target="../media/image41.png"/><Relationship Id="rId16" Type="http://schemas.openxmlformats.org/officeDocument/2006/relationships/tags" Target="../tags/tag54.xml"/><Relationship Id="rId11" Type="http://schemas.openxmlformats.org/officeDocument/2006/relationships/tags" Target="../tags/tag49.xml"/><Relationship Id="rId32" Type="http://schemas.openxmlformats.org/officeDocument/2006/relationships/tags" Target="../tags/tag70.xml"/><Relationship Id="rId37" Type="http://schemas.openxmlformats.org/officeDocument/2006/relationships/tags" Target="../tags/tag75.xml"/><Relationship Id="rId53" Type="http://schemas.openxmlformats.org/officeDocument/2006/relationships/tags" Target="../tags/tag91.xml"/><Relationship Id="rId58" Type="http://schemas.openxmlformats.org/officeDocument/2006/relationships/tags" Target="../tags/tag96.xml"/><Relationship Id="rId74" Type="http://schemas.openxmlformats.org/officeDocument/2006/relationships/image" Target="../media/image31.png"/><Relationship Id="rId79" Type="http://schemas.openxmlformats.org/officeDocument/2006/relationships/image" Target="../media/image36.png"/><Relationship Id="rId5" Type="http://schemas.openxmlformats.org/officeDocument/2006/relationships/tags" Target="../tags/tag43.xml"/><Relationship Id="rId19" Type="http://schemas.openxmlformats.org/officeDocument/2006/relationships/tags" Target="../tags/tag57.xml"/><Relationship Id="rId14" Type="http://schemas.openxmlformats.org/officeDocument/2006/relationships/tags" Target="../tags/tag52.xml"/><Relationship Id="rId22" Type="http://schemas.openxmlformats.org/officeDocument/2006/relationships/tags" Target="../tags/tag60.xml"/><Relationship Id="rId27" Type="http://schemas.openxmlformats.org/officeDocument/2006/relationships/tags" Target="../tags/tag65.xml"/><Relationship Id="rId30" Type="http://schemas.openxmlformats.org/officeDocument/2006/relationships/tags" Target="../tags/tag68.xml"/><Relationship Id="rId35" Type="http://schemas.openxmlformats.org/officeDocument/2006/relationships/tags" Target="../tags/tag73.xml"/><Relationship Id="rId43" Type="http://schemas.openxmlformats.org/officeDocument/2006/relationships/tags" Target="../tags/tag81.xml"/><Relationship Id="rId48" Type="http://schemas.openxmlformats.org/officeDocument/2006/relationships/tags" Target="../tags/tag86.xml"/><Relationship Id="rId56" Type="http://schemas.openxmlformats.org/officeDocument/2006/relationships/tags" Target="../tags/tag94.xml"/><Relationship Id="rId64" Type="http://schemas.openxmlformats.org/officeDocument/2006/relationships/tags" Target="../tags/tag102.xml"/><Relationship Id="rId69" Type="http://schemas.openxmlformats.org/officeDocument/2006/relationships/image" Target="../media/image26.png"/><Relationship Id="rId77" Type="http://schemas.openxmlformats.org/officeDocument/2006/relationships/image" Target="../media/image34.png"/><Relationship Id="rId8" Type="http://schemas.openxmlformats.org/officeDocument/2006/relationships/tags" Target="../tags/tag46.xml"/><Relationship Id="rId51" Type="http://schemas.openxmlformats.org/officeDocument/2006/relationships/tags" Target="../tags/tag89.xml"/><Relationship Id="rId72" Type="http://schemas.openxmlformats.org/officeDocument/2006/relationships/image" Target="../media/image29.png"/><Relationship Id="rId80" Type="http://schemas.openxmlformats.org/officeDocument/2006/relationships/image" Target="../media/image37.png"/><Relationship Id="rId85" Type="http://schemas.openxmlformats.org/officeDocument/2006/relationships/image" Target="../media/image42.png"/><Relationship Id="rId3" Type="http://schemas.openxmlformats.org/officeDocument/2006/relationships/tags" Target="../tags/tag41.xml"/><Relationship Id="rId12" Type="http://schemas.openxmlformats.org/officeDocument/2006/relationships/tags" Target="../tags/tag50.xml"/><Relationship Id="rId17" Type="http://schemas.openxmlformats.org/officeDocument/2006/relationships/tags" Target="../tags/tag55.xml"/><Relationship Id="rId25" Type="http://schemas.openxmlformats.org/officeDocument/2006/relationships/tags" Target="../tags/tag63.xml"/><Relationship Id="rId33" Type="http://schemas.openxmlformats.org/officeDocument/2006/relationships/tags" Target="../tags/tag71.xml"/><Relationship Id="rId38" Type="http://schemas.openxmlformats.org/officeDocument/2006/relationships/tags" Target="../tags/tag76.xml"/><Relationship Id="rId46" Type="http://schemas.openxmlformats.org/officeDocument/2006/relationships/tags" Target="../tags/tag84.xml"/><Relationship Id="rId59" Type="http://schemas.openxmlformats.org/officeDocument/2006/relationships/tags" Target="../tags/tag97.xml"/><Relationship Id="rId67" Type="http://schemas.openxmlformats.org/officeDocument/2006/relationships/slideLayout" Target="../slideLayouts/slideLayout2.xml"/><Relationship Id="rId20" Type="http://schemas.openxmlformats.org/officeDocument/2006/relationships/tags" Target="../tags/tag58.xml"/><Relationship Id="rId41" Type="http://schemas.openxmlformats.org/officeDocument/2006/relationships/tags" Target="../tags/tag79.xml"/><Relationship Id="rId54" Type="http://schemas.openxmlformats.org/officeDocument/2006/relationships/tags" Target="../tags/tag92.xml"/><Relationship Id="rId62" Type="http://schemas.openxmlformats.org/officeDocument/2006/relationships/tags" Target="../tags/tag100.xml"/><Relationship Id="rId70" Type="http://schemas.openxmlformats.org/officeDocument/2006/relationships/image" Target="../media/image27.png"/><Relationship Id="rId75" Type="http://schemas.openxmlformats.org/officeDocument/2006/relationships/image" Target="../media/image32.png"/><Relationship Id="rId83" Type="http://schemas.openxmlformats.org/officeDocument/2006/relationships/image" Target="../media/image40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5" Type="http://schemas.openxmlformats.org/officeDocument/2006/relationships/tags" Target="../tags/tag53.xml"/><Relationship Id="rId23" Type="http://schemas.openxmlformats.org/officeDocument/2006/relationships/tags" Target="../tags/tag61.xml"/><Relationship Id="rId28" Type="http://schemas.openxmlformats.org/officeDocument/2006/relationships/tags" Target="../tags/tag66.xml"/><Relationship Id="rId36" Type="http://schemas.openxmlformats.org/officeDocument/2006/relationships/tags" Target="../tags/tag74.xml"/><Relationship Id="rId49" Type="http://schemas.openxmlformats.org/officeDocument/2006/relationships/tags" Target="../tags/tag87.xml"/><Relationship Id="rId57" Type="http://schemas.openxmlformats.org/officeDocument/2006/relationships/tags" Target="../tags/tag95.xml"/><Relationship Id="rId10" Type="http://schemas.openxmlformats.org/officeDocument/2006/relationships/tags" Target="../tags/tag48.xml"/><Relationship Id="rId31" Type="http://schemas.openxmlformats.org/officeDocument/2006/relationships/tags" Target="../tags/tag69.xml"/><Relationship Id="rId44" Type="http://schemas.openxmlformats.org/officeDocument/2006/relationships/tags" Target="../tags/tag82.xml"/><Relationship Id="rId52" Type="http://schemas.openxmlformats.org/officeDocument/2006/relationships/tags" Target="../tags/tag90.xml"/><Relationship Id="rId60" Type="http://schemas.openxmlformats.org/officeDocument/2006/relationships/tags" Target="../tags/tag98.xml"/><Relationship Id="rId65" Type="http://schemas.openxmlformats.org/officeDocument/2006/relationships/tags" Target="../tags/tag103.xml"/><Relationship Id="rId73" Type="http://schemas.openxmlformats.org/officeDocument/2006/relationships/image" Target="../media/image30.png"/><Relationship Id="rId78" Type="http://schemas.openxmlformats.org/officeDocument/2006/relationships/image" Target="../media/image35.png"/><Relationship Id="rId81" Type="http://schemas.openxmlformats.org/officeDocument/2006/relationships/image" Target="../media/image38.png"/><Relationship Id="rId86" Type="http://schemas.openxmlformats.org/officeDocument/2006/relationships/image" Target="../media/image43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3" Type="http://schemas.openxmlformats.org/officeDocument/2006/relationships/tags" Target="../tags/tag51.xml"/><Relationship Id="rId18" Type="http://schemas.openxmlformats.org/officeDocument/2006/relationships/tags" Target="../tags/tag56.xml"/><Relationship Id="rId39" Type="http://schemas.openxmlformats.org/officeDocument/2006/relationships/tags" Target="../tags/tag77.xml"/><Relationship Id="rId34" Type="http://schemas.openxmlformats.org/officeDocument/2006/relationships/tags" Target="../tags/tag72.xml"/><Relationship Id="rId50" Type="http://schemas.openxmlformats.org/officeDocument/2006/relationships/tags" Target="../tags/tag88.xml"/><Relationship Id="rId55" Type="http://schemas.openxmlformats.org/officeDocument/2006/relationships/tags" Target="../tags/tag93.xml"/><Relationship Id="rId76" Type="http://schemas.openxmlformats.org/officeDocument/2006/relationships/image" Target="../media/image33.png"/><Relationship Id="rId7" Type="http://schemas.openxmlformats.org/officeDocument/2006/relationships/tags" Target="../tags/tag45.xml"/><Relationship Id="rId71" Type="http://schemas.openxmlformats.org/officeDocument/2006/relationships/image" Target="../media/image28.png"/><Relationship Id="rId2" Type="http://schemas.openxmlformats.org/officeDocument/2006/relationships/tags" Target="../tags/tag40.xml"/><Relationship Id="rId29" Type="http://schemas.openxmlformats.org/officeDocument/2006/relationships/tags" Target="../tags/tag67.xml"/><Relationship Id="rId24" Type="http://schemas.openxmlformats.org/officeDocument/2006/relationships/tags" Target="../tags/tag62.xml"/><Relationship Id="rId40" Type="http://schemas.openxmlformats.org/officeDocument/2006/relationships/tags" Target="../tags/tag78.xml"/><Relationship Id="rId45" Type="http://schemas.openxmlformats.org/officeDocument/2006/relationships/tags" Target="../tags/tag83.xml"/><Relationship Id="rId66" Type="http://schemas.openxmlformats.org/officeDocument/2006/relationships/tags" Target="../tags/tag104.xml"/><Relationship Id="rId61" Type="http://schemas.openxmlformats.org/officeDocument/2006/relationships/tags" Target="../tags/tag99.xml"/><Relationship Id="rId82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8650F0-0899-6E12-ACBD-9EF157B40F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75B3036-DECF-8451-E1E8-CB974490AC7C}"/>
              </a:ext>
            </a:extLst>
          </p:cNvPr>
          <p:cNvSpPr txBox="1"/>
          <p:nvPr/>
        </p:nvSpPr>
        <p:spPr>
          <a:xfrm>
            <a:off x="-187" y="5103674"/>
            <a:ext cx="46709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rebuchet MS" panose="020B0603020202020204" pitchFamily="34" charset="0"/>
              </a:rPr>
              <a:t>Léa Camusat </a:t>
            </a:r>
          </a:p>
          <a:p>
            <a:r>
              <a:rPr lang="fr-FR" dirty="0">
                <a:latin typeface="Trebuchet MS" panose="020B0603020202020204" pitchFamily="34" charset="0"/>
              </a:rPr>
              <a:t>Philippe </a:t>
            </a:r>
            <a:r>
              <a:rPr lang="fr-FR" dirty="0" err="1">
                <a:latin typeface="Trebuchet MS" panose="020B0603020202020204" pitchFamily="34" charset="0"/>
              </a:rPr>
              <a:t>Conesa</a:t>
            </a:r>
            <a:endParaRPr lang="fr-FR" dirty="0">
              <a:latin typeface="Trebuchet MS" panose="020B0603020202020204" pitchFamily="34" charset="0"/>
            </a:endParaRPr>
          </a:p>
          <a:p>
            <a:r>
              <a:rPr lang="fr-FR" dirty="0">
                <a:latin typeface="Trebuchet MS" panose="020B0603020202020204" pitchFamily="34" charset="0"/>
              </a:rPr>
              <a:t>Eva Etheve </a:t>
            </a:r>
          </a:p>
          <a:p>
            <a:r>
              <a:rPr lang="fr-FR" dirty="0">
                <a:latin typeface="Trebuchet MS" panose="020B0603020202020204" pitchFamily="34" charset="0"/>
              </a:rPr>
              <a:t>Julie Gonzalez </a:t>
            </a:r>
          </a:p>
          <a:p>
            <a:r>
              <a:rPr lang="fr-FR" dirty="0">
                <a:latin typeface="Trebuchet MS" panose="020B0603020202020204" pitchFamily="34" charset="0"/>
              </a:rPr>
              <a:t>Lila Roig</a:t>
            </a:r>
          </a:p>
          <a:p>
            <a:r>
              <a:rPr lang="fr-FR" sz="1600" dirty="0">
                <a:latin typeface="Abadi Extra Light" panose="020B0204020104020204" pitchFamily="34" charset="0"/>
              </a:rPr>
              <a:t>5 MA A&amp;B </a:t>
            </a:r>
            <a:r>
              <a:rPr lang="fr-FR" dirty="0">
                <a:latin typeface="Trebuchet MS" panose="020B0603020202020204" pitchFamily="34" charset="0"/>
              </a:rPr>
              <a:t>			 </a:t>
            </a:r>
          </a:p>
        </p:txBody>
      </p:sp>
      <p:pic>
        <p:nvPicPr>
          <p:cNvPr id="2050" name="Picture 2" descr="Slide, Peinture par Fabrice Anglade | Artmajeur">
            <a:extLst>
              <a:ext uri="{FF2B5EF4-FFF2-40B4-BE49-F238E27FC236}">
                <a16:creationId xmlns:a16="http://schemas.microsoft.com/office/drawing/2014/main" id="{AA1C99EB-DAEE-834F-A551-AF55F5F2D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7" t="3027" r="243" b="3644"/>
          <a:stretch/>
        </p:blipFill>
        <p:spPr bwMode="auto">
          <a:xfrm>
            <a:off x="3760532" y="1128471"/>
            <a:ext cx="4670935" cy="43388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C5C8282-A5C7-6C70-4E2B-FDDECA02A12A}"/>
              </a:ext>
            </a:extLst>
          </p:cNvPr>
          <p:cNvSpPr txBox="1"/>
          <p:nvPr/>
        </p:nvSpPr>
        <p:spPr>
          <a:xfrm>
            <a:off x="8605974" y="6488668"/>
            <a:ext cx="3585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>
                <a:latin typeface="Trebuchet MS" panose="020B0603020202020204" pitchFamily="34" charset="0"/>
              </a:rPr>
              <a:t>16 janvier 2023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174C6E-C2CE-453B-10D2-6D6A42121F3F}"/>
              </a:ext>
            </a:extLst>
          </p:cNvPr>
          <p:cNvSpPr/>
          <p:nvPr/>
        </p:nvSpPr>
        <p:spPr>
          <a:xfrm>
            <a:off x="2889405" y="2192669"/>
            <a:ext cx="6413190" cy="221048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083EBB-A5D5-8E20-5142-891C60AD144C}"/>
              </a:ext>
            </a:extLst>
          </p:cNvPr>
          <p:cNvSpPr/>
          <p:nvPr/>
        </p:nvSpPr>
        <p:spPr>
          <a:xfrm>
            <a:off x="2693674" y="2008127"/>
            <a:ext cx="6804649" cy="257956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608193E-84AD-BCE1-239E-2CD59D01FE73}"/>
              </a:ext>
            </a:extLst>
          </p:cNvPr>
          <p:cNvSpPr txBox="1"/>
          <p:nvPr/>
        </p:nvSpPr>
        <p:spPr>
          <a:xfrm>
            <a:off x="3081335" y="2605412"/>
            <a:ext cx="60293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Trebuchet MS" panose="020B0603020202020204" pitchFamily="34" charset="0"/>
              </a:rPr>
              <a:t>- Projet HDDL -</a:t>
            </a:r>
          </a:p>
          <a:p>
            <a:pPr algn="ctr"/>
            <a:r>
              <a:rPr lang="fr-FR" sz="3200" b="1" dirty="0">
                <a:latin typeface="Trebuchet MS" panose="020B0603020202020204" pitchFamily="34" charset="0"/>
              </a:rPr>
              <a:t> TRANSFERT DE STYLE  </a:t>
            </a:r>
          </a:p>
          <a:p>
            <a:pPr algn="ctr"/>
            <a:r>
              <a:rPr lang="fr-FR" sz="2400" dirty="0">
                <a:latin typeface="Trebuchet MS" panose="020B0603020202020204" pitchFamily="34" charset="0"/>
              </a:rPr>
              <a:t>A Neural </a:t>
            </a:r>
            <a:r>
              <a:rPr lang="fr-FR" sz="2400" dirty="0" err="1">
                <a:latin typeface="Trebuchet MS" panose="020B0603020202020204" pitchFamily="34" charset="0"/>
              </a:rPr>
              <a:t>Algorithm</a:t>
            </a:r>
            <a:r>
              <a:rPr lang="fr-FR" sz="2400" dirty="0">
                <a:latin typeface="Trebuchet MS" panose="020B0603020202020204" pitchFamily="34" charset="0"/>
              </a:rPr>
              <a:t> of </a:t>
            </a:r>
            <a:r>
              <a:rPr lang="fr-FR" sz="2400" dirty="0" err="1">
                <a:latin typeface="Trebuchet MS" panose="020B0603020202020204" pitchFamily="34" charset="0"/>
              </a:rPr>
              <a:t>Artistic</a:t>
            </a:r>
            <a:r>
              <a:rPr lang="fr-FR" sz="2400" dirty="0">
                <a:latin typeface="Trebuchet MS" panose="020B0603020202020204" pitchFamily="34" charset="0"/>
              </a:rPr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3847870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: Rounded Corners 23 1">
            <a:extLst>
              <a:ext uri="{FF2B5EF4-FFF2-40B4-BE49-F238E27FC236}">
                <a16:creationId xmlns:a16="http://schemas.microsoft.com/office/drawing/2014/main" id="{E03F36E0-A457-A610-C5FE-0097804ACDEB}"/>
              </a:ext>
            </a:extLst>
          </p:cNvPr>
          <p:cNvSpPr/>
          <p:nvPr/>
        </p:nvSpPr>
        <p:spPr>
          <a:xfrm>
            <a:off x="8895377" y="1908595"/>
            <a:ext cx="2093658" cy="923330"/>
          </a:xfrm>
          <a:prstGeom prst="roundRect">
            <a:avLst>
              <a:gd name="adj" fmla="val 0"/>
            </a:avLst>
          </a:prstGeom>
          <a:solidFill>
            <a:srgbClr val="00818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Abadi Extra Light" panose="020B02040201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C2AE2E-6664-BB38-181B-8662DDB2273E}"/>
              </a:ext>
            </a:extLst>
          </p:cNvPr>
          <p:cNvSpPr txBox="1"/>
          <p:nvPr/>
        </p:nvSpPr>
        <p:spPr>
          <a:xfrm>
            <a:off x="153229" y="5429680"/>
            <a:ext cx="52739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00818A"/>
                </a:solidFill>
                <a:latin typeface="Abadi Extra Light" panose="020B0204020104020204" pitchFamily="34" charset="0"/>
                <a:cs typeface="Arial"/>
              </a:rPr>
              <a:t>Vectorisation</a:t>
            </a:r>
            <a:r>
              <a:rPr lang="en-US" b="1" dirty="0">
                <a:latin typeface="Abadi Extra Light" panose="020B0204020104020204" pitchFamily="34" charset="0"/>
                <a:cs typeface="Arial"/>
              </a:rPr>
              <a:t> </a:t>
            </a:r>
            <a:r>
              <a:rPr lang="en-US" dirty="0">
                <a:latin typeface="Abadi Extra Light" panose="020B0204020104020204" pitchFamily="34" charset="0"/>
                <a:cs typeface="Arial"/>
              </a:rPr>
              <a:t>des feature maps:</a:t>
            </a:r>
            <a:endParaRPr lang="en-US" dirty="0">
              <a:latin typeface="Abadi Extra Light" panose="020B0204020104020204" pitchFamily="34" charset="0"/>
              <a:cs typeface="Calibri"/>
            </a:endParaRPr>
          </a:p>
          <a:p>
            <a:r>
              <a:rPr lang="en-US" dirty="0">
                <a:latin typeface="Abadi Extra Light" panose="020B0204020104020204" pitchFamily="34" charset="0"/>
                <a:cs typeface="Calibri"/>
              </a:rPr>
              <a:t>→ </a:t>
            </a:r>
            <a:r>
              <a:rPr lang="en-US" dirty="0" err="1">
                <a:latin typeface="Abadi Extra Light" panose="020B0204020104020204" pitchFamily="34" charset="0"/>
                <a:cs typeface="Arial"/>
              </a:rPr>
              <a:t>perte</a:t>
            </a:r>
            <a:r>
              <a:rPr lang="en-US" dirty="0">
                <a:latin typeface="Abadi Extra Light" panose="020B0204020104020204" pitchFamily="34" charset="0"/>
                <a:cs typeface="Arial"/>
              </a:rPr>
              <a:t> </a:t>
            </a:r>
            <a:r>
              <a:rPr lang="en-US" dirty="0" err="1">
                <a:latin typeface="Abadi Extra Light" panose="020B0204020104020204" pitchFamily="34" charset="0"/>
                <a:cs typeface="Arial"/>
              </a:rPr>
              <a:t>d'information</a:t>
            </a:r>
            <a:r>
              <a:rPr lang="en-US" dirty="0">
                <a:latin typeface="Abadi Extra Light" panose="020B0204020104020204" pitchFamily="34" charset="0"/>
                <a:cs typeface="Arial"/>
              </a:rPr>
              <a:t> </a:t>
            </a:r>
            <a:r>
              <a:rPr lang="en-US" dirty="0" err="1">
                <a:latin typeface="Abadi Extra Light" panose="020B0204020104020204" pitchFamily="34" charset="0"/>
                <a:cs typeface="Arial"/>
              </a:rPr>
              <a:t>spatiale</a:t>
            </a:r>
            <a:r>
              <a:rPr lang="en-US" dirty="0">
                <a:latin typeface="Abadi Extra Light" panose="020B0204020104020204" pitchFamily="34" charset="0"/>
                <a:cs typeface="Arial"/>
              </a:rPr>
              <a:t> </a:t>
            </a:r>
            <a:endParaRPr lang="en-US" dirty="0">
              <a:latin typeface="Abadi Extra Light" panose="020B0204020104020204" pitchFamily="34" charset="0"/>
              <a:cs typeface="Calibri"/>
            </a:endParaRPr>
          </a:p>
          <a:p>
            <a:r>
              <a:rPr lang="en-US" dirty="0">
                <a:latin typeface="Abadi Extra Light" panose="020B0204020104020204" pitchFamily="34" charset="0"/>
                <a:cs typeface="Calibri"/>
              </a:rPr>
              <a:t>→ </a:t>
            </a:r>
            <a:r>
              <a:rPr lang="en-US" dirty="0" err="1">
                <a:latin typeface="Abadi Extra Light" panose="020B0204020104020204" pitchFamily="34" charset="0"/>
                <a:cs typeface="Arial"/>
              </a:rPr>
              <a:t>garantie</a:t>
            </a:r>
            <a:r>
              <a:rPr lang="en-US" dirty="0">
                <a:latin typeface="Abadi Extra Light" panose="020B0204020104020204" pitchFamily="34" charset="0"/>
                <a:cs typeface="Arial"/>
              </a:rPr>
              <a:t> de ne pas </a:t>
            </a:r>
            <a:r>
              <a:rPr lang="en-US" dirty="0" err="1">
                <a:latin typeface="Abadi Extra Light" panose="020B0204020104020204" pitchFamily="34" charset="0"/>
                <a:cs typeface="Arial"/>
              </a:rPr>
              <a:t>extraire</a:t>
            </a:r>
            <a:r>
              <a:rPr lang="en-US" dirty="0">
                <a:latin typeface="Abadi Extra Light" panose="020B0204020104020204" pitchFamily="34" charset="0"/>
                <a:cs typeface="Arial"/>
              </a:rPr>
              <a:t> le </a:t>
            </a:r>
            <a:r>
              <a:rPr lang="en-US" dirty="0" err="1">
                <a:latin typeface="Abadi Extra Light" panose="020B0204020104020204" pitchFamily="34" charset="0"/>
                <a:cs typeface="Arial"/>
              </a:rPr>
              <a:t>contenu</a:t>
            </a:r>
            <a:endParaRPr lang="en-US" dirty="0">
              <a:latin typeface="Abadi Extra Light" panose="020B0204020104020204" pitchFamily="34" charset="0"/>
            </a:endParaRPr>
          </a:p>
        </p:txBody>
      </p:sp>
      <p:sp>
        <p:nvSpPr>
          <p:cNvPr id="2" name="Rectangle: Rounded Corners 23 2">
            <a:extLst>
              <a:ext uri="{FF2B5EF4-FFF2-40B4-BE49-F238E27FC236}">
                <a16:creationId xmlns:a16="http://schemas.microsoft.com/office/drawing/2014/main" id="{02B5CE45-FAEB-8D32-1A6B-0F7F1538F0F6}"/>
              </a:ext>
            </a:extLst>
          </p:cNvPr>
          <p:cNvSpPr/>
          <p:nvPr/>
        </p:nvSpPr>
        <p:spPr>
          <a:xfrm>
            <a:off x="190060" y="714265"/>
            <a:ext cx="5731769" cy="565101"/>
          </a:xfrm>
          <a:prstGeom prst="roundRect">
            <a:avLst>
              <a:gd name="adj" fmla="val 48889"/>
            </a:avLst>
          </a:prstGeom>
          <a:solidFill>
            <a:srgbClr val="00818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2) </a:t>
            </a:r>
            <a:r>
              <a:rPr lang="en-US" sz="2000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Extraction</a:t>
            </a:r>
            <a:r>
              <a:rPr lang="en-US" sz="2000" b="1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du</a:t>
            </a:r>
            <a:r>
              <a:rPr lang="en-US" sz="2000" b="1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 style </a:t>
            </a:r>
            <a:r>
              <a:rPr lang="en-US" sz="2000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de </a:t>
            </a:r>
            <a:r>
              <a:rPr lang="en-US" sz="2000" dirty="0" err="1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l’image</a:t>
            </a:r>
            <a:r>
              <a:rPr lang="en-US" sz="2000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matrice</a:t>
            </a:r>
            <a:r>
              <a:rPr lang="en-US" sz="2000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 de </a:t>
            </a:r>
            <a:r>
              <a:rPr lang="en-US" sz="2000" b="1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Gram</a:t>
            </a:r>
            <a:endParaRPr lang="en-US" sz="2000" b="1" dirty="0">
              <a:latin typeface="Abadi Extra Light" panose="020B0204020104020204" pitchFamily="34" charset="0"/>
            </a:endParaRPr>
          </a:p>
        </p:txBody>
      </p:sp>
      <p:sp>
        <p:nvSpPr>
          <p:cNvPr id="22" name="TextBox 5 1 1">
            <a:extLst>
              <a:ext uri="{FF2B5EF4-FFF2-40B4-BE49-F238E27FC236}">
                <a16:creationId xmlns:a16="http://schemas.microsoft.com/office/drawing/2014/main" id="{11791A3C-3F8F-6CED-B206-54AB2428F2BC}"/>
              </a:ext>
            </a:extLst>
          </p:cNvPr>
          <p:cNvSpPr txBox="1"/>
          <p:nvPr/>
        </p:nvSpPr>
        <p:spPr>
          <a:xfrm>
            <a:off x="292588" y="1411449"/>
            <a:ext cx="72016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badi Extra Light" panose="020B0204020104020204" pitchFamily="34" charset="0"/>
                <a:cs typeface="Calibri"/>
              </a:rPr>
              <a:t> </a:t>
            </a:r>
            <a:r>
              <a:rPr lang="fr-FR" b="1" dirty="0">
                <a:solidFill>
                  <a:srgbClr val="00818A"/>
                </a:solidFill>
                <a:latin typeface="Abadi Extra Light" panose="020B0204020104020204" pitchFamily="34" charset="0"/>
                <a:cs typeface="Calibri"/>
              </a:rPr>
              <a:t>Style</a:t>
            </a:r>
            <a:r>
              <a:rPr lang="fr-FR" dirty="0">
                <a:latin typeface="Abadi Extra Light" panose="020B0204020104020204" pitchFamily="34" charset="0"/>
                <a:cs typeface="Calibri"/>
              </a:rPr>
              <a:t> d’une image </a:t>
            </a:r>
            <a:r>
              <a:rPr lang="fr-FR" dirty="0">
                <a:latin typeface="Abadi Extra Light" panose="020B0204020104020204" pitchFamily="34" charset="0"/>
                <a:ea typeface="Cambria Math" panose="02040503050406030204" pitchFamily="18" charset="0"/>
                <a:cs typeface="Calibri"/>
              </a:rPr>
              <a:t>= </a:t>
            </a:r>
            <a:r>
              <a:rPr lang="fr-FR" b="1" dirty="0">
                <a:solidFill>
                  <a:srgbClr val="00818A"/>
                </a:solidFill>
                <a:latin typeface="Abadi Extra Light" panose="020B0204020104020204" pitchFamily="34" charset="0"/>
                <a:cs typeface="Calibri"/>
              </a:rPr>
              <a:t>corrélations</a:t>
            </a:r>
            <a:r>
              <a:rPr lang="fr-FR" dirty="0">
                <a:latin typeface="Abadi Extra Light" panose="020B0204020104020204" pitchFamily="34" charset="0"/>
                <a:cs typeface="Calibri"/>
              </a:rPr>
              <a:t> entre plusieurs </a:t>
            </a:r>
            <a:r>
              <a:rPr lang="fr-FR" b="1" dirty="0" err="1">
                <a:solidFill>
                  <a:srgbClr val="00818A"/>
                </a:solidFill>
                <a:latin typeface="Abadi Extra Light" panose="020B0204020104020204" pitchFamily="34" charset="0"/>
                <a:cs typeface="Calibri"/>
              </a:rPr>
              <a:t>feature</a:t>
            </a:r>
            <a:r>
              <a:rPr lang="fr-FR" dirty="0">
                <a:latin typeface="Abadi Extra Light" panose="020B0204020104020204" pitchFamily="34" charset="0"/>
                <a:cs typeface="Calibri"/>
              </a:rPr>
              <a:t> </a:t>
            </a:r>
            <a:r>
              <a:rPr lang="fr-FR" b="1" dirty="0" err="1">
                <a:solidFill>
                  <a:srgbClr val="00818A"/>
                </a:solidFill>
                <a:latin typeface="Abadi Extra Light" panose="020B0204020104020204" pitchFamily="34" charset="0"/>
                <a:cs typeface="Calibri"/>
              </a:rPr>
              <a:t>maps</a:t>
            </a:r>
            <a:endParaRPr lang="fr-FR" b="1" dirty="0">
              <a:solidFill>
                <a:srgbClr val="00818A"/>
              </a:solidFill>
              <a:latin typeface="Abadi Extra Light" panose="020B0204020104020204" pitchFamily="34" charset="0"/>
              <a:cs typeface="Calibri"/>
            </a:endParaRPr>
          </a:p>
        </p:txBody>
      </p:sp>
      <p:sp>
        <p:nvSpPr>
          <p:cNvPr id="23" name="TextBox 5 1 2">
            <a:extLst>
              <a:ext uri="{FF2B5EF4-FFF2-40B4-BE49-F238E27FC236}">
                <a16:creationId xmlns:a16="http://schemas.microsoft.com/office/drawing/2014/main" id="{2AC65AA5-0BCF-210F-9C1D-634E4D30CE2F}"/>
              </a:ext>
            </a:extLst>
          </p:cNvPr>
          <p:cNvSpPr txBox="1"/>
          <p:nvPr/>
        </p:nvSpPr>
        <p:spPr>
          <a:xfrm>
            <a:off x="8823051" y="1525445"/>
            <a:ext cx="20936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Abadi Extra Light" panose="020B0204020104020204" pitchFamily="34" charset="0"/>
                <a:cs typeface="Calibri"/>
              </a:rPr>
              <a:t>Matrice de </a:t>
            </a:r>
            <a:r>
              <a:rPr lang="fr-FR" b="1" dirty="0">
                <a:latin typeface="Abadi Extra Light" panose="020B0204020104020204" pitchFamily="34" charset="0"/>
                <a:cs typeface="Calibri"/>
              </a:rPr>
              <a:t>Gram</a:t>
            </a:r>
            <a:r>
              <a:rPr lang="fr-FR" dirty="0">
                <a:latin typeface="Abadi Extra Light" panose="020B0204020104020204" pitchFamily="34" charset="0"/>
                <a:cs typeface="Calibri"/>
              </a:rPr>
              <a:t>:</a:t>
            </a:r>
          </a:p>
        </p:txBody>
      </p: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2C78C782-0058-D662-7089-21B0C53C0717}"/>
              </a:ext>
            </a:extLst>
          </p:cNvPr>
          <p:cNvGrpSpPr/>
          <p:nvPr/>
        </p:nvGrpSpPr>
        <p:grpSpPr>
          <a:xfrm>
            <a:off x="401794" y="3115907"/>
            <a:ext cx="1293089" cy="1103569"/>
            <a:chOff x="877455" y="2427432"/>
            <a:chExt cx="786245" cy="792018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CCFBA66-888C-CD76-7969-CCE08AEE22C6}"/>
                </a:ext>
              </a:extLst>
            </p:cNvPr>
            <p:cNvSpPr/>
            <p:nvPr/>
          </p:nvSpPr>
          <p:spPr>
            <a:xfrm>
              <a:off x="1106055" y="2427432"/>
              <a:ext cx="557645" cy="5888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badi Extra Light" panose="020B0204020104020204" pitchFamily="34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EAFAB79-0BB3-AD22-D4E0-58A601F72ED7}"/>
                </a:ext>
              </a:extLst>
            </p:cNvPr>
            <p:cNvSpPr/>
            <p:nvPr/>
          </p:nvSpPr>
          <p:spPr>
            <a:xfrm>
              <a:off x="991755" y="2529032"/>
              <a:ext cx="557645" cy="5888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badi Extra Light" panose="020B0204020104020204" pitchFamily="34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869D13D-A1C5-8897-E045-F4DA832C7BA8}"/>
                </a:ext>
              </a:extLst>
            </p:cNvPr>
            <p:cNvSpPr/>
            <p:nvPr/>
          </p:nvSpPr>
          <p:spPr>
            <a:xfrm>
              <a:off x="877455" y="2630632"/>
              <a:ext cx="557645" cy="5888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badi Extra Light" panose="020B0204020104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ZoneTexte 112">
                <a:extLst>
                  <a:ext uri="{FF2B5EF4-FFF2-40B4-BE49-F238E27FC236}">
                    <a16:creationId xmlns:a16="http://schemas.microsoft.com/office/drawing/2014/main" id="{6C7C0A61-580F-CC8D-5996-CFB589318566}"/>
                  </a:ext>
                </a:extLst>
              </p:cNvPr>
              <p:cNvSpPr txBox="1"/>
              <p:nvPr/>
            </p:nvSpPr>
            <p:spPr>
              <a:xfrm>
                <a:off x="101537" y="4253513"/>
                <a:ext cx="16724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>
                    <a:latin typeface="Abadi Extra Light" panose="020B0204020104020204" pitchFamily="34" charset="0"/>
                  </a:rPr>
                  <a:t> image d’entrée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fr-FR" sz="16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13" name="ZoneTexte 112">
                <a:extLst>
                  <a:ext uri="{FF2B5EF4-FFF2-40B4-BE49-F238E27FC236}">
                    <a16:creationId xmlns:a16="http://schemas.microsoft.com/office/drawing/2014/main" id="{6C7C0A61-580F-CC8D-5996-CFB589318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7" y="4253513"/>
                <a:ext cx="1672450" cy="338554"/>
              </a:xfrm>
              <a:prstGeom prst="rect">
                <a:avLst/>
              </a:prstGeom>
              <a:blipFill>
                <a:blip r:embed="rId2"/>
                <a:stretch>
                  <a:fillRect t="-12727" r="-12044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4DD56195-98EC-5EFA-5AFB-4D9421A5CB41}"/>
              </a:ext>
            </a:extLst>
          </p:cNvPr>
          <p:cNvGrpSpPr/>
          <p:nvPr/>
        </p:nvGrpSpPr>
        <p:grpSpPr>
          <a:xfrm>
            <a:off x="2026184" y="2254761"/>
            <a:ext cx="1044355" cy="1032748"/>
            <a:chOff x="2975610" y="924291"/>
            <a:chExt cx="1044355" cy="1032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ZoneTexte 114">
                  <a:extLst>
                    <a:ext uri="{FF2B5EF4-FFF2-40B4-BE49-F238E27FC236}">
                      <a16:creationId xmlns:a16="http://schemas.microsoft.com/office/drawing/2014/main" id="{3356A1FC-6154-36B1-C38F-2217D63CA1EC}"/>
                    </a:ext>
                  </a:extLst>
                </p:cNvPr>
                <p:cNvSpPr txBox="1"/>
                <p:nvPr/>
              </p:nvSpPr>
              <p:spPr>
                <a:xfrm>
                  <a:off x="2975610" y="924291"/>
                  <a:ext cx="10443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 dirty="0">
                      <a:latin typeface="Abadi Extra Light" panose="020B0204020104020204" pitchFamily="34" charset="0"/>
                    </a:rPr>
                    <a:t> </a:t>
                  </a:r>
                  <a:r>
                    <a:rPr lang="fr-FR" sz="1600" dirty="0">
                      <a:latin typeface="Abadi Extra Light" panose="020B0204020104020204" pitchFamily="34" charset="0"/>
                    </a:rPr>
                    <a:t>filtre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fr-FR" sz="1400" dirty="0">
                    <a:latin typeface="Abadi Extra Light" panose="020B0204020104020204" pitchFamily="34" charset="0"/>
                  </a:endParaRPr>
                </a:p>
              </p:txBody>
            </p:sp>
          </mc:Choice>
          <mc:Fallback xmlns="">
            <p:sp>
              <p:nvSpPr>
                <p:cNvPr id="115" name="ZoneTexte 114">
                  <a:extLst>
                    <a:ext uri="{FF2B5EF4-FFF2-40B4-BE49-F238E27FC236}">
                      <a16:creationId xmlns:a16="http://schemas.microsoft.com/office/drawing/2014/main" id="{3356A1FC-6154-36B1-C38F-2217D63CA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5610" y="924291"/>
                  <a:ext cx="1044355" cy="338554"/>
                </a:xfrm>
                <a:prstGeom prst="rect">
                  <a:avLst/>
                </a:prstGeom>
                <a:blipFill>
                  <a:blip r:embed="rId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281C8305-D534-492B-4B44-7016972B61AB}"/>
                </a:ext>
              </a:extLst>
            </p:cNvPr>
            <p:cNvGrpSpPr/>
            <p:nvPr/>
          </p:nvGrpSpPr>
          <p:grpSpPr>
            <a:xfrm>
              <a:off x="3087303" y="1251823"/>
              <a:ext cx="822464" cy="705216"/>
              <a:chOff x="877455" y="2427432"/>
              <a:chExt cx="786245" cy="792018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735E47D-3999-23EB-EBFC-6D566B073C15}"/>
                  </a:ext>
                </a:extLst>
              </p:cNvPr>
              <p:cNvSpPr/>
              <p:nvPr/>
            </p:nvSpPr>
            <p:spPr>
              <a:xfrm>
                <a:off x="1106055" y="2427432"/>
                <a:ext cx="557645" cy="5888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B5773AB3-4D7C-6BC0-BD55-76AEBA5B3DB0}"/>
                  </a:ext>
                </a:extLst>
              </p:cNvPr>
              <p:cNvSpPr/>
              <p:nvPr/>
            </p:nvSpPr>
            <p:spPr>
              <a:xfrm>
                <a:off x="991755" y="2529032"/>
                <a:ext cx="557645" cy="5888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5E8130C8-8EF3-24EF-EC91-53F4589BF48D}"/>
                  </a:ext>
                </a:extLst>
              </p:cNvPr>
              <p:cNvSpPr/>
              <p:nvPr/>
            </p:nvSpPr>
            <p:spPr>
              <a:xfrm>
                <a:off x="877455" y="2630632"/>
                <a:ext cx="557645" cy="5888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atin typeface="Abadi Extra Light" panose="020B0204020104020204" pitchFamily="34" charset="0"/>
                </a:endParaRPr>
              </a:p>
            </p:txBody>
          </p:sp>
        </p:grpSp>
      </p:grpSp>
      <p:sp>
        <p:nvSpPr>
          <p:cNvPr id="120" name="ZoneTexte 119">
            <a:extLst>
              <a:ext uri="{FF2B5EF4-FFF2-40B4-BE49-F238E27FC236}">
                <a16:creationId xmlns:a16="http://schemas.microsoft.com/office/drawing/2014/main" id="{9915EFF8-7ACC-4EEE-F5A4-0478FD2AFA27}"/>
              </a:ext>
            </a:extLst>
          </p:cNvPr>
          <p:cNvSpPr txBox="1"/>
          <p:nvPr/>
        </p:nvSpPr>
        <p:spPr>
          <a:xfrm rot="5400000">
            <a:off x="2242442" y="1934326"/>
            <a:ext cx="673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Abadi Extra Light" panose="020B0204020104020204" pitchFamily="34" charset="0"/>
              </a:rPr>
              <a:t>...</a:t>
            </a:r>
          </a:p>
        </p:txBody>
      </p:sp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604ED8A1-D1E9-B125-E1C1-598734064D8A}"/>
              </a:ext>
            </a:extLst>
          </p:cNvPr>
          <p:cNvGrpSpPr/>
          <p:nvPr/>
        </p:nvGrpSpPr>
        <p:grpSpPr>
          <a:xfrm>
            <a:off x="3011889" y="2453238"/>
            <a:ext cx="1117908" cy="390264"/>
            <a:chOff x="4091931" y="910932"/>
            <a:chExt cx="1117908" cy="390264"/>
          </a:xfrm>
        </p:grpSpPr>
        <p:cxnSp>
          <p:nvCxnSpPr>
            <p:cNvPr id="122" name="Connecteur droit avec flèche 121">
              <a:extLst>
                <a:ext uri="{FF2B5EF4-FFF2-40B4-BE49-F238E27FC236}">
                  <a16:creationId xmlns:a16="http://schemas.microsoft.com/office/drawing/2014/main" id="{7E5A3990-8499-0B21-5BB5-A632C8290F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5021" y="1291524"/>
              <a:ext cx="878110" cy="967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ZoneTexte 122">
                  <a:extLst>
                    <a:ext uri="{FF2B5EF4-FFF2-40B4-BE49-F238E27FC236}">
                      <a16:creationId xmlns:a16="http://schemas.microsoft.com/office/drawing/2014/main" id="{8F1D50CB-1935-3819-5F6F-F8A26AE272E4}"/>
                    </a:ext>
                  </a:extLst>
                </p:cNvPr>
                <p:cNvSpPr txBox="1"/>
                <p:nvPr/>
              </p:nvSpPr>
              <p:spPr>
                <a:xfrm>
                  <a:off x="4091931" y="910932"/>
                  <a:ext cx="111790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600" dirty="0">
                      <a:latin typeface="Abadi Extra Light" panose="020B0204020104020204" pitchFamily="34" charset="0"/>
                      <a:ea typeface="Cambria Math" panose="02040503050406030204" pitchFamily="18" charset="0"/>
                    </a:rPr>
                    <a:t>𝜙</a:t>
                  </a:r>
                  <a:r>
                    <a:rPr lang="fr-FR" sz="1600" dirty="0">
                      <a:latin typeface="Abadi Extra Light" panose="020B0204020104020204" pitchFamily="34" charset="0"/>
                    </a:rPr>
                    <a:t> </a:t>
                  </a:r>
                  <a:r>
                    <a:rPr lang="fr-FR" sz="1600" dirty="0">
                      <a:latin typeface="Abadi Extra Light" panose="020B0204020104020204" pitchFamily="34" charset="0"/>
                      <a:ea typeface="Cambria Math" panose="02040503050406030204" pitchFamily="18" charset="0"/>
                    </a:rPr>
                    <a:t>(</a:t>
                  </a:r>
                  <a:r>
                    <a:rPr lang="fr-FR" sz="1600" dirty="0">
                      <a:latin typeface="Abadi Extra Light" panose="020B0204020104020204" pitchFamily="34" charset="0"/>
                    </a:rPr>
                    <a:t>filtre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fr-FR" sz="1600" dirty="0">
                      <a:latin typeface="Abadi Extra Light" panose="020B0204020104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23" name="ZoneTexte 122">
                  <a:extLst>
                    <a:ext uri="{FF2B5EF4-FFF2-40B4-BE49-F238E27FC236}">
                      <a16:creationId xmlns:a16="http://schemas.microsoft.com/office/drawing/2014/main" id="{8F1D50CB-1935-3819-5F6F-F8A26AE27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931" y="910932"/>
                  <a:ext cx="1117908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1639" t="-7143" r="-1639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Groupe 123">
            <a:extLst>
              <a:ext uri="{FF2B5EF4-FFF2-40B4-BE49-F238E27FC236}">
                <a16:creationId xmlns:a16="http://schemas.microsoft.com/office/drawing/2014/main" id="{84EB3259-0AB2-E08D-55F4-7C2C36E2CE23}"/>
              </a:ext>
            </a:extLst>
          </p:cNvPr>
          <p:cNvGrpSpPr/>
          <p:nvPr/>
        </p:nvGrpSpPr>
        <p:grpSpPr>
          <a:xfrm>
            <a:off x="3000765" y="3786192"/>
            <a:ext cx="1113449" cy="390264"/>
            <a:chOff x="4115439" y="910932"/>
            <a:chExt cx="1113449" cy="390264"/>
          </a:xfrm>
        </p:grpSpPr>
        <p:cxnSp>
          <p:nvCxnSpPr>
            <p:cNvPr id="125" name="Connecteur droit avec flèche 124">
              <a:extLst>
                <a:ext uri="{FF2B5EF4-FFF2-40B4-BE49-F238E27FC236}">
                  <a16:creationId xmlns:a16="http://schemas.microsoft.com/office/drawing/2014/main" id="{4C97F344-FA41-B7C1-7347-7F7CAB4EDF6A}"/>
                </a:ext>
              </a:extLst>
            </p:cNvPr>
            <p:cNvCxnSpPr>
              <a:cxnSpLocks/>
            </p:cNvCxnSpPr>
            <p:nvPr/>
          </p:nvCxnSpPr>
          <p:spPr>
            <a:xfrm>
              <a:off x="4265021" y="1301196"/>
              <a:ext cx="91274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ZoneTexte 125">
                  <a:extLst>
                    <a:ext uri="{FF2B5EF4-FFF2-40B4-BE49-F238E27FC236}">
                      <a16:creationId xmlns:a16="http://schemas.microsoft.com/office/drawing/2014/main" id="{89018081-9A1A-3EF9-2AF0-2EBC89C113B7}"/>
                    </a:ext>
                  </a:extLst>
                </p:cNvPr>
                <p:cNvSpPr txBox="1"/>
                <p:nvPr/>
              </p:nvSpPr>
              <p:spPr>
                <a:xfrm>
                  <a:off x="4115439" y="910932"/>
                  <a:ext cx="1113449" cy="358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600" dirty="0">
                      <a:latin typeface="Abadi Extra Light" panose="020B0204020104020204" pitchFamily="34" charset="0"/>
                      <a:ea typeface="Cambria Math" panose="02040503050406030204" pitchFamily="18" charset="0"/>
                    </a:rPr>
                    <a:t>𝜙</a:t>
                  </a:r>
                  <a:r>
                    <a:rPr lang="fr-FR" sz="1600" dirty="0">
                      <a:latin typeface="Abadi Extra Light" panose="020B0204020104020204" pitchFamily="34" charset="0"/>
                    </a:rPr>
                    <a:t> </a:t>
                  </a:r>
                  <a:r>
                    <a:rPr lang="fr-FR" sz="1600" dirty="0">
                      <a:latin typeface="Abadi Extra Light" panose="020B0204020104020204" pitchFamily="34" charset="0"/>
                      <a:ea typeface="Cambria Math" panose="02040503050406030204" pitchFamily="18" charset="0"/>
                    </a:rPr>
                    <a:t>(</a:t>
                  </a:r>
                  <a:r>
                    <a:rPr lang="fr-FR" sz="1600" dirty="0">
                      <a:latin typeface="Abadi Extra Light" panose="020B0204020104020204" pitchFamily="34" charset="0"/>
                    </a:rPr>
                    <a:t>filtre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fr-FR" sz="1600" dirty="0">
                      <a:latin typeface="Abadi Extra Light" panose="020B0204020104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26" name="ZoneTexte 125">
                  <a:extLst>
                    <a:ext uri="{FF2B5EF4-FFF2-40B4-BE49-F238E27FC236}">
                      <a16:creationId xmlns:a16="http://schemas.microsoft.com/office/drawing/2014/main" id="{89018081-9A1A-3EF9-2AF0-2EBC89C113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439" y="910932"/>
                  <a:ext cx="1113449" cy="358368"/>
                </a:xfrm>
                <a:prstGeom prst="rect">
                  <a:avLst/>
                </a:prstGeom>
                <a:blipFill>
                  <a:blip r:embed="rId5"/>
                  <a:stretch>
                    <a:fillRect l="-1639" t="-6780" r="-2186" b="-1525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760CF864-CA6B-14C2-54DA-AE382E47331B}"/>
              </a:ext>
            </a:extLst>
          </p:cNvPr>
          <p:cNvGrpSpPr/>
          <p:nvPr/>
        </p:nvGrpSpPr>
        <p:grpSpPr>
          <a:xfrm>
            <a:off x="4067967" y="3359165"/>
            <a:ext cx="1672450" cy="1415906"/>
            <a:chOff x="5106468" y="822714"/>
            <a:chExt cx="1672450" cy="1415906"/>
          </a:xfrm>
        </p:grpSpPr>
        <p:cxnSp>
          <p:nvCxnSpPr>
            <p:cNvPr id="128" name="Connecteur droit avec flèche 127">
              <a:extLst>
                <a:ext uri="{FF2B5EF4-FFF2-40B4-BE49-F238E27FC236}">
                  <a16:creationId xmlns:a16="http://schemas.microsoft.com/office/drawing/2014/main" id="{422C56D8-A533-FF6F-C1AF-58FC4CD89279}"/>
                </a:ext>
              </a:extLst>
            </p:cNvPr>
            <p:cNvCxnSpPr>
              <a:cxnSpLocks/>
            </p:cNvCxnSpPr>
            <p:nvPr/>
          </p:nvCxnSpPr>
          <p:spPr>
            <a:xfrm>
              <a:off x="5387340" y="1162600"/>
              <a:ext cx="0" cy="885788"/>
            </a:xfrm>
            <a:prstGeom prst="straightConnector1">
              <a:avLst/>
            </a:prstGeom>
            <a:ln>
              <a:headEnd type="arrow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9" name="Groupe 128">
              <a:extLst>
                <a:ext uri="{FF2B5EF4-FFF2-40B4-BE49-F238E27FC236}">
                  <a16:creationId xmlns:a16="http://schemas.microsoft.com/office/drawing/2014/main" id="{361AC936-D9BD-41F5-5226-30F73AE0E68F}"/>
                </a:ext>
              </a:extLst>
            </p:cNvPr>
            <p:cNvGrpSpPr/>
            <p:nvPr/>
          </p:nvGrpSpPr>
          <p:grpSpPr>
            <a:xfrm>
              <a:off x="5106468" y="822714"/>
              <a:ext cx="1672450" cy="1097431"/>
              <a:chOff x="5117138" y="737820"/>
              <a:chExt cx="1672450" cy="1097431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D761DA30-237E-28DE-FD93-35A1814C98C3}"/>
                  </a:ext>
                </a:extLst>
              </p:cNvPr>
              <p:cNvSpPr/>
              <p:nvPr/>
            </p:nvSpPr>
            <p:spPr>
              <a:xfrm>
                <a:off x="5539014" y="1077706"/>
                <a:ext cx="798371" cy="7575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atin typeface="Abadi Extra Light" panose="020B02040201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ZoneTexte 137">
                    <a:extLst>
                      <a:ext uri="{FF2B5EF4-FFF2-40B4-BE49-F238E27FC236}">
                        <a16:creationId xmlns:a16="http://schemas.microsoft.com/office/drawing/2014/main" id="{AF36F8CC-D52C-817B-F97A-4DFC8B18B13F}"/>
                      </a:ext>
                    </a:extLst>
                  </p:cNvPr>
                  <p:cNvSpPr txBox="1"/>
                  <p:nvPr/>
                </p:nvSpPr>
                <p:spPr>
                  <a:xfrm>
                    <a:off x="5117138" y="737820"/>
                    <a:ext cx="1672450" cy="3861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1600" dirty="0">
                        <a:latin typeface="Abadi Extra Light" panose="020B0204020104020204" pitchFamily="34" charset="0"/>
                      </a:rPr>
                      <a:t>Feature </a:t>
                    </a:r>
                    <a:r>
                      <a:rPr lang="fr-FR" sz="1600" dirty="0" err="1">
                        <a:latin typeface="Abadi Extra Light" panose="020B0204020104020204" pitchFamily="34" charset="0"/>
                      </a:rPr>
                      <a:t>map</a:t>
                    </a:r>
                    <a:r>
                      <a:rPr lang="fr-FR" sz="1600" dirty="0">
                        <a:latin typeface="Abadi Extra Light" panose="020B020402010402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a14:m>
                    <a:endParaRPr lang="fr-FR" sz="1600" dirty="0">
                      <a:latin typeface="Abadi Extra Light" panose="020B02040201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38" name="ZoneTexte 137">
                    <a:extLst>
                      <a:ext uri="{FF2B5EF4-FFF2-40B4-BE49-F238E27FC236}">
                        <a16:creationId xmlns:a16="http://schemas.microsoft.com/office/drawing/2014/main" id="{AF36F8CC-D52C-817B-F97A-4DFC8B18B1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7138" y="737820"/>
                    <a:ext cx="1672450" cy="38619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2698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0" name="Connecteur droit avec flèche 129">
              <a:extLst>
                <a:ext uri="{FF2B5EF4-FFF2-40B4-BE49-F238E27FC236}">
                  <a16:creationId xmlns:a16="http://schemas.microsoft.com/office/drawing/2014/main" id="{FAA02C2F-DEE8-7B62-DE67-926D4D9EF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451" y="2048388"/>
              <a:ext cx="861655" cy="0"/>
            </a:xfrm>
            <a:prstGeom prst="straightConnector1">
              <a:avLst/>
            </a:prstGeom>
            <a:ln>
              <a:headEnd type="arrow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1" name="Groupe 130">
              <a:extLst>
                <a:ext uri="{FF2B5EF4-FFF2-40B4-BE49-F238E27FC236}">
                  <a16:creationId xmlns:a16="http://schemas.microsoft.com/office/drawing/2014/main" id="{93F2813A-3EC5-3066-FE99-0F48F4B5A01D}"/>
                </a:ext>
              </a:extLst>
            </p:cNvPr>
            <p:cNvGrpSpPr/>
            <p:nvPr/>
          </p:nvGrpSpPr>
          <p:grpSpPr>
            <a:xfrm>
              <a:off x="5155882" y="1428907"/>
              <a:ext cx="379273" cy="326243"/>
              <a:chOff x="874859" y="3788302"/>
              <a:chExt cx="379273" cy="309876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515032C-FF49-F37B-1D5C-43A4A8842505}"/>
                  </a:ext>
                </a:extLst>
              </p:cNvPr>
              <p:cNvSpPr/>
              <p:nvPr/>
            </p:nvSpPr>
            <p:spPr>
              <a:xfrm>
                <a:off x="937290" y="3841286"/>
                <a:ext cx="292774" cy="2001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>
                  <a:latin typeface="Abadi Extra Light" panose="020B02040201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ZoneTexte 135">
                    <a:extLst>
                      <a:ext uri="{FF2B5EF4-FFF2-40B4-BE49-F238E27FC236}">
                        <a16:creationId xmlns:a16="http://schemas.microsoft.com/office/drawing/2014/main" id="{7F005645-E311-C97A-FA3A-73D728A9E60B}"/>
                      </a:ext>
                    </a:extLst>
                  </p:cNvPr>
                  <p:cNvSpPr txBox="1"/>
                  <p:nvPr/>
                </p:nvSpPr>
                <p:spPr>
                  <a:xfrm>
                    <a:off x="874859" y="3788302"/>
                    <a:ext cx="379273" cy="3098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fr-FR" sz="1400" dirty="0">
                      <a:latin typeface="Abadi Extra Light" panose="020B02040201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36" name="ZoneTexte 135">
                    <a:extLst>
                      <a:ext uri="{FF2B5EF4-FFF2-40B4-BE49-F238E27FC236}">
                        <a16:creationId xmlns:a16="http://schemas.microsoft.com/office/drawing/2014/main" id="{7F005645-E311-C97A-FA3A-73D728A9E6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4859" y="3788302"/>
                    <a:ext cx="379273" cy="30987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5D98F9F9-BBBD-7F64-4C77-369EAF0F19F0}"/>
                </a:ext>
              </a:extLst>
            </p:cNvPr>
            <p:cNvGrpSpPr/>
            <p:nvPr/>
          </p:nvGrpSpPr>
          <p:grpSpPr>
            <a:xfrm>
              <a:off x="5741970" y="1912377"/>
              <a:ext cx="379273" cy="326243"/>
              <a:chOff x="874859" y="3788302"/>
              <a:chExt cx="379273" cy="309876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4DAD3772-E894-432C-629C-80E59850C4FB}"/>
                  </a:ext>
                </a:extLst>
              </p:cNvPr>
              <p:cNvSpPr/>
              <p:nvPr/>
            </p:nvSpPr>
            <p:spPr>
              <a:xfrm>
                <a:off x="937290" y="3841286"/>
                <a:ext cx="292774" cy="2001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>
                  <a:latin typeface="Abadi Extra Light" panose="020B02040201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ZoneTexte 133">
                    <a:extLst>
                      <a:ext uri="{FF2B5EF4-FFF2-40B4-BE49-F238E27FC236}">
                        <a16:creationId xmlns:a16="http://schemas.microsoft.com/office/drawing/2014/main" id="{6B2A238C-6A7C-E540-886C-473E06155CB9}"/>
                      </a:ext>
                    </a:extLst>
                  </p:cNvPr>
                  <p:cNvSpPr txBox="1"/>
                  <p:nvPr/>
                </p:nvSpPr>
                <p:spPr>
                  <a:xfrm>
                    <a:off x="874859" y="3788302"/>
                    <a:ext cx="379273" cy="3098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fr-FR" sz="1400" dirty="0">
                      <a:latin typeface="Abadi Extra Light" panose="020B02040201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34" name="ZoneTexte 133">
                    <a:extLst>
                      <a:ext uri="{FF2B5EF4-FFF2-40B4-BE49-F238E27FC236}">
                        <a16:creationId xmlns:a16="http://schemas.microsoft.com/office/drawing/2014/main" id="{6B2A238C-6A7C-E540-886C-473E06155C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4859" y="3788302"/>
                    <a:ext cx="379273" cy="30987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A6130049-3F56-5656-4B19-6FFBD09560EA}"/>
              </a:ext>
            </a:extLst>
          </p:cNvPr>
          <p:cNvCxnSpPr>
            <a:cxnSpLocks/>
          </p:cNvCxnSpPr>
          <p:nvPr/>
        </p:nvCxnSpPr>
        <p:spPr>
          <a:xfrm>
            <a:off x="1746523" y="3535776"/>
            <a:ext cx="396602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ZoneTexte 139">
                <a:extLst>
                  <a:ext uri="{FF2B5EF4-FFF2-40B4-BE49-F238E27FC236}">
                    <a16:creationId xmlns:a16="http://schemas.microsoft.com/office/drawing/2014/main" id="{4A7521F8-7047-866C-3B7F-9249A8699CA4}"/>
                  </a:ext>
                </a:extLst>
              </p:cNvPr>
              <p:cNvSpPr txBox="1"/>
              <p:nvPr/>
            </p:nvSpPr>
            <p:spPr>
              <a:xfrm>
                <a:off x="9276465" y="2862073"/>
                <a:ext cx="26112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0" dirty="0">
                    <a:latin typeface="Abadi Extra Light" panose="020B0204020104020204" pitchFamily="34" charset="0"/>
                    <a:ea typeface="Cambria Math" panose="02040503050406030204" pitchFamily="18" charset="0"/>
                  </a:rPr>
                  <a:t>taille </a:t>
                </a:r>
              </a:p>
              <a:p>
                <a:pPr algn="ctr"/>
                <a:r>
                  <a:rPr lang="fr-FR" b="0" dirty="0">
                    <a:latin typeface="Abadi Extra Light" panose="020B0204020104020204" pitchFamily="34" charset="0"/>
                    <a:ea typeface="Cambria Math" panose="02040503050406030204" pitchFamily="18" charset="0"/>
                  </a:rPr>
                  <a:t>(nb filtres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fr-FR" b="0" dirty="0">
                    <a:latin typeface="Abadi Extra Light" panose="020B0204020104020204" pitchFamily="34" charset="0"/>
                    <a:ea typeface="Cambria Math" panose="02040503050406030204" pitchFamily="18" charset="0"/>
                  </a:rPr>
                  <a:t> nb filtres)</a:t>
                </a:r>
                <a:endParaRPr lang="fr-FR" i="1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40" name="ZoneTexte 139">
                <a:extLst>
                  <a:ext uri="{FF2B5EF4-FFF2-40B4-BE49-F238E27FC236}">
                    <a16:creationId xmlns:a16="http://schemas.microsoft.com/office/drawing/2014/main" id="{4A7521F8-7047-866C-3B7F-9249A8699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465" y="2862073"/>
                <a:ext cx="2611214" cy="646331"/>
              </a:xfrm>
              <a:prstGeom prst="rect">
                <a:avLst/>
              </a:prstGeom>
              <a:blipFill>
                <a:blip r:embed="rId9"/>
                <a:stretch>
                  <a:fillRect t="-5660" b="-132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ADA0D627-81A1-4E9D-A54A-3045A208B14D}"/>
                  </a:ext>
                </a:extLst>
              </p:cNvPr>
              <p:cNvSpPr txBox="1"/>
              <p:nvPr/>
            </p:nvSpPr>
            <p:spPr>
              <a:xfrm>
                <a:off x="3915207" y="4849432"/>
                <a:ext cx="1947641" cy="359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1600" i="1" dirty="0">
                    <a:latin typeface="Abadi Extra Light" panose="020B0204020104020204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fr-FR" sz="1600" i="1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ADA0D627-81A1-4E9D-A54A-3045A208B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207" y="4849432"/>
                <a:ext cx="1947641" cy="359714"/>
              </a:xfrm>
              <a:prstGeom prst="rect">
                <a:avLst/>
              </a:prstGeom>
              <a:blipFill>
                <a:blip r:embed="rId10"/>
                <a:stretch>
                  <a:fillRect t="-5085" b="-152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Accolade fermante 141">
            <a:extLst>
              <a:ext uri="{FF2B5EF4-FFF2-40B4-BE49-F238E27FC236}">
                <a16:creationId xmlns:a16="http://schemas.microsoft.com/office/drawing/2014/main" id="{E38BDAF6-30DD-87C0-865D-6D2D2FFC1C56}"/>
              </a:ext>
            </a:extLst>
          </p:cNvPr>
          <p:cNvSpPr/>
          <p:nvPr/>
        </p:nvSpPr>
        <p:spPr>
          <a:xfrm rot="5400000">
            <a:off x="3990781" y="1486280"/>
            <a:ext cx="174113" cy="7632678"/>
          </a:xfrm>
          <a:prstGeom prst="rightBrace">
            <a:avLst>
              <a:gd name="adj1" fmla="val 110542"/>
              <a:gd name="adj2" fmla="val 3338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ZoneTexte 142">
                <a:extLst>
                  <a:ext uri="{FF2B5EF4-FFF2-40B4-BE49-F238E27FC236}">
                    <a16:creationId xmlns:a16="http://schemas.microsoft.com/office/drawing/2014/main" id="{EA775DEF-6B00-4957-668F-684C9D2E947E}"/>
                  </a:ext>
                </a:extLst>
              </p:cNvPr>
              <p:cNvSpPr txBox="1"/>
              <p:nvPr/>
            </p:nvSpPr>
            <p:spPr>
              <a:xfrm>
                <a:off x="4450808" y="5388328"/>
                <a:ext cx="1809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Abadi Extra Light" panose="020B0204020104020204" pitchFamily="34" charset="0"/>
                  </a:rPr>
                  <a:t>Couche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fr-FR" i="1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43" name="ZoneTexte 142">
                <a:extLst>
                  <a:ext uri="{FF2B5EF4-FFF2-40B4-BE49-F238E27FC236}">
                    <a16:creationId xmlns:a16="http://schemas.microsoft.com/office/drawing/2014/main" id="{EA775DEF-6B00-4957-668F-684C9D2E9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808" y="5388328"/>
                <a:ext cx="1809890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4" name="Groupe 143">
            <a:extLst>
              <a:ext uri="{FF2B5EF4-FFF2-40B4-BE49-F238E27FC236}">
                <a16:creationId xmlns:a16="http://schemas.microsoft.com/office/drawing/2014/main" id="{85673C90-C474-2891-47A5-0699C2F21B9F}"/>
              </a:ext>
            </a:extLst>
          </p:cNvPr>
          <p:cNvGrpSpPr/>
          <p:nvPr/>
        </p:nvGrpSpPr>
        <p:grpSpPr>
          <a:xfrm>
            <a:off x="1993691" y="3576690"/>
            <a:ext cx="1044355" cy="1032748"/>
            <a:chOff x="2975610" y="924291"/>
            <a:chExt cx="1044355" cy="1032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ZoneTexte 144">
                  <a:extLst>
                    <a:ext uri="{FF2B5EF4-FFF2-40B4-BE49-F238E27FC236}">
                      <a16:creationId xmlns:a16="http://schemas.microsoft.com/office/drawing/2014/main" id="{54D29C1E-6C45-26BC-239F-06EDCE48B553}"/>
                    </a:ext>
                  </a:extLst>
                </p:cNvPr>
                <p:cNvSpPr txBox="1"/>
                <p:nvPr/>
              </p:nvSpPr>
              <p:spPr>
                <a:xfrm>
                  <a:off x="2975610" y="924291"/>
                  <a:ext cx="1044355" cy="358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600" dirty="0">
                      <a:latin typeface="Abadi Extra Light" panose="020B0204020104020204" pitchFamily="34" charset="0"/>
                    </a:rPr>
                    <a:t> filtre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endParaRPr lang="fr-FR" sz="1600" dirty="0">
                    <a:latin typeface="Abadi Extra Light" panose="020B0204020104020204" pitchFamily="34" charset="0"/>
                  </a:endParaRPr>
                </a:p>
              </p:txBody>
            </p:sp>
          </mc:Choice>
          <mc:Fallback xmlns="">
            <p:sp>
              <p:nvSpPr>
                <p:cNvPr id="145" name="ZoneTexte 144">
                  <a:extLst>
                    <a:ext uri="{FF2B5EF4-FFF2-40B4-BE49-F238E27FC236}">
                      <a16:creationId xmlns:a16="http://schemas.microsoft.com/office/drawing/2014/main" id="{54D29C1E-6C45-26BC-239F-06EDCE48B5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5610" y="924291"/>
                  <a:ext cx="1044355" cy="358368"/>
                </a:xfrm>
                <a:prstGeom prst="rect">
                  <a:avLst/>
                </a:prstGeom>
                <a:blipFill>
                  <a:blip r:embed="rId12"/>
                  <a:stretch>
                    <a:fillRect t="-5085" b="-1525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6" name="Groupe 145">
              <a:extLst>
                <a:ext uri="{FF2B5EF4-FFF2-40B4-BE49-F238E27FC236}">
                  <a16:creationId xmlns:a16="http://schemas.microsoft.com/office/drawing/2014/main" id="{91C882C3-8352-3869-A28B-D69D5406AB0A}"/>
                </a:ext>
              </a:extLst>
            </p:cNvPr>
            <p:cNvGrpSpPr/>
            <p:nvPr/>
          </p:nvGrpSpPr>
          <p:grpSpPr>
            <a:xfrm>
              <a:off x="3087303" y="1251823"/>
              <a:ext cx="822464" cy="705216"/>
              <a:chOff x="877455" y="2427432"/>
              <a:chExt cx="786245" cy="792018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3E8FB1D8-F302-7C05-87C2-CFE3EC7BE454}"/>
                  </a:ext>
                </a:extLst>
              </p:cNvPr>
              <p:cNvSpPr/>
              <p:nvPr/>
            </p:nvSpPr>
            <p:spPr>
              <a:xfrm>
                <a:off x="1106055" y="2427432"/>
                <a:ext cx="557645" cy="5888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559008DD-FEC9-E74B-138B-C7A0AB8AFE27}"/>
                  </a:ext>
                </a:extLst>
              </p:cNvPr>
              <p:cNvSpPr/>
              <p:nvPr/>
            </p:nvSpPr>
            <p:spPr>
              <a:xfrm>
                <a:off x="991755" y="2529032"/>
                <a:ext cx="557645" cy="5888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D844655-423F-34D8-0591-AD609A25AB42}"/>
                  </a:ext>
                </a:extLst>
              </p:cNvPr>
              <p:cNvSpPr/>
              <p:nvPr/>
            </p:nvSpPr>
            <p:spPr>
              <a:xfrm>
                <a:off x="877455" y="2630632"/>
                <a:ext cx="557645" cy="5888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atin typeface="Abadi Extra Light" panose="020B0204020104020204" pitchFamily="34" charset="0"/>
                </a:endParaRPr>
              </a:p>
            </p:txBody>
          </p:sp>
        </p:grpSp>
      </p:grpSp>
      <p:sp>
        <p:nvSpPr>
          <p:cNvPr id="150" name="ZoneTexte 149">
            <a:extLst>
              <a:ext uri="{FF2B5EF4-FFF2-40B4-BE49-F238E27FC236}">
                <a16:creationId xmlns:a16="http://schemas.microsoft.com/office/drawing/2014/main" id="{FD66AA38-9E50-50C5-721D-913ED45B9D4B}"/>
              </a:ext>
            </a:extLst>
          </p:cNvPr>
          <p:cNvSpPr txBox="1"/>
          <p:nvPr/>
        </p:nvSpPr>
        <p:spPr>
          <a:xfrm rot="5400000">
            <a:off x="2226535" y="3264102"/>
            <a:ext cx="673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Abadi Extra Light" panose="020B0204020104020204" pitchFamily="34" charset="0"/>
              </a:rPr>
              <a:t>...</a:t>
            </a: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749CF7F2-84F7-2E3C-1F2E-49D4D1ED780D}"/>
              </a:ext>
            </a:extLst>
          </p:cNvPr>
          <p:cNvSpPr txBox="1"/>
          <p:nvPr/>
        </p:nvSpPr>
        <p:spPr>
          <a:xfrm rot="5400000">
            <a:off x="2242442" y="4624854"/>
            <a:ext cx="673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Abadi Extra Light" panose="020B0204020104020204" pitchFamily="34" charset="0"/>
              </a:rPr>
              <a:t>...</a:t>
            </a:r>
          </a:p>
        </p:txBody>
      </p:sp>
      <p:grpSp>
        <p:nvGrpSpPr>
          <p:cNvPr id="152" name="Groupe 151">
            <a:extLst>
              <a:ext uri="{FF2B5EF4-FFF2-40B4-BE49-F238E27FC236}">
                <a16:creationId xmlns:a16="http://schemas.microsoft.com/office/drawing/2014/main" id="{43202408-A397-79DC-4AEF-DB4854E56572}"/>
              </a:ext>
            </a:extLst>
          </p:cNvPr>
          <p:cNvGrpSpPr/>
          <p:nvPr/>
        </p:nvGrpSpPr>
        <p:grpSpPr>
          <a:xfrm>
            <a:off x="4096115" y="1894777"/>
            <a:ext cx="1672450" cy="1434956"/>
            <a:chOff x="5106468" y="803664"/>
            <a:chExt cx="1672450" cy="1434956"/>
          </a:xfrm>
        </p:grpSpPr>
        <p:cxnSp>
          <p:nvCxnSpPr>
            <p:cNvPr id="153" name="Connecteur droit avec flèche 152">
              <a:extLst>
                <a:ext uri="{FF2B5EF4-FFF2-40B4-BE49-F238E27FC236}">
                  <a16:creationId xmlns:a16="http://schemas.microsoft.com/office/drawing/2014/main" id="{FB77F571-2DCF-B59B-E7FA-EF25EB9B1641}"/>
                </a:ext>
              </a:extLst>
            </p:cNvPr>
            <p:cNvCxnSpPr>
              <a:cxnSpLocks/>
            </p:cNvCxnSpPr>
            <p:nvPr/>
          </p:nvCxnSpPr>
          <p:spPr>
            <a:xfrm>
              <a:off x="5387340" y="1162600"/>
              <a:ext cx="0" cy="885788"/>
            </a:xfrm>
            <a:prstGeom prst="straightConnector1">
              <a:avLst/>
            </a:prstGeom>
            <a:ln>
              <a:headEnd type="arrow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1E1250B4-12CA-69E3-6FC3-70EB8934AAEF}"/>
                </a:ext>
              </a:extLst>
            </p:cNvPr>
            <p:cNvGrpSpPr/>
            <p:nvPr/>
          </p:nvGrpSpPr>
          <p:grpSpPr>
            <a:xfrm>
              <a:off x="5106468" y="803664"/>
              <a:ext cx="1672450" cy="1116481"/>
              <a:chOff x="5117138" y="718770"/>
              <a:chExt cx="1672450" cy="1116481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AA51C67D-2E65-25DF-50C6-6500D9BC87A5}"/>
                  </a:ext>
                </a:extLst>
              </p:cNvPr>
              <p:cNvSpPr/>
              <p:nvPr/>
            </p:nvSpPr>
            <p:spPr>
              <a:xfrm>
                <a:off x="5539014" y="1077706"/>
                <a:ext cx="798371" cy="7575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latin typeface="Abadi Extra Light" panose="020B02040201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3" name="ZoneTexte 162">
                    <a:extLst>
                      <a:ext uri="{FF2B5EF4-FFF2-40B4-BE49-F238E27FC236}">
                        <a16:creationId xmlns:a16="http://schemas.microsoft.com/office/drawing/2014/main" id="{20E576C7-A396-F612-B433-BAF2502C38B2}"/>
                      </a:ext>
                    </a:extLst>
                  </p:cNvPr>
                  <p:cNvSpPr txBox="1"/>
                  <p:nvPr/>
                </p:nvSpPr>
                <p:spPr>
                  <a:xfrm>
                    <a:off x="5117138" y="718770"/>
                    <a:ext cx="1672450" cy="3583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1600" dirty="0">
                        <a:latin typeface="Abadi Extra Light" panose="020B0204020104020204" pitchFamily="34" charset="0"/>
                      </a:rPr>
                      <a:t>Feature </a:t>
                    </a:r>
                    <a:r>
                      <a:rPr lang="fr-FR" sz="1600" dirty="0" err="1">
                        <a:latin typeface="Abadi Extra Light" panose="020B0204020104020204" pitchFamily="34" charset="0"/>
                      </a:rPr>
                      <a:t>map</a:t>
                    </a:r>
                    <a:r>
                      <a:rPr lang="fr-FR" sz="1600" dirty="0">
                        <a:latin typeface="Abadi Extra Light" panose="020B020402010402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a14:m>
                    <a:endParaRPr lang="fr-FR" sz="1600" dirty="0">
                      <a:latin typeface="Abadi Extra Light" panose="020B02040201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3" name="ZoneTexte 162">
                    <a:extLst>
                      <a:ext uri="{FF2B5EF4-FFF2-40B4-BE49-F238E27FC236}">
                        <a16:creationId xmlns:a16="http://schemas.microsoft.com/office/drawing/2014/main" id="{20E576C7-A396-F612-B433-BAF2502C38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7138" y="718770"/>
                    <a:ext cx="1672450" cy="35830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2033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5" name="Connecteur droit avec flèche 154">
              <a:extLst>
                <a:ext uri="{FF2B5EF4-FFF2-40B4-BE49-F238E27FC236}">
                  <a16:creationId xmlns:a16="http://schemas.microsoft.com/office/drawing/2014/main" id="{4232A79C-72EB-FDA8-8AB0-5BE1746B3D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451" y="2048388"/>
              <a:ext cx="861655" cy="0"/>
            </a:xfrm>
            <a:prstGeom prst="straightConnector1">
              <a:avLst/>
            </a:prstGeom>
            <a:ln>
              <a:headEnd type="arrow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6" name="Groupe 155">
              <a:extLst>
                <a:ext uri="{FF2B5EF4-FFF2-40B4-BE49-F238E27FC236}">
                  <a16:creationId xmlns:a16="http://schemas.microsoft.com/office/drawing/2014/main" id="{0AC4CE76-847C-0443-F0EF-67D7BF16BA87}"/>
                </a:ext>
              </a:extLst>
            </p:cNvPr>
            <p:cNvGrpSpPr/>
            <p:nvPr/>
          </p:nvGrpSpPr>
          <p:grpSpPr>
            <a:xfrm>
              <a:off x="5155882" y="1428907"/>
              <a:ext cx="379273" cy="326243"/>
              <a:chOff x="874859" y="3788302"/>
              <a:chExt cx="379273" cy="309876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5EDB6478-BB29-339A-D7F8-EB56DA50EA36}"/>
                  </a:ext>
                </a:extLst>
              </p:cNvPr>
              <p:cNvSpPr/>
              <p:nvPr/>
            </p:nvSpPr>
            <p:spPr>
              <a:xfrm>
                <a:off x="937290" y="3841286"/>
                <a:ext cx="292774" cy="2001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>
                  <a:latin typeface="Abadi Extra Light" panose="020B02040201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ZoneTexte 160">
                    <a:extLst>
                      <a:ext uri="{FF2B5EF4-FFF2-40B4-BE49-F238E27FC236}">
                        <a16:creationId xmlns:a16="http://schemas.microsoft.com/office/drawing/2014/main" id="{1774658D-363C-8F09-0571-B82DEE62F138}"/>
                      </a:ext>
                    </a:extLst>
                  </p:cNvPr>
                  <p:cNvSpPr txBox="1"/>
                  <p:nvPr/>
                </p:nvSpPr>
                <p:spPr>
                  <a:xfrm>
                    <a:off x="874859" y="3788302"/>
                    <a:ext cx="379273" cy="3098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fr-FR" sz="1400" dirty="0">
                      <a:latin typeface="Abadi Extra Light" panose="020B02040201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1" name="ZoneTexte 160">
                    <a:extLst>
                      <a:ext uri="{FF2B5EF4-FFF2-40B4-BE49-F238E27FC236}">
                        <a16:creationId xmlns:a16="http://schemas.microsoft.com/office/drawing/2014/main" id="{1774658D-363C-8F09-0571-B82DEE62F1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4859" y="3788302"/>
                    <a:ext cx="379273" cy="30987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7" name="Groupe 156">
              <a:extLst>
                <a:ext uri="{FF2B5EF4-FFF2-40B4-BE49-F238E27FC236}">
                  <a16:creationId xmlns:a16="http://schemas.microsoft.com/office/drawing/2014/main" id="{DA0586AA-A057-E649-66FD-68DE9FEA4467}"/>
                </a:ext>
              </a:extLst>
            </p:cNvPr>
            <p:cNvGrpSpPr/>
            <p:nvPr/>
          </p:nvGrpSpPr>
          <p:grpSpPr>
            <a:xfrm>
              <a:off x="5741970" y="1912377"/>
              <a:ext cx="379273" cy="326243"/>
              <a:chOff x="874859" y="3788302"/>
              <a:chExt cx="379273" cy="309876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5F71002-E78F-A7C7-B621-22410DE735E8}"/>
                  </a:ext>
                </a:extLst>
              </p:cNvPr>
              <p:cNvSpPr/>
              <p:nvPr/>
            </p:nvSpPr>
            <p:spPr>
              <a:xfrm>
                <a:off x="937290" y="3841286"/>
                <a:ext cx="292774" cy="2001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>
                  <a:latin typeface="Abadi Extra Light" panose="020B02040201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ZoneTexte 158">
                    <a:extLst>
                      <a:ext uri="{FF2B5EF4-FFF2-40B4-BE49-F238E27FC236}">
                        <a16:creationId xmlns:a16="http://schemas.microsoft.com/office/drawing/2014/main" id="{9364FB19-4B8C-E602-AD6E-EEB37648E362}"/>
                      </a:ext>
                    </a:extLst>
                  </p:cNvPr>
                  <p:cNvSpPr txBox="1"/>
                  <p:nvPr/>
                </p:nvSpPr>
                <p:spPr>
                  <a:xfrm>
                    <a:off x="874859" y="3788302"/>
                    <a:ext cx="379273" cy="3098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fr-FR" sz="1400" dirty="0">
                      <a:latin typeface="Abadi Extra Light" panose="020B02040201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9" name="ZoneTexte 158">
                    <a:extLst>
                      <a:ext uri="{FF2B5EF4-FFF2-40B4-BE49-F238E27FC236}">
                        <a16:creationId xmlns:a16="http://schemas.microsoft.com/office/drawing/2014/main" id="{9364FB19-4B8C-E602-AD6E-EEB37648E3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4859" y="3788302"/>
                    <a:ext cx="379273" cy="30987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64" name="Connecteur droit avec flèche 163">
            <a:extLst>
              <a:ext uri="{FF2B5EF4-FFF2-40B4-BE49-F238E27FC236}">
                <a16:creationId xmlns:a16="http://schemas.microsoft.com/office/drawing/2014/main" id="{1BB98A94-4A87-08D8-1330-80CDA2F9A2D5}"/>
              </a:ext>
            </a:extLst>
          </p:cNvPr>
          <p:cNvCxnSpPr>
            <a:cxnSpLocks/>
          </p:cNvCxnSpPr>
          <p:nvPr/>
        </p:nvCxnSpPr>
        <p:spPr>
          <a:xfrm>
            <a:off x="5435824" y="2794010"/>
            <a:ext cx="245379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5" name="Groupe 164">
            <a:extLst>
              <a:ext uri="{FF2B5EF4-FFF2-40B4-BE49-F238E27FC236}">
                <a16:creationId xmlns:a16="http://schemas.microsoft.com/office/drawing/2014/main" id="{14A03488-3129-04CF-BA76-10A12F0FC1B6}"/>
              </a:ext>
            </a:extLst>
          </p:cNvPr>
          <p:cNvGrpSpPr/>
          <p:nvPr/>
        </p:nvGrpSpPr>
        <p:grpSpPr>
          <a:xfrm>
            <a:off x="5668174" y="2149653"/>
            <a:ext cx="2321905" cy="1127911"/>
            <a:chOff x="5496257" y="1820033"/>
            <a:chExt cx="2321905" cy="1127911"/>
          </a:xfrm>
        </p:grpSpPr>
        <p:grpSp>
          <p:nvGrpSpPr>
            <p:cNvPr id="166" name="Groupe 165">
              <a:extLst>
                <a:ext uri="{FF2B5EF4-FFF2-40B4-BE49-F238E27FC236}">
                  <a16:creationId xmlns:a16="http://schemas.microsoft.com/office/drawing/2014/main" id="{D99FD2C6-EAF1-AC91-1AF1-C0F965E383ED}"/>
                </a:ext>
              </a:extLst>
            </p:cNvPr>
            <p:cNvGrpSpPr/>
            <p:nvPr/>
          </p:nvGrpSpPr>
          <p:grpSpPr>
            <a:xfrm>
              <a:off x="5496257" y="1820033"/>
              <a:ext cx="2321905" cy="864715"/>
              <a:chOff x="5123056" y="1115447"/>
              <a:chExt cx="2321905" cy="864715"/>
            </a:xfrm>
          </p:grpSpPr>
          <p:cxnSp>
            <p:nvCxnSpPr>
              <p:cNvPr id="169" name="Connecteur droit avec flèche 168">
                <a:extLst>
                  <a:ext uri="{FF2B5EF4-FFF2-40B4-BE49-F238E27FC236}">
                    <a16:creationId xmlns:a16="http://schemas.microsoft.com/office/drawing/2014/main" id="{F42ACC2E-D283-EA23-AB04-3B56C19A8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5915" y="1699800"/>
                <a:ext cx="0" cy="204573"/>
              </a:xfrm>
              <a:prstGeom prst="straightConnector1">
                <a:avLst/>
              </a:prstGeom>
              <a:ln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70" name="Groupe 169">
                <a:extLst>
                  <a:ext uri="{FF2B5EF4-FFF2-40B4-BE49-F238E27FC236}">
                    <a16:creationId xmlns:a16="http://schemas.microsoft.com/office/drawing/2014/main" id="{069B0FF0-67EB-FBF2-F7D2-6E59B2F6B268}"/>
                  </a:ext>
                </a:extLst>
              </p:cNvPr>
              <p:cNvGrpSpPr/>
              <p:nvPr/>
            </p:nvGrpSpPr>
            <p:grpSpPr>
              <a:xfrm>
                <a:off x="5499147" y="1115447"/>
                <a:ext cx="1923958" cy="788926"/>
                <a:chOff x="5509817" y="1030553"/>
                <a:chExt cx="1923958" cy="788926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866D9C58-12B7-F904-9202-0A526FD3BD01}"/>
                    </a:ext>
                  </a:extLst>
                </p:cNvPr>
                <p:cNvSpPr/>
                <p:nvPr/>
              </p:nvSpPr>
              <p:spPr>
                <a:xfrm>
                  <a:off x="5539015" y="1623234"/>
                  <a:ext cx="1894760" cy="196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latin typeface="Abadi Extra Light" panose="020B0204020104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7" name="ZoneTexte 176">
                      <a:extLst>
                        <a:ext uri="{FF2B5EF4-FFF2-40B4-BE49-F238E27FC236}">
                          <a16:creationId xmlns:a16="http://schemas.microsoft.com/office/drawing/2014/main" id="{2FEAA437-4BFF-E4F9-B548-11C9E51C92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09817" y="1030553"/>
                      <a:ext cx="1804455" cy="35830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fr-FR" sz="1600" dirty="0">
                          <a:latin typeface="Abadi Extra Light" panose="020B0204020104020204" pitchFamily="34" charset="0"/>
                        </a:rPr>
                        <a:t>Vectorisation de </a:t>
                      </a:r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a14:m>
                      <a:endParaRPr lang="fr-FR" sz="1600" dirty="0">
                        <a:latin typeface="Abadi Extra Light" panose="020B0204020104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7" name="ZoneTexte 176">
                      <a:extLst>
                        <a:ext uri="{FF2B5EF4-FFF2-40B4-BE49-F238E27FC236}">
                          <a16:creationId xmlns:a16="http://schemas.microsoft.com/office/drawing/2014/main" id="{2FEAA437-4BFF-E4F9-B548-11C9E51C926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09817" y="1030553"/>
                      <a:ext cx="1804455" cy="35830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224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71" name="Connecteur droit avec flèche 170">
                <a:extLst>
                  <a:ext uri="{FF2B5EF4-FFF2-40B4-BE49-F238E27FC236}">
                    <a16:creationId xmlns:a16="http://schemas.microsoft.com/office/drawing/2014/main" id="{76A2A5EE-0C1B-A70F-52BF-39BC222142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26307" y="1578571"/>
                <a:ext cx="1918654" cy="0"/>
              </a:xfrm>
              <a:prstGeom prst="straightConnector1">
                <a:avLst/>
              </a:prstGeom>
              <a:ln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2" name="ZoneTexte 171">
                    <a:extLst>
                      <a:ext uri="{FF2B5EF4-FFF2-40B4-BE49-F238E27FC236}">
                        <a16:creationId xmlns:a16="http://schemas.microsoft.com/office/drawing/2014/main" id="{1438C352-9008-88A3-A5F8-B7359B795629}"/>
                      </a:ext>
                    </a:extLst>
                  </p:cNvPr>
                  <p:cNvSpPr txBox="1"/>
                  <p:nvPr/>
                </p:nvSpPr>
                <p:spPr>
                  <a:xfrm>
                    <a:off x="5123056" y="1672385"/>
                    <a:ext cx="37927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fr-FR" sz="1400" dirty="0">
                      <a:latin typeface="Abadi Extra Light" panose="020B02040201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2" name="ZoneTexte 171">
                    <a:extLst>
                      <a:ext uri="{FF2B5EF4-FFF2-40B4-BE49-F238E27FC236}">
                        <a16:creationId xmlns:a16="http://schemas.microsoft.com/office/drawing/2014/main" id="{1438C352-9008-88A3-A5F8-B7359B7956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3056" y="1672385"/>
                    <a:ext cx="379273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3" name="Groupe 172">
                <a:extLst>
                  <a:ext uri="{FF2B5EF4-FFF2-40B4-BE49-F238E27FC236}">
                    <a16:creationId xmlns:a16="http://schemas.microsoft.com/office/drawing/2014/main" id="{77338E43-A55F-10DB-7158-7780343AC9DF}"/>
                  </a:ext>
                </a:extLst>
              </p:cNvPr>
              <p:cNvGrpSpPr/>
              <p:nvPr/>
            </p:nvGrpSpPr>
            <p:grpSpPr>
              <a:xfrm>
                <a:off x="6249602" y="1442563"/>
                <a:ext cx="379273" cy="307777"/>
                <a:chOff x="1382491" y="3342053"/>
                <a:chExt cx="379273" cy="292336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06DA145A-16BF-A6D6-1DC5-A2ED41D38DC7}"/>
                    </a:ext>
                  </a:extLst>
                </p:cNvPr>
                <p:cNvSpPr/>
                <p:nvPr/>
              </p:nvSpPr>
              <p:spPr>
                <a:xfrm>
                  <a:off x="1417936" y="3376204"/>
                  <a:ext cx="292774" cy="2001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200">
                    <a:latin typeface="Abadi Extra Light" panose="020B0204020104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5" name="ZoneTexte 174">
                      <a:extLst>
                        <a:ext uri="{FF2B5EF4-FFF2-40B4-BE49-F238E27FC236}">
                          <a16:creationId xmlns:a16="http://schemas.microsoft.com/office/drawing/2014/main" id="{210C3A71-EB41-5BD2-EBF9-D9959F07A4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82491" y="3342053"/>
                      <a:ext cx="379273" cy="2923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1400" dirty="0">
                        <a:latin typeface="Abadi Extra Light" panose="020B0204020104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5" name="ZoneTexte 174">
                      <a:extLst>
                        <a:ext uri="{FF2B5EF4-FFF2-40B4-BE49-F238E27FC236}">
                          <a16:creationId xmlns:a16="http://schemas.microsoft.com/office/drawing/2014/main" id="{210C3A71-EB41-5BD2-EBF9-D9959F07A4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82491" y="3342053"/>
                      <a:ext cx="379273" cy="292336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06219F7-62E8-0443-2219-DCFA90DB5BAA}"/>
                </a:ext>
              </a:extLst>
            </p:cNvPr>
            <p:cNvSpPr/>
            <p:nvPr/>
          </p:nvSpPr>
          <p:spPr>
            <a:xfrm>
              <a:off x="7436127" y="2412715"/>
              <a:ext cx="178435" cy="196244"/>
            </a:xfrm>
            <a:prstGeom prst="rect">
              <a:avLst/>
            </a:prstGeom>
            <a:solidFill>
              <a:srgbClr val="00818A"/>
            </a:solidFill>
            <a:ln w="12700">
              <a:solidFill>
                <a:srgbClr val="008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  <a:latin typeface="Abadi Extra Light" panose="020B02040201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ZoneTexte 167">
                  <a:extLst>
                    <a:ext uri="{FF2B5EF4-FFF2-40B4-BE49-F238E27FC236}">
                      <a16:creationId xmlns:a16="http://schemas.microsoft.com/office/drawing/2014/main" id="{2299605B-214F-7BDE-58B4-9327C7FD70BF}"/>
                    </a:ext>
                  </a:extLst>
                </p:cNvPr>
                <p:cNvSpPr txBox="1"/>
                <p:nvPr/>
              </p:nvSpPr>
              <p:spPr>
                <a:xfrm>
                  <a:off x="7325915" y="2589641"/>
                  <a:ext cx="436502" cy="3583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1600" i="1" smtClean="0">
                                <a:solidFill>
                                  <a:srgbClr val="00818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0" i="1" smtClean="0">
                                <a:solidFill>
                                  <a:srgbClr val="00818A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sz="1600" b="0" i="1" smtClean="0">
                                <a:solidFill>
                                  <a:srgbClr val="00818A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  <m:sup>
                            <m:r>
                              <a:rPr lang="fr-FR" sz="1600" b="0" i="1" smtClean="0">
                                <a:solidFill>
                                  <a:srgbClr val="00818A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fr-FR" sz="1600" dirty="0">
                    <a:solidFill>
                      <a:srgbClr val="00818A"/>
                    </a:solidFill>
                    <a:latin typeface="Abadi Extra Light" panose="020B0204020104020204" pitchFamily="34" charset="0"/>
                  </a:endParaRPr>
                </a:p>
              </p:txBody>
            </p:sp>
          </mc:Choice>
          <mc:Fallback xmlns="">
            <p:sp>
              <p:nvSpPr>
                <p:cNvPr id="168" name="ZoneTexte 167">
                  <a:extLst>
                    <a:ext uri="{FF2B5EF4-FFF2-40B4-BE49-F238E27FC236}">
                      <a16:creationId xmlns:a16="http://schemas.microsoft.com/office/drawing/2014/main" id="{2299605B-214F-7BDE-58B4-9327C7FD7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5915" y="2589641"/>
                  <a:ext cx="436502" cy="358303"/>
                </a:xfrm>
                <a:prstGeom prst="rect">
                  <a:avLst/>
                </a:prstGeom>
                <a:blipFill>
                  <a:blip r:embed="rId18"/>
                  <a:stretch>
                    <a:fillRect l="-2778" b="-16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C68E1B93-9D77-047F-6FF4-E21873EEB9F8}"/>
              </a:ext>
            </a:extLst>
          </p:cNvPr>
          <p:cNvGrpSpPr/>
          <p:nvPr/>
        </p:nvGrpSpPr>
        <p:grpSpPr>
          <a:xfrm>
            <a:off x="5638976" y="3434111"/>
            <a:ext cx="2326065" cy="1197890"/>
            <a:chOff x="5496257" y="1773852"/>
            <a:chExt cx="2326065" cy="1197890"/>
          </a:xfrm>
        </p:grpSpPr>
        <p:grpSp>
          <p:nvGrpSpPr>
            <p:cNvPr id="179" name="Groupe 178">
              <a:extLst>
                <a:ext uri="{FF2B5EF4-FFF2-40B4-BE49-F238E27FC236}">
                  <a16:creationId xmlns:a16="http://schemas.microsoft.com/office/drawing/2014/main" id="{A878F6CF-A6AD-0C28-45A1-92ED7F50E606}"/>
                </a:ext>
              </a:extLst>
            </p:cNvPr>
            <p:cNvGrpSpPr/>
            <p:nvPr/>
          </p:nvGrpSpPr>
          <p:grpSpPr>
            <a:xfrm>
              <a:off x="5496257" y="1773852"/>
              <a:ext cx="2326065" cy="910896"/>
              <a:chOff x="5123056" y="1069266"/>
              <a:chExt cx="2326065" cy="910896"/>
            </a:xfrm>
          </p:grpSpPr>
          <p:cxnSp>
            <p:nvCxnSpPr>
              <p:cNvPr id="182" name="Connecteur droit avec flèche 181">
                <a:extLst>
                  <a:ext uri="{FF2B5EF4-FFF2-40B4-BE49-F238E27FC236}">
                    <a16:creationId xmlns:a16="http://schemas.microsoft.com/office/drawing/2014/main" id="{AD0C20C1-D95B-A170-12F4-304E77CFB7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5915" y="1699800"/>
                <a:ext cx="0" cy="204573"/>
              </a:xfrm>
              <a:prstGeom prst="straightConnector1">
                <a:avLst/>
              </a:prstGeom>
              <a:ln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3" name="Groupe 182">
                <a:extLst>
                  <a:ext uri="{FF2B5EF4-FFF2-40B4-BE49-F238E27FC236}">
                    <a16:creationId xmlns:a16="http://schemas.microsoft.com/office/drawing/2014/main" id="{C8C3944F-4FEB-123B-4983-447DF956023E}"/>
                  </a:ext>
                </a:extLst>
              </p:cNvPr>
              <p:cNvGrpSpPr/>
              <p:nvPr/>
            </p:nvGrpSpPr>
            <p:grpSpPr>
              <a:xfrm>
                <a:off x="5502329" y="1069266"/>
                <a:ext cx="1920776" cy="835107"/>
                <a:chOff x="5512999" y="984372"/>
                <a:chExt cx="1920776" cy="835107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D2AD156-D178-7762-D919-E6965A7B899F}"/>
                    </a:ext>
                  </a:extLst>
                </p:cNvPr>
                <p:cNvSpPr/>
                <p:nvPr/>
              </p:nvSpPr>
              <p:spPr>
                <a:xfrm>
                  <a:off x="5539015" y="1623234"/>
                  <a:ext cx="1894760" cy="196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latin typeface="Abadi Extra Light" panose="020B0204020104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0" name="ZoneTexte 189">
                      <a:extLst>
                        <a:ext uri="{FF2B5EF4-FFF2-40B4-BE49-F238E27FC236}">
                          <a16:creationId xmlns:a16="http://schemas.microsoft.com/office/drawing/2014/main" id="{7D868B4F-C58B-7818-753B-3401DD0BAF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2999" y="984372"/>
                      <a:ext cx="1804454" cy="3861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fr-FR" sz="1600" dirty="0">
                          <a:latin typeface="Abadi Extra Light" panose="020B0204020104020204" pitchFamily="34" charset="0"/>
                        </a:rPr>
                        <a:t>Vectorisation de </a:t>
                      </a:r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a14:m>
                      <a:endParaRPr lang="fr-FR" sz="1600" dirty="0">
                        <a:latin typeface="Abadi Extra Light" panose="020B0204020104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90" name="ZoneTexte 189">
                      <a:extLst>
                        <a:ext uri="{FF2B5EF4-FFF2-40B4-BE49-F238E27FC236}">
                          <a16:creationId xmlns:a16="http://schemas.microsoft.com/office/drawing/2014/main" id="{7D868B4F-C58B-7818-753B-3401DD0BAF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2999" y="984372"/>
                      <a:ext cx="1804454" cy="386196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b="-109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84" name="Connecteur droit avec flèche 183">
                <a:extLst>
                  <a:ext uri="{FF2B5EF4-FFF2-40B4-BE49-F238E27FC236}">
                    <a16:creationId xmlns:a16="http://schemas.microsoft.com/office/drawing/2014/main" id="{5E99A951-FD78-F201-F64B-8DD240F79D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0467" y="1576044"/>
                <a:ext cx="1918654" cy="0"/>
              </a:xfrm>
              <a:prstGeom prst="straightConnector1">
                <a:avLst/>
              </a:prstGeom>
              <a:ln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ZoneTexte 184">
                    <a:extLst>
                      <a:ext uri="{FF2B5EF4-FFF2-40B4-BE49-F238E27FC236}">
                        <a16:creationId xmlns:a16="http://schemas.microsoft.com/office/drawing/2014/main" id="{9077EACB-67BA-E74E-8AEA-DE24F5D173C9}"/>
                      </a:ext>
                    </a:extLst>
                  </p:cNvPr>
                  <p:cNvSpPr txBox="1"/>
                  <p:nvPr/>
                </p:nvSpPr>
                <p:spPr>
                  <a:xfrm>
                    <a:off x="5123056" y="1672385"/>
                    <a:ext cx="37927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fr-FR" sz="1400" dirty="0">
                      <a:latin typeface="Abadi Extra Light" panose="020B02040201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5" name="ZoneTexte 184">
                    <a:extLst>
                      <a:ext uri="{FF2B5EF4-FFF2-40B4-BE49-F238E27FC236}">
                        <a16:creationId xmlns:a16="http://schemas.microsoft.com/office/drawing/2014/main" id="{9077EACB-67BA-E74E-8AEA-DE24F5D173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3056" y="1672385"/>
                    <a:ext cx="379273" cy="30777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6" name="Groupe 185">
                <a:extLst>
                  <a:ext uri="{FF2B5EF4-FFF2-40B4-BE49-F238E27FC236}">
                    <a16:creationId xmlns:a16="http://schemas.microsoft.com/office/drawing/2014/main" id="{F5798125-801F-067E-B460-6C47D8619015}"/>
                  </a:ext>
                </a:extLst>
              </p:cNvPr>
              <p:cNvGrpSpPr/>
              <p:nvPr/>
            </p:nvGrpSpPr>
            <p:grpSpPr>
              <a:xfrm>
                <a:off x="6253762" y="1440038"/>
                <a:ext cx="379273" cy="307777"/>
                <a:chOff x="1386651" y="3339655"/>
                <a:chExt cx="379273" cy="292336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1A8C5BA7-8717-3871-6EDA-242F9301C50C}"/>
                    </a:ext>
                  </a:extLst>
                </p:cNvPr>
                <p:cNvSpPr/>
                <p:nvPr/>
              </p:nvSpPr>
              <p:spPr>
                <a:xfrm>
                  <a:off x="1429900" y="3351248"/>
                  <a:ext cx="292774" cy="2001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200">
                    <a:latin typeface="Abadi Extra Light" panose="020B0204020104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8" name="ZoneTexte 187">
                      <a:extLst>
                        <a:ext uri="{FF2B5EF4-FFF2-40B4-BE49-F238E27FC236}">
                          <a16:creationId xmlns:a16="http://schemas.microsoft.com/office/drawing/2014/main" id="{18450491-F1AB-C581-C6C1-1A3537A963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86651" y="3339655"/>
                      <a:ext cx="379273" cy="2923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1400" dirty="0">
                        <a:latin typeface="Abadi Extra Light" panose="020B0204020104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8" name="ZoneTexte 187">
                      <a:extLst>
                        <a:ext uri="{FF2B5EF4-FFF2-40B4-BE49-F238E27FC236}">
                          <a16:creationId xmlns:a16="http://schemas.microsoft.com/office/drawing/2014/main" id="{18450491-F1AB-C581-C6C1-1A3537A963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86651" y="3339655"/>
                      <a:ext cx="379273" cy="292336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375B2A20-5C63-3091-4BA4-C56BA0F034A0}"/>
                </a:ext>
              </a:extLst>
            </p:cNvPr>
            <p:cNvSpPr/>
            <p:nvPr/>
          </p:nvSpPr>
          <p:spPr>
            <a:xfrm>
              <a:off x="7436127" y="2412715"/>
              <a:ext cx="178435" cy="196244"/>
            </a:xfrm>
            <a:prstGeom prst="rect">
              <a:avLst/>
            </a:prstGeom>
            <a:solidFill>
              <a:srgbClr val="00818A"/>
            </a:solidFill>
            <a:ln w="12700">
              <a:solidFill>
                <a:srgbClr val="008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  <a:latin typeface="Abadi Extra Light" panose="020B02040201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ZoneTexte 180">
                  <a:extLst>
                    <a:ext uri="{FF2B5EF4-FFF2-40B4-BE49-F238E27FC236}">
                      <a16:creationId xmlns:a16="http://schemas.microsoft.com/office/drawing/2014/main" id="{B74A9DF6-984F-727E-634D-461A9E4E63F5}"/>
                    </a:ext>
                  </a:extLst>
                </p:cNvPr>
                <p:cNvSpPr txBox="1"/>
                <p:nvPr/>
              </p:nvSpPr>
              <p:spPr>
                <a:xfrm>
                  <a:off x="7315701" y="2585546"/>
                  <a:ext cx="436502" cy="3861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1600" i="1" smtClean="0">
                                <a:solidFill>
                                  <a:srgbClr val="00818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0" i="1" smtClean="0">
                                <a:solidFill>
                                  <a:srgbClr val="00818A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sz="1600" b="0" i="1" smtClean="0">
                                <a:solidFill>
                                  <a:srgbClr val="00818A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fr-FR" sz="1600" b="0" i="1" smtClean="0">
                                <a:solidFill>
                                  <a:srgbClr val="00818A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fr-FR" sz="1600" dirty="0">
                    <a:solidFill>
                      <a:srgbClr val="00818A"/>
                    </a:solidFill>
                    <a:latin typeface="Abadi Extra Light" panose="020B0204020104020204" pitchFamily="34" charset="0"/>
                  </a:endParaRPr>
                </a:p>
              </p:txBody>
            </p:sp>
          </mc:Choice>
          <mc:Fallback xmlns="">
            <p:sp>
              <p:nvSpPr>
                <p:cNvPr id="181" name="ZoneTexte 180">
                  <a:extLst>
                    <a:ext uri="{FF2B5EF4-FFF2-40B4-BE49-F238E27FC236}">
                      <a16:creationId xmlns:a16="http://schemas.microsoft.com/office/drawing/2014/main" id="{B74A9DF6-984F-727E-634D-461A9E4E6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5701" y="2585546"/>
                  <a:ext cx="436502" cy="386196"/>
                </a:xfrm>
                <a:prstGeom prst="rect">
                  <a:avLst/>
                </a:prstGeom>
                <a:blipFill>
                  <a:blip r:embed="rId21"/>
                  <a:stretch>
                    <a:fillRect l="-1389" b="-625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ZoneTexte 190">
                <a:extLst>
                  <a:ext uri="{FF2B5EF4-FFF2-40B4-BE49-F238E27FC236}">
                    <a16:creationId xmlns:a16="http://schemas.microsoft.com/office/drawing/2014/main" id="{FE14CBA5-BE33-A9E3-E06C-F7B898DE6D05}"/>
                  </a:ext>
                </a:extLst>
              </p:cNvPr>
              <p:cNvSpPr txBox="1"/>
              <p:nvPr/>
            </p:nvSpPr>
            <p:spPr>
              <a:xfrm>
                <a:off x="8934760" y="1968214"/>
                <a:ext cx="1969413" cy="793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fr-F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  <m:sup>
                                  <m:r>
                                    <a:rPr lang="fr-F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nary>
                          <m:sSubSup>
                            <m:sSubSupPr>
                              <m:ctrlPr>
                                <a:rPr lang="fr-F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fr-F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num>
                        <m:den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𝐼𝐽</m:t>
                          </m:r>
                        </m:den>
                      </m:f>
                    </m:oMath>
                  </m:oMathPara>
                </a14:m>
                <a:endParaRPr lang="fr-FR" sz="2000" i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91" name="ZoneTexte 190">
                <a:extLst>
                  <a:ext uri="{FF2B5EF4-FFF2-40B4-BE49-F238E27FC236}">
                    <a16:creationId xmlns:a16="http://schemas.microsoft.com/office/drawing/2014/main" id="{FE14CBA5-BE33-A9E3-E06C-F7B898DE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760" y="1968214"/>
                <a:ext cx="1969413" cy="79393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2" name="Connecteur droit avec flèche 191">
            <a:extLst>
              <a:ext uri="{FF2B5EF4-FFF2-40B4-BE49-F238E27FC236}">
                <a16:creationId xmlns:a16="http://schemas.microsoft.com/office/drawing/2014/main" id="{63A29203-545B-6AAC-6672-2052F82D4584}"/>
              </a:ext>
            </a:extLst>
          </p:cNvPr>
          <p:cNvCxnSpPr>
            <a:cxnSpLocks/>
          </p:cNvCxnSpPr>
          <p:nvPr/>
        </p:nvCxnSpPr>
        <p:spPr>
          <a:xfrm>
            <a:off x="5393597" y="4160953"/>
            <a:ext cx="245379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onnecteur droit avec flèche 192">
            <a:extLst>
              <a:ext uri="{FF2B5EF4-FFF2-40B4-BE49-F238E27FC236}">
                <a16:creationId xmlns:a16="http://schemas.microsoft.com/office/drawing/2014/main" id="{896FF5B0-A823-4E5C-EEDA-EA2D73FC340B}"/>
              </a:ext>
            </a:extLst>
          </p:cNvPr>
          <p:cNvCxnSpPr>
            <a:cxnSpLocks/>
            <a:stCxn id="180" idx="3"/>
            <a:endCxn id="191" idx="1"/>
          </p:cNvCxnSpPr>
          <p:nvPr/>
        </p:nvCxnSpPr>
        <p:spPr>
          <a:xfrm flipV="1">
            <a:off x="7757281" y="2365182"/>
            <a:ext cx="1177479" cy="1805914"/>
          </a:xfrm>
          <a:prstGeom prst="straightConnector1">
            <a:avLst/>
          </a:prstGeom>
          <a:ln w="19050">
            <a:solidFill>
              <a:srgbClr val="00818A"/>
            </a:solidFill>
            <a:headEnd type="none"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Connecteur droit avec flèche 193">
            <a:extLst>
              <a:ext uri="{FF2B5EF4-FFF2-40B4-BE49-F238E27FC236}">
                <a16:creationId xmlns:a16="http://schemas.microsoft.com/office/drawing/2014/main" id="{8416B7B5-DC0A-8B58-2C50-866C722B87EC}"/>
              </a:ext>
            </a:extLst>
          </p:cNvPr>
          <p:cNvCxnSpPr>
            <a:cxnSpLocks/>
            <a:stCxn id="167" idx="3"/>
            <a:endCxn id="191" idx="1"/>
          </p:cNvCxnSpPr>
          <p:nvPr/>
        </p:nvCxnSpPr>
        <p:spPr>
          <a:xfrm flipV="1">
            <a:off x="7786479" y="2365182"/>
            <a:ext cx="1148281" cy="475275"/>
          </a:xfrm>
          <a:prstGeom prst="straightConnector1">
            <a:avLst/>
          </a:prstGeom>
          <a:ln w="19050">
            <a:solidFill>
              <a:srgbClr val="00818A"/>
            </a:solidFill>
            <a:headEnd type="none"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5 1 2">
                <a:extLst>
                  <a:ext uri="{FF2B5EF4-FFF2-40B4-BE49-F238E27FC236}">
                    <a16:creationId xmlns:a16="http://schemas.microsoft.com/office/drawing/2014/main" id="{6B42DC7D-F2FD-F836-D7BA-84B2ADFBEE9D}"/>
                  </a:ext>
                </a:extLst>
              </p:cNvPr>
              <p:cNvSpPr txBox="1"/>
              <p:nvPr/>
            </p:nvSpPr>
            <p:spPr>
              <a:xfrm>
                <a:off x="8465235" y="3945937"/>
                <a:ext cx="3342524" cy="147732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00818A"/>
                    </a:solidFill>
                    <a:latin typeface="Abadi Extra Light" panose="020B0204020104020204" pitchFamily="34" charset="0"/>
                    <a:cs typeface="Calibri"/>
                  </a:rPr>
                  <a:t>corrélation</a:t>
                </a:r>
                <a:r>
                  <a:rPr lang="fr-FR" dirty="0">
                    <a:latin typeface="Abadi Extra Light" panose="020B0204020104020204" pitchFamily="34" charset="0"/>
                    <a:cs typeface="Calibri"/>
                  </a:rPr>
                  <a:t> entre 2 features maps de la couche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  <a:cs typeface="Calibri"/>
                      </a:rPr>
                      <m:t>𝑙</m:t>
                    </m:r>
                  </m:oMath>
                </a14:m>
                <a:r>
                  <a:rPr lang="fr-FR" dirty="0">
                    <a:latin typeface="Abadi Extra Light" panose="020B0204020104020204" pitchFamily="34" charset="0"/>
                    <a:cs typeface="Calibri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≈</m:t>
                      </m:r>
                    </m:oMath>
                  </m:oMathPara>
                </a14:m>
                <a:endParaRPr lang="fr-FR" i="1" dirty="0">
                  <a:latin typeface="Abadi Extra Light" panose="020B0204020104020204" pitchFamily="34" charset="0"/>
                  <a:ea typeface="Cambria Math" panose="02040503050406030204" pitchFamily="18" charset="0"/>
                  <a:cs typeface="Calibri"/>
                </a:endParaRPr>
              </a:p>
              <a:p>
                <a:pPr algn="ctr"/>
                <a:r>
                  <a:rPr lang="fr-FR" b="1" dirty="0">
                    <a:solidFill>
                      <a:srgbClr val="00818A"/>
                    </a:solidFill>
                    <a:latin typeface="Abadi Extra Light" panose="020B0204020104020204" pitchFamily="34" charset="0"/>
                    <a:cs typeface="Calibri"/>
                  </a:rPr>
                  <a:t>produit</a:t>
                </a:r>
                <a:r>
                  <a:rPr lang="fr-FR" dirty="0">
                    <a:latin typeface="Abadi Extra Light" panose="020B0204020104020204" pitchFamily="34" charset="0"/>
                    <a:cs typeface="Calibri"/>
                  </a:rPr>
                  <a:t> </a:t>
                </a:r>
                <a:r>
                  <a:rPr lang="fr-FR" b="1" dirty="0">
                    <a:solidFill>
                      <a:srgbClr val="00818A"/>
                    </a:solidFill>
                    <a:latin typeface="Abadi Extra Light" panose="020B0204020104020204" pitchFamily="34" charset="0"/>
                    <a:cs typeface="Calibri"/>
                  </a:rPr>
                  <a:t>scalaire</a:t>
                </a:r>
                <a:r>
                  <a:rPr lang="fr-FR" dirty="0">
                    <a:latin typeface="Abadi Extra Light" panose="020B0204020104020204" pitchFamily="34" charset="0"/>
                    <a:cs typeface="Calibri"/>
                  </a:rPr>
                  <a:t> entre 2 </a:t>
                </a:r>
                <a:r>
                  <a:rPr lang="fr-FR" dirty="0" err="1">
                    <a:latin typeface="Abadi Extra Light" panose="020B0204020104020204" pitchFamily="34" charset="0"/>
                    <a:cs typeface="Calibri"/>
                  </a:rPr>
                  <a:t>features</a:t>
                </a:r>
                <a:r>
                  <a:rPr lang="fr-FR" dirty="0">
                    <a:latin typeface="Abadi Extra Light" panose="020B0204020104020204" pitchFamily="34" charset="0"/>
                    <a:cs typeface="Calibri"/>
                  </a:rPr>
                  <a:t> </a:t>
                </a:r>
                <a:r>
                  <a:rPr lang="fr-FR" dirty="0" err="1">
                    <a:latin typeface="Abadi Extra Light" panose="020B0204020104020204" pitchFamily="34" charset="0"/>
                    <a:cs typeface="Calibri"/>
                  </a:rPr>
                  <a:t>maps</a:t>
                </a:r>
                <a:r>
                  <a:rPr lang="fr-FR" dirty="0">
                    <a:latin typeface="Abadi Extra Light" panose="020B0204020104020204" pitchFamily="34" charset="0"/>
                    <a:cs typeface="Calibri"/>
                  </a:rPr>
                  <a:t> </a:t>
                </a:r>
                <a:r>
                  <a:rPr lang="fr-FR" b="1" dirty="0">
                    <a:solidFill>
                      <a:srgbClr val="00818A"/>
                    </a:solidFill>
                    <a:latin typeface="Abadi Extra Light" panose="020B0204020104020204" pitchFamily="34" charset="0"/>
                    <a:cs typeface="Calibri"/>
                  </a:rPr>
                  <a:t>vectorisées</a:t>
                </a:r>
              </a:p>
            </p:txBody>
          </p:sp>
        </mc:Choice>
        <mc:Fallback xmlns="">
          <p:sp>
            <p:nvSpPr>
              <p:cNvPr id="195" name="TextBox 5 1 2">
                <a:extLst>
                  <a:ext uri="{FF2B5EF4-FFF2-40B4-BE49-F238E27FC236}">
                    <a16:creationId xmlns:a16="http://schemas.microsoft.com/office/drawing/2014/main" id="{6B42DC7D-F2FD-F836-D7BA-84B2ADFBE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235" y="3945937"/>
                <a:ext cx="3342524" cy="1477328"/>
              </a:xfrm>
              <a:prstGeom prst="rect">
                <a:avLst/>
              </a:prstGeom>
              <a:blipFill>
                <a:blip r:embed="rId23"/>
                <a:stretch>
                  <a:fillRect t="-2058" r="-182" b="-53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3" name="Picture 26">
            <a:extLst>
              <a:ext uri="{FF2B5EF4-FFF2-40B4-BE49-F238E27FC236}">
                <a16:creationId xmlns:a16="http://schemas.microsoft.com/office/drawing/2014/main" id="{02B173D6-17EB-86BA-828E-578F3AD11F8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4200000">
            <a:off x="8896413" y="2836254"/>
            <a:ext cx="451745" cy="4517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A39547-3649-8638-36C9-8ED573953F0B}"/>
              </a:ext>
            </a:extLst>
          </p:cNvPr>
          <p:cNvSpPr/>
          <p:nvPr/>
        </p:nvSpPr>
        <p:spPr>
          <a:xfrm>
            <a:off x="0" y="6482720"/>
            <a:ext cx="12192000" cy="3835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4" name="ZoneTexte 13">
            <a:extLst>
              <a:ext uri="{FF2B5EF4-FFF2-40B4-BE49-F238E27FC236}">
                <a16:creationId xmlns:a16="http://schemas.microsoft.com/office/drawing/2014/main" id="{973FA914-B9B4-7C74-4232-8AC7845F181E}"/>
              </a:ext>
            </a:extLst>
          </p:cNvPr>
          <p:cNvSpPr txBox="1"/>
          <p:nvPr/>
        </p:nvSpPr>
        <p:spPr>
          <a:xfrm>
            <a:off x="22032" y="6505242"/>
            <a:ext cx="12169967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Léa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 Camusat          Philippe Conesa          Eva Etheve         Julie Gonzalez          </a:t>
            </a:r>
            <a:r>
              <a:rPr lang="en-US" sz="1600" b="1" dirty="0">
                <a:solidFill>
                  <a:srgbClr val="09194F"/>
                </a:solidFill>
                <a:latin typeface="Abadi Extra Light" panose="020B0204020104020204" pitchFamily="34" charset="0"/>
              </a:rPr>
              <a:t>Lila </a:t>
            </a:r>
            <a:r>
              <a:rPr lang="en-US" sz="1600" b="1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Roig</a:t>
            </a:r>
            <a:endParaRPr lang="en-US" sz="1600" b="1" i="0" u="none" strike="noStrike" kern="1200" cap="none" spc="0" baseline="0" dirty="0">
              <a:solidFill>
                <a:srgbClr val="09194F"/>
              </a:solidFill>
              <a:uFillTx/>
              <a:latin typeface="Abadi Extra Light" panose="020B02040201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C8F4A4-E9BE-DD31-5FB0-A68452DFB2A3}"/>
              </a:ext>
            </a:extLst>
          </p:cNvPr>
          <p:cNvSpPr/>
          <p:nvPr/>
        </p:nvSpPr>
        <p:spPr>
          <a:xfrm>
            <a:off x="258188" y="158014"/>
            <a:ext cx="1927860" cy="1143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693B54-2B4C-5481-7171-F31416113A49}"/>
              </a:ext>
            </a:extLst>
          </p:cNvPr>
          <p:cNvSpPr/>
          <p:nvPr/>
        </p:nvSpPr>
        <p:spPr>
          <a:xfrm>
            <a:off x="327735" y="158014"/>
            <a:ext cx="5400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0058954-9EF9-7A0B-12D4-B77B2525DF7A}"/>
              </a:ext>
            </a:extLst>
          </p:cNvPr>
          <p:cNvSpPr/>
          <p:nvPr/>
        </p:nvSpPr>
        <p:spPr>
          <a:xfrm>
            <a:off x="160653" y="89164"/>
            <a:ext cx="252000" cy="252000"/>
          </a:xfrm>
          <a:prstGeom prst="ellipse">
            <a:avLst/>
          </a:prstGeom>
          <a:solidFill>
            <a:srgbClr val="CC5856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ED564F2-07F6-C9A9-9F35-8224FAF00367}"/>
              </a:ext>
            </a:extLst>
          </p:cNvPr>
          <p:cNvSpPr/>
          <p:nvPr/>
        </p:nvSpPr>
        <p:spPr>
          <a:xfrm>
            <a:off x="788355" y="89164"/>
            <a:ext cx="252000" cy="252000"/>
          </a:xfrm>
          <a:prstGeom prst="ellipse">
            <a:avLst/>
          </a:prstGeom>
          <a:solidFill>
            <a:srgbClr val="00818A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badi Extra Light" panose="020B02040201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74EB8B8-AED5-3273-9776-D040F06B7AAC}"/>
              </a:ext>
            </a:extLst>
          </p:cNvPr>
          <p:cNvSpPr/>
          <p:nvPr/>
        </p:nvSpPr>
        <p:spPr>
          <a:xfrm>
            <a:off x="1416057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FA9D77B-B7E3-3774-976C-6BC191B1D9D9}"/>
              </a:ext>
            </a:extLst>
          </p:cNvPr>
          <p:cNvSpPr/>
          <p:nvPr/>
        </p:nvSpPr>
        <p:spPr>
          <a:xfrm>
            <a:off x="2038221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35DD43-6828-E382-7687-0881CC5337B7}"/>
              </a:ext>
            </a:extLst>
          </p:cNvPr>
          <p:cNvSpPr txBox="1"/>
          <p:nvPr/>
        </p:nvSpPr>
        <p:spPr>
          <a:xfrm>
            <a:off x="11689062" y="6466207"/>
            <a:ext cx="51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badi Extra Light" panose="020B0204020104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19033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3 2">
            <a:extLst>
              <a:ext uri="{FF2B5EF4-FFF2-40B4-BE49-F238E27FC236}">
                <a16:creationId xmlns:a16="http://schemas.microsoft.com/office/drawing/2014/main" id="{CC478DE5-7270-B1D4-9464-89D22D20E5F8}"/>
              </a:ext>
            </a:extLst>
          </p:cNvPr>
          <p:cNvSpPr/>
          <p:nvPr/>
        </p:nvSpPr>
        <p:spPr>
          <a:xfrm>
            <a:off x="458154" y="510801"/>
            <a:ext cx="6855324" cy="565101"/>
          </a:xfrm>
          <a:prstGeom prst="roundRect">
            <a:avLst>
              <a:gd name="adj" fmla="val 48889"/>
            </a:avLst>
          </a:prstGeom>
          <a:solidFill>
            <a:srgbClr val="00818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Comment </a:t>
            </a:r>
            <a:r>
              <a:rPr lang="en-US" sz="2000" b="1" dirty="0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minimiser</a:t>
            </a:r>
            <a:r>
              <a:rPr lang="en-US" sz="2000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 à la </a:t>
            </a:r>
            <a:r>
              <a:rPr lang="en-US" sz="2000" dirty="0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fois</a:t>
            </a:r>
            <a:r>
              <a:rPr lang="en-US" sz="2000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 la </a:t>
            </a:r>
            <a:r>
              <a:rPr lang="en-US" sz="2000" b="1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loss</a:t>
            </a:r>
            <a:r>
              <a:rPr lang="en-US" sz="2000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 du </a:t>
            </a:r>
            <a:r>
              <a:rPr lang="en-US" sz="2000" b="1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style</a:t>
            </a:r>
            <a:r>
              <a:rPr lang="en-US" sz="2000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 et du </a:t>
            </a:r>
            <a:r>
              <a:rPr lang="en-US" sz="2000" b="1" dirty="0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contenu</a:t>
            </a:r>
            <a:r>
              <a:rPr lang="en-US" sz="2000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 ? </a:t>
            </a:r>
            <a:endParaRPr lang="en-US" sz="2000" dirty="0">
              <a:solidFill>
                <a:schemeClr val="tx1"/>
              </a:solidFill>
              <a:latin typeface="Abadi Extra Light" panose="020B0204020104020204" pitchFamily="34" charset="0"/>
              <a:cs typeface="Calibri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C1C778E-84AF-F8E7-B2CF-2AFDF1C02A13}"/>
              </a:ext>
            </a:extLst>
          </p:cNvPr>
          <p:cNvGrpSpPr/>
          <p:nvPr/>
        </p:nvGrpSpPr>
        <p:grpSpPr>
          <a:xfrm rot="-5400000">
            <a:off x="1145172" y="3274438"/>
            <a:ext cx="2693230" cy="925327"/>
            <a:chOff x="1036029" y="764187"/>
            <a:chExt cx="2670059" cy="896688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DE8A6192-DBAE-C162-680B-70A2BC0BBBF2}"/>
                </a:ext>
              </a:extLst>
            </p:cNvPr>
            <p:cNvGrpSpPr/>
            <p:nvPr/>
          </p:nvGrpSpPr>
          <p:grpSpPr>
            <a:xfrm>
              <a:off x="1038453" y="764187"/>
              <a:ext cx="2667635" cy="279400"/>
              <a:chOff x="0" y="-13648"/>
              <a:chExt cx="3314700" cy="327973"/>
            </a:xfrm>
          </p:grpSpPr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DEDDCCAB-2836-D2D8-F6F9-A4AE63957E40}"/>
                  </a:ext>
                </a:extLst>
              </p:cNvPr>
              <p:cNvSpPr/>
              <p:nvPr/>
            </p:nvSpPr>
            <p:spPr>
              <a:xfrm>
                <a:off x="0" y="0"/>
                <a:ext cx="3314700" cy="314325"/>
              </a:xfrm>
              <a:prstGeom prst="roundRect">
                <a:avLst/>
              </a:prstGeom>
              <a:solidFill>
                <a:srgbClr val="00B0F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4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6" name="Zone de texte 2 1">
                <a:extLst>
                  <a:ext uri="{FF2B5EF4-FFF2-40B4-BE49-F238E27FC236}">
                    <a16:creationId xmlns:a16="http://schemas.microsoft.com/office/drawing/2014/main" id="{859BA3AA-5F57-F0C7-E935-AD62BC00B7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-13648"/>
                <a:ext cx="33147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b="1" dirty="0" err="1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Conv</a:t>
                </a:r>
                <a:r>
                  <a:rPr lang="fr-FR" sz="1400" b="1" dirty="0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1_1</a:t>
                </a:r>
                <a:r>
                  <a:rPr lang="fr-FR" sz="1400" dirty="0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fr-FR" sz="1400" i="1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C2188CC3-F15F-027F-B5A9-D26B252832A2}"/>
                </a:ext>
              </a:extLst>
            </p:cNvPr>
            <p:cNvGrpSpPr/>
            <p:nvPr/>
          </p:nvGrpSpPr>
          <p:grpSpPr>
            <a:xfrm>
              <a:off x="1036029" y="1076823"/>
              <a:ext cx="2667635" cy="279400"/>
              <a:chOff x="0" y="-13648"/>
              <a:chExt cx="3314700" cy="327973"/>
            </a:xfrm>
          </p:grpSpPr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A7621DCA-A1CA-E9CB-27D1-9C65C9DEEA2A}"/>
                  </a:ext>
                </a:extLst>
              </p:cNvPr>
              <p:cNvSpPr/>
              <p:nvPr/>
            </p:nvSpPr>
            <p:spPr>
              <a:xfrm>
                <a:off x="0" y="0"/>
                <a:ext cx="3314700" cy="314325"/>
              </a:xfrm>
              <a:prstGeom prst="roundRect">
                <a:avLst/>
              </a:prstGeom>
              <a:solidFill>
                <a:srgbClr val="00B0F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4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4" name="Zone de texte 2 2">
                <a:extLst>
                  <a:ext uri="{FF2B5EF4-FFF2-40B4-BE49-F238E27FC236}">
                    <a16:creationId xmlns:a16="http://schemas.microsoft.com/office/drawing/2014/main" id="{01601173-49F9-FCFC-BD17-3E265F3ACD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-13648"/>
                <a:ext cx="33147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b="1" dirty="0" err="1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Conv</a:t>
                </a:r>
                <a:r>
                  <a:rPr lang="fr-FR" sz="1400" b="1" dirty="0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1_2</a:t>
                </a:r>
                <a:endParaRPr lang="fr-FR" sz="14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800C3FC3-3E82-8D45-95D5-1399F302DF35}"/>
                </a:ext>
              </a:extLst>
            </p:cNvPr>
            <p:cNvGrpSpPr/>
            <p:nvPr/>
          </p:nvGrpSpPr>
          <p:grpSpPr>
            <a:xfrm>
              <a:off x="1038453" y="1392905"/>
              <a:ext cx="2667635" cy="267970"/>
              <a:chOff x="0" y="0"/>
              <a:chExt cx="3314702" cy="314436"/>
            </a:xfrm>
          </p:grpSpPr>
          <p:sp>
            <p:nvSpPr>
              <p:cNvPr id="11" name="Rectangle : coins arrondis 10">
                <a:extLst>
                  <a:ext uri="{FF2B5EF4-FFF2-40B4-BE49-F238E27FC236}">
                    <a16:creationId xmlns:a16="http://schemas.microsoft.com/office/drawing/2014/main" id="{030101E4-C9BF-998A-19E8-307D86C34BF1}"/>
                  </a:ext>
                </a:extLst>
              </p:cNvPr>
              <p:cNvSpPr/>
              <p:nvPr/>
            </p:nvSpPr>
            <p:spPr>
              <a:xfrm>
                <a:off x="0" y="0"/>
                <a:ext cx="3314700" cy="314325"/>
              </a:xfrm>
              <a:prstGeom prst="roundRect">
                <a:avLst/>
              </a:prstGeom>
              <a:solidFill>
                <a:schemeClr val="bg2">
                  <a:lumMod val="25000"/>
                  <a:alpha val="2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4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2" name="Zone de texte 2 3">
                <a:extLst>
                  <a:ext uri="{FF2B5EF4-FFF2-40B4-BE49-F238E27FC236}">
                    <a16:creationId xmlns:a16="http://schemas.microsoft.com/office/drawing/2014/main" id="{974B5B33-6114-FF04-F45F-1F729F918F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" y="112"/>
                <a:ext cx="3314700" cy="314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b="1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Pooling</a:t>
                </a:r>
                <a:endParaRPr lang="fr-FR" sz="140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7ACB5B3-1085-7828-865D-61F38BE32A55}"/>
              </a:ext>
            </a:extLst>
          </p:cNvPr>
          <p:cNvGrpSpPr/>
          <p:nvPr/>
        </p:nvGrpSpPr>
        <p:grpSpPr>
          <a:xfrm rot="-5400000">
            <a:off x="201443" y="3589387"/>
            <a:ext cx="3086922" cy="293313"/>
            <a:chOff x="0" y="0"/>
            <a:chExt cx="3314700" cy="333521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DEB68EEA-1451-2430-BBFE-243534DD9237}"/>
                </a:ext>
              </a:extLst>
            </p:cNvPr>
            <p:cNvSpPr/>
            <p:nvPr/>
          </p:nvSpPr>
          <p:spPr>
            <a:xfrm>
              <a:off x="0" y="0"/>
              <a:ext cx="3314700" cy="314325"/>
            </a:xfrm>
            <a:prstGeom prst="roundRect">
              <a:avLst/>
            </a:prstGeom>
            <a:solidFill>
              <a:schemeClr val="accent2">
                <a:lumMod val="75000"/>
                <a:alpha val="2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200">
                <a:latin typeface="Abadi Extra Light" panose="020B0204020104020204" pitchFamily="34" charset="0"/>
              </a:endParaRPr>
            </a:p>
          </p:txBody>
        </p:sp>
        <p:sp>
          <p:nvSpPr>
            <p:cNvPr id="19" name="Zone de texte 2 4">
              <a:extLst>
                <a:ext uri="{FF2B5EF4-FFF2-40B4-BE49-F238E27FC236}">
                  <a16:creationId xmlns:a16="http://schemas.microsoft.com/office/drawing/2014/main" id="{879DF949-4FB8-03D0-292D-1DC79BFCE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9196"/>
              <a:ext cx="3314700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b="1" dirty="0"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Image d’entrée</a:t>
              </a:r>
              <a:endParaRPr lang="fr-FR" sz="14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E9F9114-6395-3390-29A8-21D3DABA21EE}"/>
              </a:ext>
            </a:extLst>
          </p:cNvPr>
          <p:cNvGrpSpPr/>
          <p:nvPr/>
        </p:nvGrpSpPr>
        <p:grpSpPr>
          <a:xfrm rot="-5400000">
            <a:off x="7825197" y="2919546"/>
            <a:ext cx="1152690" cy="1609726"/>
            <a:chOff x="1030479" y="4684258"/>
            <a:chExt cx="2683861" cy="1559906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30388E0A-FB92-E80E-7BF8-E7C0546DC38E}"/>
                </a:ext>
              </a:extLst>
            </p:cNvPr>
            <p:cNvSpPr/>
            <p:nvPr/>
          </p:nvSpPr>
          <p:spPr>
            <a:xfrm>
              <a:off x="1038102" y="4684258"/>
              <a:ext cx="2667634" cy="26767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400" b="1" dirty="0" err="1">
                  <a:solidFill>
                    <a:schemeClr val="tx1"/>
                  </a:solidFill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Conv</a:t>
              </a:r>
              <a:r>
                <a:rPr lang="fr-FR" sz="1400" b="1" dirty="0">
                  <a:solidFill>
                    <a:schemeClr val="tx1"/>
                  </a:solidFill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5_1</a:t>
              </a:r>
              <a:endParaRPr lang="fr-FR" sz="1400" dirty="0">
                <a:solidFill>
                  <a:schemeClr val="tx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B61D67B4-AB35-C417-AE2C-EF96E7A26FA1}"/>
                </a:ext>
              </a:extLst>
            </p:cNvPr>
            <p:cNvGrpSpPr/>
            <p:nvPr/>
          </p:nvGrpSpPr>
          <p:grpSpPr>
            <a:xfrm>
              <a:off x="1046706" y="5002834"/>
              <a:ext cx="2667634" cy="267968"/>
              <a:chOff x="-1" y="0"/>
              <a:chExt cx="3314701" cy="314664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EF174D39-10E6-F81A-D6DF-091B84437898}"/>
                  </a:ext>
                </a:extLst>
              </p:cNvPr>
              <p:cNvSpPr/>
              <p:nvPr/>
            </p:nvSpPr>
            <p:spPr>
              <a:xfrm>
                <a:off x="0" y="0"/>
                <a:ext cx="3314700" cy="314325"/>
              </a:xfrm>
              <a:prstGeom prst="roundRect">
                <a:avLst/>
              </a:prstGeom>
              <a:solidFill>
                <a:srgbClr val="00B050">
                  <a:alpha val="2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4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33" name="Zone de texte 2 5">
                <a:extLst>
                  <a:ext uri="{FF2B5EF4-FFF2-40B4-BE49-F238E27FC236}">
                    <a16:creationId xmlns:a16="http://schemas.microsoft.com/office/drawing/2014/main" id="{F5EE6318-8F2A-A4C9-36A2-22550DE07F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" y="340"/>
                <a:ext cx="3314699" cy="314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b="1" dirty="0" err="1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Conv</a:t>
                </a:r>
                <a:r>
                  <a:rPr lang="fr-FR" sz="1400" b="1" dirty="0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5_2</a:t>
                </a:r>
                <a:endParaRPr lang="fr-FR" sz="14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043ADCB2-B42C-2BE8-AFF1-7354817469CC}"/>
                </a:ext>
              </a:extLst>
            </p:cNvPr>
            <p:cNvGrpSpPr/>
            <p:nvPr/>
          </p:nvGrpSpPr>
          <p:grpSpPr>
            <a:xfrm>
              <a:off x="1046705" y="5326426"/>
              <a:ext cx="2667635" cy="267970"/>
              <a:chOff x="-2" y="0"/>
              <a:chExt cx="3314702" cy="314666"/>
            </a:xfrm>
          </p:grpSpPr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56019EA4-3079-9ADF-F0AF-3683A1D2277E}"/>
                  </a:ext>
                </a:extLst>
              </p:cNvPr>
              <p:cNvSpPr/>
              <p:nvPr/>
            </p:nvSpPr>
            <p:spPr>
              <a:xfrm>
                <a:off x="0" y="0"/>
                <a:ext cx="3314700" cy="314325"/>
              </a:xfrm>
              <a:prstGeom prst="roundRect">
                <a:avLst/>
              </a:prstGeom>
              <a:solidFill>
                <a:srgbClr val="00B050">
                  <a:alpha val="2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4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31" name="Zone de texte 2 6">
                <a:extLst>
                  <a:ext uri="{FF2B5EF4-FFF2-40B4-BE49-F238E27FC236}">
                    <a16:creationId xmlns:a16="http://schemas.microsoft.com/office/drawing/2014/main" id="{9FAED964-3160-7362-B664-3CB049F3E0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" y="341"/>
                <a:ext cx="33147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b="1" dirty="0" err="1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Conv</a:t>
                </a:r>
                <a:r>
                  <a:rPr lang="fr-FR" sz="1400" b="1" dirty="0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5_3</a:t>
                </a:r>
                <a:endParaRPr lang="fr-FR" sz="14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9CA2680A-8E09-EC82-3E64-65E5B6DD29B6}"/>
                </a:ext>
              </a:extLst>
            </p:cNvPr>
            <p:cNvGrpSpPr/>
            <p:nvPr/>
          </p:nvGrpSpPr>
          <p:grpSpPr>
            <a:xfrm>
              <a:off x="1030479" y="5653471"/>
              <a:ext cx="2667635" cy="267970"/>
              <a:chOff x="-2" y="0"/>
              <a:chExt cx="3314702" cy="314666"/>
            </a:xfrm>
          </p:grpSpPr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46A9F950-9F49-9DBA-C71B-3472711AB5CF}"/>
                  </a:ext>
                </a:extLst>
              </p:cNvPr>
              <p:cNvSpPr/>
              <p:nvPr/>
            </p:nvSpPr>
            <p:spPr>
              <a:xfrm>
                <a:off x="0" y="0"/>
                <a:ext cx="3314700" cy="314325"/>
              </a:xfrm>
              <a:prstGeom prst="roundRect">
                <a:avLst/>
              </a:prstGeom>
              <a:solidFill>
                <a:srgbClr val="00B050">
                  <a:alpha val="2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4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9" name="Zone de texte 2 7">
                <a:extLst>
                  <a:ext uri="{FF2B5EF4-FFF2-40B4-BE49-F238E27FC236}">
                    <a16:creationId xmlns:a16="http://schemas.microsoft.com/office/drawing/2014/main" id="{425E81A5-DF62-7C7A-C98D-5132F6B91E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" y="341"/>
                <a:ext cx="33147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b="1" dirty="0" err="1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Conv</a:t>
                </a:r>
                <a:r>
                  <a:rPr lang="fr-FR" sz="1400" b="1" dirty="0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5_4</a:t>
                </a:r>
                <a:endParaRPr lang="fr-FR" sz="14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A7358FDE-49AD-586E-F067-825E3C2BCFCE}"/>
                </a:ext>
              </a:extLst>
            </p:cNvPr>
            <p:cNvGrpSpPr/>
            <p:nvPr/>
          </p:nvGrpSpPr>
          <p:grpSpPr>
            <a:xfrm>
              <a:off x="1030479" y="5976193"/>
              <a:ext cx="2667636" cy="267971"/>
              <a:chOff x="0" y="0"/>
              <a:chExt cx="3314703" cy="314437"/>
            </a:xfrm>
          </p:grpSpPr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021C5809-68E9-AB14-5F20-4389E344AFC7}"/>
                  </a:ext>
                </a:extLst>
              </p:cNvPr>
              <p:cNvSpPr/>
              <p:nvPr/>
            </p:nvSpPr>
            <p:spPr>
              <a:xfrm>
                <a:off x="0" y="0"/>
                <a:ext cx="3314700" cy="314325"/>
              </a:xfrm>
              <a:prstGeom prst="roundRect">
                <a:avLst/>
              </a:prstGeom>
              <a:solidFill>
                <a:schemeClr val="bg2">
                  <a:lumMod val="25000"/>
                  <a:alpha val="2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4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7" name="Zone de texte 2 8">
                <a:extLst>
                  <a:ext uri="{FF2B5EF4-FFF2-40B4-BE49-F238E27FC236}">
                    <a16:creationId xmlns:a16="http://schemas.microsoft.com/office/drawing/2014/main" id="{0FD761BA-0A88-6C1B-145E-3913F33FFE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" y="112"/>
                <a:ext cx="3314701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b="1" dirty="0" err="1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Pooling</a:t>
                </a:r>
                <a:endParaRPr lang="fr-FR" sz="14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FBB2C5C2-DA87-F65A-916C-3CE7A11D08FC}"/>
              </a:ext>
            </a:extLst>
          </p:cNvPr>
          <p:cNvGrpSpPr/>
          <p:nvPr/>
        </p:nvGrpSpPr>
        <p:grpSpPr>
          <a:xfrm rot="-5400000">
            <a:off x="5945882" y="2944232"/>
            <a:ext cx="1419270" cy="1568653"/>
            <a:chOff x="1038450" y="4667741"/>
            <a:chExt cx="2675890" cy="1520104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9F89A72E-A47D-6634-EE9C-54A149C98967}"/>
                </a:ext>
              </a:extLst>
            </p:cNvPr>
            <p:cNvGrpSpPr/>
            <p:nvPr/>
          </p:nvGrpSpPr>
          <p:grpSpPr>
            <a:xfrm>
              <a:off x="1038451" y="4667741"/>
              <a:ext cx="2667635" cy="267970"/>
              <a:chOff x="0" y="-159"/>
              <a:chExt cx="3314700" cy="314484"/>
            </a:xfrm>
          </p:grpSpPr>
          <p:sp>
            <p:nvSpPr>
              <p:cNvPr id="50" name="Rectangle : coins arrondis 49">
                <a:extLst>
                  <a:ext uri="{FF2B5EF4-FFF2-40B4-BE49-F238E27FC236}">
                    <a16:creationId xmlns:a16="http://schemas.microsoft.com/office/drawing/2014/main" id="{1909A73D-31DB-1B97-AC7D-96CB2F720D9A}"/>
                  </a:ext>
                </a:extLst>
              </p:cNvPr>
              <p:cNvSpPr/>
              <p:nvPr/>
            </p:nvSpPr>
            <p:spPr>
              <a:xfrm>
                <a:off x="0" y="0"/>
                <a:ext cx="3314700" cy="314325"/>
              </a:xfrm>
              <a:prstGeom prst="roundRect">
                <a:avLst/>
              </a:prstGeom>
              <a:solidFill>
                <a:srgbClr val="FF0066">
                  <a:alpha val="20000"/>
                </a:srgbClr>
              </a:solidFill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4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51" name="Zone de texte 2 9">
                <a:extLst>
                  <a:ext uri="{FF2B5EF4-FFF2-40B4-BE49-F238E27FC236}">
                    <a16:creationId xmlns:a16="http://schemas.microsoft.com/office/drawing/2014/main" id="{76340410-FBE3-0421-DF8F-5526992315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-159"/>
                <a:ext cx="33147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b="1" dirty="0" err="1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Conv</a:t>
                </a:r>
                <a:r>
                  <a:rPr lang="fr-FR" sz="1400" b="1" dirty="0"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4</a:t>
                </a:r>
                <a:r>
                  <a:rPr lang="fr-FR" sz="1400" b="1" dirty="0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_1</a:t>
                </a:r>
                <a:endParaRPr lang="fr-FR" sz="14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302E59F4-BA72-E777-4186-DA1BB887A0A3}"/>
                </a:ext>
              </a:extLst>
            </p:cNvPr>
            <p:cNvGrpSpPr/>
            <p:nvPr/>
          </p:nvGrpSpPr>
          <p:grpSpPr>
            <a:xfrm>
              <a:off x="1038450" y="4981013"/>
              <a:ext cx="2667635" cy="267970"/>
              <a:chOff x="0" y="-159"/>
              <a:chExt cx="3314700" cy="314484"/>
            </a:xfrm>
          </p:grpSpPr>
          <p:sp>
            <p:nvSpPr>
              <p:cNvPr id="48" name="Rectangle : coins arrondis 47">
                <a:extLst>
                  <a:ext uri="{FF2B5EF4-FFF2-40B4-BE49-F238E27FC236}">
                    <a16:creationId xmlns:a16="http://schemas.microsoft.com/office/drawing/2014/main" id="{45E0DFF2-8C0A-FFEA-C47D-414E4A7BF822}"/>
                  </a:ext>
                </a:extLst>
              </p:cNvPr>
              <p:cNvSpPr/>
              <p:nvPr/>
            </p:nvSpPr>
            <p:spPr>
              <a:xfrm>
                <a:off x="0" y="0"/>
                <a:ext cx="3314700" cy="314325"/>
              </a:xfrm>
              <a:prstGeom prst="roundRect">
                <a:avLst/>
              </a:prstGeom>
              <a:solidFill>
                <a:srgbClr val="FF0066">
                  <a:alpha val="20000"/>
                </a:srgbClr>
              </a:solidFill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4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49" name="Zone de texte 2 10">
                <a:extLst>
                  <a:ext uri="{FF2B5EF4-FFF2-40B4-BE49-F238E27FC236}">
                    <a16:creationId xmlns:a16="http://schemas.microsoft.com/office/drawing/2014/main" id="{AD0AD30D-B738-5112-8362-817E1156D2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-159"/>
                <a:ext cx="33147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b="1" dirty="0" err="1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Conv</a:t>
                </a:r>
                <a:r>
                  <a:rPr lang="fr-FR" sz="1400" b="1" dirty="0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4_2</a:t>
                </a:r>
                <a:endParaRPr lang="fr-FR" sz="14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30497537-60C0-36DC-EE60-47E085C16AA4}"/>
                </a:ext>
              </a:extLst>
            </p:cNvPr>
            <p:cNvGrpSpPr/>
            <p:nvPr/>
          </p:nvGrpSpPr>
          <p:grpSpPr>
            <a:xfrm>
              <a:off x="1046704" y="5297769"/>
              <a:ext cx="2667636" cy="267971"/>
              <a:chOff x="-1" y="-161"/>
              <a:chExt cx="3314701" cy="314486"/>
            </a:xfrm>
          </p:grpSpPr>
          <p:sp>
            <p:nvSpPr>
              <p:cNvPr id="46" name="Rectangle : coins arrondis 45">
                <a:extLst>
                  <a:ext uri="{FF2B5EF4-FFF2-40B4-BE49-F238E27FC236}">
                    <a16:creationId xmlns:a16="http://schemas.microsoft.com/office/drawing/2014/main" id="{4E8D0AB8-6641-2405-31E0-828ABD818943}"/>
                  </a:ext>
                </a:extLst>
              </p:cNvPr>
              <p:cNvSpPr/>
              <p:nvPr/>
            </p:nvSpPr>
            <p:spPr>
              <a:xfrm>
                <a:off x="0" y="0"/>
                <a:ext cx="3314700" cy="314325"/>
              </a:xfrm>
              <a:prstGeom prst="roundRect">
                <a:avLst/>
              </a:prstGeom>
              <a:solidFill>
                <a:srgbClr val="FF0066">
                  <a:alpha val="20000"/>
                </a:srgbClr>
              </a:solidFill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4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47" name="Zone de texte 2 11">
                <a:extLst>
                  <a:ext uri="{FF2B5EF4-FFF2-40B4-BE49-F238E27FC236}">
                    <a16:creationId xmlns:a16="http://schemas.microsoft.com/office/drawing/2014/main" id="{1EDA2AE1-5C87-CE40-02AA-588955373A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" y="-161"/>
                <a:ext cx="33147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b="1" dirty="0" err="1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Conv</a:t>
                </a:r>
                <a:r>
                  <a:rPr lang="fr-FR" sz="1400" b="1" dirty="0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4_3</a:t>
                </a:r>
                <a:endParaRPr lang="fr-FR" sz="14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ECD111F1-3920-9B36-B0E3-F7154A0C5F14}"/>
                </a:ext>
              </a:extLst>
            </p:cNvPr>
            <p:cNvGrpSpPr/>
            <p:nvPr/>
          </p:nvGrpSpPr>
          <p:grpSpPr>
            <a:xfrm>
              <a:off x="1046705" y="5606089"/>
              <a:ext cx="2667635" cy="267970"/>
              <a:chOff x="0" y="-159"/>
              <a:chExt cx="3314700" cy="314484"/>
            </a:xfrm>
          </p:grpSpPr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8FCF32D6-CB97-E5DD-9583-11DEE076DF9A}"/>
                  </a:ext>
                </a:extLst>
              </p:cNvPr>
              <p:cNvSpPr/>
              <p:nvPr/>
            </p:nvSpPr>
            <p:spPr>
              <a:xfrm>
                <a:off x="0" y="0"/>
                <a:ext cx="3314700" cy="314325"/>
              </a:xfrm>
              <a:prstGeom prst="roundRect">
                <a:avLst/>
              </a:prstGeom>
              <a:solidFill>
                <a:srgbClr val="FF0066">
                  <a:alpha val="20000"/>
                </a:srgbClr>
              </a:solidFill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4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45" name="Zone de texte 2 12">
                <a:extLst>
                  <a:ext uri="{FF2B5EF4-FFF2-40B4-BE49-F238E27FC236}">
                    <a16:creationId xmlns:a16="http://schemas.microsoft.com/office/drawing/2014/main" id="{9F2AEFCB-4AE8-36E7-07B7-8B5A29FF7A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-159"/>
                <a:ext cx="33147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b="1" dirty="0" err="1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Conv</a:t>
                </a:r>
                <a:r>
                  <a:rPr lang="fr-FR" sz="1400" b="1" dirty="0"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4</a:t>
                </a:r>
                <a:r>
                  <a:rPr lang="fr-FR" sz="1400" b="1" dirty="0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_4</a:t>
                </a:r>
                <a:endParaRPr lang="fr-FR" sz="14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6D59A096-78AC-6D18-8816-3FF511995D25}"/>
                </a:ext>
              </a:extLst>
            </p:cNvPr>
            <p:cNvGrpSpPr/>
            <p:nvPr/>
          </p:nvGrpSpPr>
          <p:grpSpPr>
            <a:xfrm>
              <a:off x="1046705" y="5919875"/>
              <a:ext cx="2667635" cy="267970"/>
              <a:chOff x="0" y="0"/>
              <a:chExt cx="3314702" cy="314436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7E88829E-7032-3869-15AB-8409EBFAC742}"/>
                  </a:ext>
                </a:extLst>
              </p:cNvPr>
              <p:cNvSpPr/>
              <p:nvPr/>
            </p:nvSpPr>
            <p:spPr>
              <a:xfrm>
                <a:off x="0" y="0"/>
                <a:ext cx="3314700" cy="314325"/>
              </a:xfrm>
              <a:prstGeom prst="roundRect">
                <a:avLst/>
              </a:prstGeom>
              <a:solidFill>
                <a:schemeClr val="bg2">
                  <a:lumMod val="25000"/>
                  <a:alpha val="2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4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43" name="Zone de texte 2 13">
                <a:extLst>
                  <a:ext uri="{FF2B5EF4-FFF2-40B4-BE49-F238E27FC236}">
                    <a16:creationId xmlns:a16="http://schemas.microsoft.com/office/drawing/2014/main" id="{0108C918-AC4F-400E-DA41-3FE0E93BD4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" y="112"/>
                <a:ext cx="3314700" cy="314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b="1" dirty="0" err="1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Pooling</a:t>
                </a:r>
                <a:endParaRPr lang="fr-FR" sz="14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ACD924F-DCEF-14D9-1EE8-655AB7B6F2B3}"/>
              </a:ext>
            </a:extLst>
          </p:cNvPr>
          <p:cNvGrpSpPr/>
          <p:nvPr/>
        </p:nvGrpSpPr>
        <p:grpSpPr>
          <a:xfrm rot="-5400000">
            <a:off x="2394431" y="3271653"/>
            <a:ext cx="2323517" cy="929679"/>
            <a:chOff x="1046705" y="1808342"/>
            <a:chExt cx="2668908" cy="900906"/>
          </a:xfrm>
        </p:grpSpPr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2316E343-A305-F179-8104-C5F7833E60C8}"/>
                </a:ext>
              </a:extLst>
            </p:cNvPr>
            <p:cNvGrpSpPr/>
            <p:nvPr/>
          </p:nvGrpSpPr>
          <p:grpSpPr>
            <a:xfrm>
              <a:off x="1047978" y="1808342"/>
              <a:ext cx="2667635" cy="267970"/>
              <a:chOff x="0" y="0"/>
              <a:chExt cx="3314700" cy="314528"/>
            </a:xfrm>
          </p:grpSpPr>
          <p:sp>
            <p:nvSpPr>
              <p:cNvPr id="60" name="Rectangle : coins arrondis 59">
                <a:extLst>
                  <a:ext uri="{FF2B5EF4-FFF2-40B4-BE49-F238E27FC236}">
                    <a16:creationId xmlns:a16="http://schemas.microsoft.com/office/drawing/2014/main" id="{0DA7658B-6879-6526-AAB6-722A0C0B7F88}"/>
                  </a:ext>
                </a:extLst>
              </p:cNvPr>
              <p:cNvSpPr/>
              <p:nvPr/>
            </p:nvSpPr>
            <p:spPr>
              <a:xfrm>
                <a:off x="0" y="0"/>
                <a:ext cx="3314700" cy="314325"/>
              </a:xfrm>
              <a:prstGeom prst="roundRect">
                <a:avLst/>
              </a:prstGeom>
              <a:solidFill>
                <a:srgbClr val="FFC000">
                  <a:alpha val="20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4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61" name="Zone de texte 2 14">
                <a:extLst>
                  <a:ext uri="{FF2B5EF4-FFF2-40B4-BE49-F238E27FC236}">
                    <a16:creationId xmlns:a16="http://schemas.microsoft.com/office/drawing/2014/main" id="{410A9576-D800-D2DB-7C7A-5BDF30098D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203"/>
                <a:ext cx="33147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b="1" dirty="0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400" b="1" dirty="0" err="1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Conv</a:t>
                </a:r>
                <a:r>
                  <a:rPr lang="fr-FR" sz="1400" b="1" dirty="0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2_1</a:t>
                </a:r>
                <a:endParaRPr lang="fr-FR" sz="14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57AF9706-ECC7-C2CE-4813-58AE9B0CCC80}"/>
                </a:ext>
              </a:extLst>
            </p:cNvPr>
            <p:cNvGrpSpPr/>
            <p:nvPr/>
          </p:nvGrpSpPr>
          <p:grpSpPr>
            <a:xfrm>
              <a:off x="1046706" y="2127266"/>
              <a:ext cx="2667635" cy="267970"/>
              <a:chOff x="0" y="0"/>
              <a:chExt cx="3314700" cy="314528"/>
            </a:xfrm>
          </p:grpSpPr>
          <p:sp>
            <p:nvSpPr>
              <p:cNvPr id="58" name="Rectangle : coins arrondis 57">
                <a:extLst>
                  <a:ext uri="{FF2B5EF4-FFF2-40B4-BE49-F238E27FC236}">
                    <a16:creationId xmlns:a16="http://schemas.microsoft.com/office/drawing/2014/main" id="{025430B3-9BD1-CED7-2B6F-FB0A4B561589}"/>
                  </a:ext>
                </a:extLst>
              </p:cNvPr>
              <p:cNvSpPr/>
              <p:nvPr/>
            </p:nvSpPr>
            <p:spPr>
              <a:xfrm>
                <a:off x="0" y="0"/>
                <a:ext cx="3314700" cy="314325"/>
              </a:xfrm>
              <a:prstGeom prst="roundRect">
                <a:avLst/>
              </a:prstGeom>
              <a:solidFill>
                <a:srgbClr val="FFC000">
                  <a:alpha val="20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4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59" name="Zone de texte 2 15">
                <a:extLst>
                  <a:ext uri="{FF2B5EF4-FFF2-40B4-BE49-F238E27FC236}">
                    <a16:creationId xmlns:a16="http://schemas.microsoft.com/office/drawing/2014/main" id="{00E1D790-82FE-A3E0-1B76-E59D8C0B7D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203"/>
                <a:ext cx="33147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b="1" dirty="0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400" b="1" dirty="0" err="1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Conv</a:t>
                </a:r>
                <a:r>
                  <a:rPr lang="fr-FR" sz="1400" b="1" dirty="0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2_2</a:t>
                </a:r>
                <a:endParaRPr lang="fr-FR" sz="14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4CB878CF-B8FE-2702-2C56-B94C28C2BF28}"/>
                </a:ext>
              </a:extLst>
            </p:cNvPr>
            <p:cNvGrpSpPr/>
            <p:nvPr/>
          </p:nvGrpSpPr>
          <p:grpSpPr>
            <a:xfrm>
              <a:off x="1046705" y="2441278"/>
              <a:ext cx="2667635" cy="267970"/>
              <a:chOff x="0" y="0"/>
              <a:chExt cx="3314702" cy="314436"/>
            </a:xfrm>
          </p:grpSpPr>
          <p:sp>
            <p:nvSpPr>
              <p:cNvPr id="56" name="Rectangle : coins arrondis 55">
                <a:extLst>
                  <a:ext uri="{FF2B5EF4-FFF2-40B4-BE49-F238E27FC236}">
                    <a16:creationId xmlns:a16="http://schemas.microsoft.com/office/drawing/2014/main" id="{E77A367E-AF62-4A34-0457-F4D7F1ADC2B4}"/>
                  </a:ext>
                </a:extLst>
              </p:cNvPr>
              <p:cNvSpPr/>
              <p:nvPr/>
            </p:nvSpPr>
            <p:spPr>
              <a:xfrm>
                <a:off x="0" y="0"/>
                <a:ext cx="3314700" cy="314325"/>
              </a:xfrm>
              <a:prstGeom prst="roundRect">
                <a:avLst/>
              </a:prstGeom>
              <a:solidFill>
                <a:schemeClr val="bg2">
                  <a:lumMod val="25000"/>
                  <a:alpha val="2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4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57" name="Zone de texte 2 16">
                <a:extLst>
                  <a:ext uri="{FF2B5EF4-FFF2-40B4-BE49-F238E27FC236}">
                    <a16:creationId xmlns:a16="http://schemas.microsoft.com/office/drawing/2014/main" id="{42390301-3629-826B-6398-07437B139E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" y="112"/>
                <a:ext cx="3314700" cy="314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b="1" dirty="0" err="1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Pooling</a:t>
                </a:r>
                <a:endParaRPr lang="fr-FR" sz="14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40B27A6E-E130-FB91-9373-B8C5DD710005}"/>
              </a:ext>
            </a:extLst>
          </p:cNvPr>
          <p:cNvGrpSpPr/>
          <p:nvPr/>
        </p:nvGrpSpPr>
        <p:grpSpPr>
          <a:xfrm rot="-5400000">
            <a:off x="4030878" y="2948712"/>
            <a:ext cx="1811958" cy="1565464"/>
            <a:chOff x="1022860" y="2939245"/>
            <a:chExt cx="2679066" cy="1517015"/>
          </a:xfrm>
        </p:grpSpPr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210B5DD0-BE8E-AFD1-C4F7-64D88026DD9E}"/>
                </a:ext>
              </a:extLst>
            </p:cNvPr>
            <p:cNvGrpSpPr/>
            <p:nvPr/>
          </p:nvGrpSpPr>
          <p:grpSpPr>
            <a:xfrm>
              <a:off x="1026671" y="2939245"/>
              <a:ext cx="2675255" cy="267970"/>
              <a:chOff x="-9468" y="-162"/>
              <a:chExt cx="3324168" cy="314487"/>
            </a:xfrm>
          </p:grpSpPr>
          <p:sp>
            <p:nvSpPr>
              <p:cNvPr id="76" name="Rectangle : coins arrondis 75">
                <a:extLst>
                  <a:ext uri="{FF2B5EF4-FFF2-40B4-BE49-F238E27FC236}">
                    <a16:creationId xmlns:a16="http://schemas.microsoft.com/office/drawing/2014/main" id="{BC2885ED-1FE6-0504-90AE-0C90BD796834}"/>
                  </a:ext>
                </a:extLst>
              </p:cNvPr>
              <p:cNvSpPr/>
              <p:nvPr/>
            </p:nvSpPr>
            <p:spPr>
              <a:xfrm>
                <a:off x="0" y="0"/>
                <a:ext cx="3314700" cy="314325"/>
              </a:xfrm>
              <a:prstGeom prst="roundRect">
                <a:avLst/>
              </a:prstGeom>
              <a:solidFill>
                <a:srgbClr val="7030A0">
                  <a:alpha val="20000"/>
                </a:srgb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4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7" name="Zone de texte 2 17">
                <a:extLst>
                  <a:ext uri="{FF2B5EF4-FFF2-40B4-BE49-F238E27FC236}">
                    <a16:creationId xmlns:a16="http://schemas.microsoft.com/office/drawing/2014/main" id="{19BB9D73-BAAF-0063-AA59-F3D0DD41BC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468" y="-162"/>
                <a:ext cx="33147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b="1" dirty="0" err="1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Conv</a:t>
                </a:r>
                <a:r>
                  <a:rPr lang="fr-FR" sz="1400" b="1" dirty="0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3_1</a:t>
                </a:r>
                <a:endParaRPr lang="fr-FR" sz="14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2F58C3CE-3495-3BFB-062D-E2D9A037EB2A}"/>
                </a:ext>
              </a:extLst>
            </p:cNvPr>
            <p:cNvGrpSpPr/>
            <p:nvPr/>
          </p:nvGrpSpPr>
          <p:grpSpPr>
            <a:xfrm>
              <a:off x="1022860" y="3246888"/>
              <a:ext cx="2675255" cy="267970"/>
              <a:chOff x="-9468" y="-162"/>
              <a:chExt cx="3324168" cy="314487"/>
            </a:xfrm>
          </p:grpSpPr>
          <p:sp>
            <p:nvSpPr>
              <p:cNvPr id="74" name="Rectangle : coins arrondis 73">
                <a:extLst>
                  <a:ext uri="{FF2B5EF4-FFF2-40B4-BE49-F238E27FC236}">
                    <a16:creationId xmlns:a16="http://schemas.microsoft.com/office/drawing/2014/main" id="{A9F80E3C-C1A1-0592-96A0-1B59448E0C2B}"/>
                  </a:ext>
                </a:extLst>
              </p:cNvPr>
              <p:cNvSpPr/>
              <p:nvPr/>
            </p:nvSpPr>
            <p:spPr>
              <a:xfrm>
                <a:off x="0" y="0"/>
                <a:ext cx="3314700" cy="314325"/>
              </a:xfrm>
              <a:prstGeom prst="roundRect">
                <a:avLst/>
              </a:prstGeom>
              <a:solidFill>
                <a:srgbClr val="7030A0">
                  <a:alpha val="20000"/>
                </a:srgb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4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5" name="Zone de texte 2 18">
                <a:extLst>
                  <a:ext uri="{FF2B5EF4-FFF2-40B4-BE49-F238E27FC236}">
                    <a16:creationId xmlns:a16="http://schemas.microsoft.com/office/drawing/2014/main" id="{26E5B1EC-4DDD-BE4F-04D5-65054F2113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468" y="-162"/>
                <a:ext cx="33147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b="1" dirty="0" err="1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Conv</a:t>
                </a:r>
                <a:r>
                  <a:rPr lang="fr-FR" sz="1400" b="1" dirty="0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3_2</a:t>
                </a:r>
                <a:endParaRPr lang="fr-FR" sz="14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5" name="Groupe 64">
              <a:extLst>
                <a:ext uri="{FF2B5EF4-FFF2-40B4-BE49-F238E27FC236}">
                  <a16:creationId xmlns:a16="http://schemas.microsoft.com/office/drawing/2014/main" id="{A16F38B0-7BB8-B7CB-1161-74C881336338}"/>
                </a:ext>
              </a:extLst>
            </p:cNvPr>
            <p:cNvGrpSpPr/>
            <p:nvPr/>
          </p:nvGrpSpPr>
          <p:grpSpPr>
            <a:xfrm>
              <a:off x="1025116" y="3560122"/>
              <a:ext cx="2675255" cy="267970"/>
              <a:chOff x="-9468" y="-162"/>
              <a:chExt cx="3324168" cy="314487"/>
            </a:xfrm>
          </p:grpSpPr>
          <p:sp>
            <p:nvSpPr>
              <p:cNvPr id="72" name="Rectangle : coins arrondis 71">
                <a:extLst>
                  <a:ext uri="{FF2B5EF4-FFF2-40B4-BE49-F238E27FC236}">
                    <a16:creationId xmlns:a16="http://schemas.microsoft.com/office/drawing/2014/main" id="{1501FC65-AF36-901D-972D-4C9232954394}"/>
                  </a:ext>
                </a:extLst>
              </p:cNvPr>
              <p:cNvSpPr/>
              <p:nvPr/>
            </p:nvSpPr>
            <p:spPr>
              <a:xfrm>
                <a:off x="0" y="0"/>
                <a:ext cx="3314700" cy="314325"/>
              </a:xfrm>
              <a:prstGeom prst="roundRect">
                <a:avLst/>
              </a:prstGeom>
              <a:solidFill>
                <a:srgbClr val="7030A0">
                  <a:alpha val="20000"/>
                </a:srgb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4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3" name="Zone de texte 2 19">
                <a:extLst>
                  <a:ext uri="{FF2B5EF4-FFF2-40B4-BE49-F238E27FC236}">
                    <a16:creationId xmlns:a16="http://schemas.microsoft.com/office/drawing/2014/main" id="{F7A97924-AA60-FCB5-D685-6E1BF4E2B2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468" y="-162"/>
                <a:ext cx="33147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b="1" dirty="0" err="1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Conv</a:t>
                </a:r>
                <a:r>
                  <a:rPr lang="fr-FR" sz="1400" b="1" dirty="0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3_3</a:t>
                </a:r>
                <a:endParaRPr lang="fr-FR" sz="14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6" name="Groupe 65">
              <a:extLst>
                <a:ext uri="{FF2B5EF4-FFF2-40B4-BE49-F238E27FC236}">
                  <a16:creationId xmlns:a16="http://schemas.microsoft.com/office/drawing/2014/main" id="{E80A23A1-CDAC-F1A7-F139-19706BF4AC3F}"/>
                </a:ext>
              </a:extLst>
            </p:cNvPr>
            <p:cNvGrpSpPr/>
            <p:nvPr/>
          </p:nvGrpSpPr>
          <p:grpSpPr>
            <a:xfrm>
              <a:off x="1025116" y="3872053"/>
              <a:ext cx="2675255" cy="267970"/>
              <a:chOff x="-9468" y="-162"/>
              <a:chExt cx="3324168" cy="314487"/>
            </a:xfrm>
          </p:grpSpPr>
          <p:sp>
            <p:nvSpPr>
              <p:cNvPr id="70" name="Rectangle : coins arrondis 69">
                <a:extLst>
                  <a:ext uri="{FF2B5EF4-FFF2-40B4-BE49-F238E27FC236}">
                    <a16:creationId xmlns:a16="http://schemas.microsoft.com/office/drawing/2014/main" id="{AA30C57A-550D-EFD8-5750-A47D0732C213}"/>
                  </a:ext>
                </a:extLst>
              </p:cNvPr>
              <p:cNvSpPr/>
              <p:nvPr/>
            </p:nvSpPr>
            <p:spPr>
              <a:xfrm>
                <a:off x="0" y="0"/>
                <a:ext cx="3314700" cy="314325"/>
              </a:xfrm>
              <a:prstGeom prst="roundRect">
                <a:avLst/>
              </a:prstGeom>
              <a:solidFill>
                <a:srgbClr val="7030A0">
                  <a:alpha val="20000"/>
                </a:srgb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4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1" name="Zone de texte 2 20">
                <a:extLst>
                  <a:ext uri="{FF2B5EF4-FFF2-40B4-BE49-F238E27FC236}">
                    <a16:creationId xmlns:a16="http://schemas.microsoft.com/office/drawing/2014/main" id="{2A7E2D1D-1758-42FC-7131-D87BA4B517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468" y="-162"/>
                <a:ext cx="33147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b="1" dirty="0" err="1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Conv</a:t>
                </a:r>
                <a:r>
                  <a:rPr lang="fr-FR" sz="1400" b="1" dirty="0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3_4</a:t>
                </a:r>
                <a:endParaRPr lang="fr-FR" sz="14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6CDA75FE-00DF-8712-8670-8E9D29EBE3DF}"/>
                </a:ext>
              </a:extLst>
            </p:cNvPr>
            <p:cNvGrpSpPr/>
            <p:nvPr/>
          </p:nvGrpSpPr>
          <p:grpSpPr>
            <a:xfrm>
              <a:off x="1032384" y="4188290"/>
              <a:ext cx="2667635" cy="267970"/>
              <a:chOff x="0" y="0"/>
              <a:chExt cx="3314702" cy="314436"/>
            </a:xfrm>
          </p:grpSpPr>
          <p:sp>
            <p:nvSpPr>
              <p:cNvPr id="68" name="Rectangle : coins arrondis 67">
                <a:extLst>
                  <a:ext uri="{FF2B5EF4-FFF2-40B4-BE49-F238E27FC236}">
                    <a16:creationId xmlns:a16="http://schemas.microsoft.com/office/drawing/2014/main" id="{9C948E21-E264-88E6-051C-7804510E624E}"/>
                  </a:ext>
                </a:extLst>
              </p:cNvPr>
              <p:cNvSpPr/>
              <p:nvPr/>
            </p:nvSpPr>
            <p:spPr>
              <a:xfrm>
                <a:off x="0" y="0"/>
                <a:ext cx="3314700" cy="314325"/>
              </a:xfrm>
              <a:prstGeom prst="roundRect">
                <a:avLst/>
              </a:prstGeom>
              <a:solidFill>
                <a:schemeClr val="bg2">
                  <a:lumMod val="25000"/>
                  <a:alpha val="2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4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69" name="Zone de texte 2 21">
                <a:extLst>
                  <a:ext uri="{FF2B5EF4-FFF2-40B4-BE49-F238E27FC236}">
                    <a16:creationId xmlns:a16="http://schemas.microsoft.com/office/drawing/2014/main" id="{04D68FF2-0C4C-D78D-4FC3-26F3EDA25F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" y="111"/>
                <a:ext cx="33147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b="1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Pooling</a:t>
                </a:r>
                <a:endParaRPr lang="fr-FR" sz="140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401B3EAF-73BE-3FA7-3355-939A0DEACA7A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 flipV="1">
            <a:off x="1891561" y="3735879"/>
            <a:ext cx="137562" cy="165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995B3FB7-2E8E-C9B6-E1AC-25AD2D62D325}"/>
              </a:ext>
            </a:extLst>
          </p:cNvPr>
          <p:cNvCxnSpPr>
            <a:cxnSpLocks/>
            <a:stCxn id="12" idx="2"/>
            <a:endCxn id="61" idx="0"/>
          </p:cNvCxnSpPr>
          <p:nvPr/>
        </p:nvCxnSpPr>
        <p:spPr>
          <a:xfrm>
            <a:off x="2954451" y="3735878"/>
            <a:ext cx="137078" cy="6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72DB11CE-0A61-B083-3299-1825012B23D1}"/>
              </a:ext>
            </a:extLst>
          </p:cNvPr>
          <p:cNvCxnSpPr>
            <a:cxnSpLocks/>
            <a:stCxn id="57" idx="2"/>
            <a:endCxn id="77" idx="0"/>
          </p:cNvCxnSpPr>
          <p:nvPr/>
        </p:nvCxnSpPr>
        <p:spPr>
          <a:xfrm flipV="1">
            <a:off x="4021029" y="3732732"/>
            <a:ext cx="133096" cy="4314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A9D4797E-2AC6-C222-B796-499B82896CC1}"/>
              </a:ext>
            </a:extLst>
          </p:cNvPr>
          <p:cNvCxnSpPr>
            <a:cxnSpLocks/>
            <a:stCxn id="69" idx="2"/>
            <a:endCxn id="51" idx="0"/>
          </p:cNvCxnSpPr>
          <p:nvPr/>
        </p:nvCxnSpPr>
        <p:spPr>
          <a:xfrm>
            <a:off x="5719589" y="3728867"/>
            <a:ext cx="151602" cy="188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08FE2D3F-CEDC-4F5E-A30B-AA1586EAE33C}"/>
              </a:ext>
            </a:extLst>
          </p:cNvPr>
          <p:cNvCxnSpPr>
            <a:cxnSpLocks/>
            <a:stCxn id="43" idx="2"/>
            <a:endCxn id="34" idx="0"/>
          </p:cNvCxnSpPr>
          <p:nvPr/>
        </p:nvCxnSpPr>
        <p:spPr>
          <a:xfrm flipV="1">
            <a:off x="7439844" y="3724620"/>
            <a:ext cx="156836" cy="174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C7DB76FD-3F10-ABAF-1217-0E550AAF99E7}"/>
              </a:ext>
            </a:extLst>
          </p:cNvPr>
          <p:cNvGrpSpPr/>
          <p:nvPr/>
        </p:nvGrpSpPr>
        <p:grpSpPr>
          <a:xfrm>
            <a:off x="257925" y="2342869"/>
            <a:ext cx="1394782" cy="824628"/>
            <a:chOff x="1837116" y="2480195"/>
            <a:chExt cx="1394782" cy="824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ZoneTexte 5 1">
                  <a:extLst>
                    <a:ext uri="{FF2B5EF4-FFF2-40B4-BE49-F238E27FC236}">
                      <a16:creationId xmlns:a16="http://schemas.microsoft.com/office/drawing/2014/main" id="{B0E7BD79-35DC-35E6-5AA5-83F2D49F5D97}"/>
                    </a:ext>
                  </a:extLst>
                </p:cNvPr>
                <p:cNvSpPr txBox="1"/>
                <p:nvPr/>
              </p:nvSpPr>
              <p:spPr>
                <a:xfrm>
                  <a:off x="1837116" y="2480195"/>
                  <a:ext cx="139478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FR" sz="1600" dirty="0">
                      <a:latin typeface="Abadi Extra Light" panose="020B0204020104020204" pitchFamily="34" charset="0"/>
                    </a:rPr>
                    <a:t>Tableau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a14:m>
                  <a:endParaRPr lang="fr-FR" sz="1600" dirty="0">
                    <a:latin typeface="Abadi Extra Light" panose="020B0204020104020204" pitchFamily="34" charset="0"/>
                  </a:endParaRPr>
                </a:p>
              </p:txBody>
            </p:sp>
          </mc:Choice>
          <mc:Fallback xmlns="">
            <p:sp>
              <p:nvSpPr>
                <p:cNvPr id="110" name="ZoneTexte 5 1">
                  <a:extLst>
                    <a:ext uri="{FF2B5EF4-FFF2-40B4-BE49-F238E27FC236}">
                      <a16:creationId xmlns:a16="http://schemas.microsoft.com/office/drawing/2014/main" id="{B0E7BD79-35DC-35E6-5AA5-83F2D49F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116" y="2480195"/>
                  <a:ext cx="1394782" cy="338554"/>
                </a:xfrm>
                <a:prstGeom prst="rect">
                  <a:avLst/>
                </a:prstGeom>
                <a:blipFill>
                  <a:blip r:embed="rId68"/>
                  <a:stretch>
                    <a:fillRect t="-12500" r="-2183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69FE669-BB24-DC71-0C02-488C5A586EB8}"/>
                </a:ext>
              </a:extLst>
            </p:cNvPr>
            <p:cNvSpPr/>
            <p:nvPr/>
          </p:nvSpPr>
          <p:spPr>
            <a:xfrm>
              <a:off x="2205212" y="2764679"/>
              <a:ext cx="590538" cy="540144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600" dirty="0"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53EF31E2-4C43-A8E7-DF54-EBFB534ED064}"/>
              </a:ext>
            </a:extLst>
          </p:cNvPr>
          <p:cNvGrpSpPr/>
          <p:nvPr/>
        </p:nvGrpSpPr>
        <p:grpSpPr>
          <a:xfrm>
            <a:off x="-9815" y="4216942"/>
            <a:ext cx="1642406" cy="854514"/>
            <a:chOff x="1588888" y="4405169"/>
            <a:chExt cx="1642406" cy="8545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ZoneTexte 266">
                  <a:extLst>
                    <a:ext uri="{FF2B5EF4-FFF2-40B4-BE49-F238E27FC236}">
                      <a16:creationId xmlns:a16="http://schemas.microsoft.com/office/drawing/2014/main" id="{F15924F3-0EA0-E6F0-52A9-801F9F518E14}"/>
                    </a:ext>
                  </a:extLst>
                </p:cNvPr>
                <p:cNvSpPr txBox="1"/>
                <p:nvPr/>
              </p:nvSpPr>
              <p:spPr>
                <a:xfrm>
                  <a:off x="1588888" y="4405169"/>
                  <a:ext cx="16424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fr-FR" sz="1600" dirty="0">
                      <a:latin typeface="Abadi Extra Light" panose="020B0204020104020204" pitchFamily="34" charset="0"/>
                    </a:rPr>
                    <a:t>Photographie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a14:m>
                  <a:endParaRPr lang="fr-FR" sz="1600" dirty="0">
                    <a:latin typeface="Abadi Extra Light" panose="020B0204020104020204" pitchFamily="34" charset="0"/>
                  </a:endParaRPr>
                </a:p>
              </p:txBody>
            </p:sp>
          </mc:Choice>
          <mc:Fallback xmlns="">
            <p:sp>
              <p:nvSpPr>
                <p:cNvPr id="112" name="ZoneTexte 266">
                  <a:extLst>
                    <a:ext uri="{FF2B5EF4-FFF2-40B4-BE49-F238E27FC236}">
                      <a16:creationId xmlns:a16="http://schemas.microsoft.com/office/drawing/2014/main" id="{F15924F3-0EA0-E6F0-52A9-801F9F518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888" y="4405169"/>
                  <a:ext cx="1642406" cy="338554"/>
                </a:xfrm>
                <a:prstGeom prst="rect">
                  <a:avLst/>
                </a:prstGeom>
                <a:blipFill>
                  <a:blip r:embed="rId69"/>
                  <a:stretch>
                    <a:fillRect t="-12727" r="-1518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B94713F-529D-1E2A-87A2-631178BA022C}"/>
                </a:ext>
              </a:extLst>
            </p:cNvPr>
            <p:cNvSpPr/>
            <p:nvPr/>
          </p:nvSpPr>
          <p:spPr>
            <a:xfrm>
              <a:off x="2188302" y="4707220"/>
              <a:ext cx="588434" cy="552463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600"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249" name="Groupe 248">
            <a:extLst>
              <a:ext uri="{FF2B5EF4-FFF2-40B4-BE49-F238E27FC236}">
                <a16:creationId xmlns:a16="http://schemas.microsoft.com/office/drawing/2014/main" id="{60CB8643-DA65-DA27-24C8-E726F83F4C6A}"/>
              </a:ext>
            </a:extLst>
          </p:cNvPr>
          <p:cNvGrpSpPr/>
          <p:nvPr/>
        </p:nvGrpSpPr>
        <p:grpSpPr>
          <a:xfrm>
            <a:off x="-76903" y="3219617"/>
            <a:ext cx="1992717" cy="946874"/>
            <a:chOff x="802390" y="3193122"/>
            <a:chExt cx="1992717" cy="9468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ZoneTexte 5 2">
                  <a:extLst>
                    <a:ext uri="{FF2B5EF4-FFF2-40B4-BE49-F238E27FC236}">
                      <a16:creationId xmlns:a16="http://schemas.microsoft.com/office/drawing/2014/main" id="{8EFCC712-A637-6564-1941-F391D9CAE5E3}"/>
                    </a:ext>
                  </a:extLst>
                </p:cNvPr>
                <p:cNvSpPr txBox="1"/>
                <p:nvPr/>
              </p:nvSpPr>
              <p:spPr>
                <a:xfrm>
                  <a:off x="802390" y="3193122"/>
                  <a:ext cx="1992717" cy="4824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ts val="1500"/>
                    </a:lnSpc>
                  </a:pPr>
                  <a:r>
                    <a:rPr lang="fr-FR" sz="1600" dirty="0">
                      <a:latin typeface="Abadi Extra Light" panose="020B0204020104020204" pitchFamily="34" charset="0"/>
                    </a:rPr>
                    <a:t>Image </a:t>
                  </a:r>
                </a:p>
                <a:p>
                  <a:pPr algn="ctr">
                    <a:lnSpc>
                      <a:spcPts val="1500"/>
                    </a:lnSpc>
                  </a:pPr>
                  <a:r>
                    <a:rPr lang="fr-FR" sz="1600" dirty="0">
                      <a:latin typeface="Abadi Extra Light" panose="020B0204020104020204" pitchFamily="34" charset="0"/>
                    </a:rPr>
                    <a:t>reconstruite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a14:m>
                  <a:endParaRPr lang="fr-FR" sz="1600" dirty="0">
                    <a:latin typeface="Abadi Extra Light" panose="020B0204020104020204" pitchFamily="34" charset="0"/>
                  </a:endParaRPr>
                </a:p>
              </p:txBody>
            </p:sp>
          </mc:Choice>
          <mc:Fallback xmlns="">
            <p:sp>
              <p:nvSpPr>
                <p:cNvPr id="116" name="ZoneTexte 5 2">
                  <a:extLst>
                    <a:ext uri="{FF2B5EF4-FFF2-40B4-BE49-F238E27FC236}">
                      <a16:creationId xmlns:a16="http://schemas.microsoft.com/office/drawing/2014/main" id="{8EFCC712-A637-6564-1941-F391D9CAE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390" y="3193122"/>
                  <a:ext cx="1992717" cy="482440"/>
                </a:xfrm>
                <a:prstGeom prst="rect">
                  <a:avLst/>
                </a:prstGeom>
                <a:blipFill>
                  <a:blip r:embed="rId70"/>
                  <a:stretch>
                    <a:fillRect t="-15190" b="-151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E213EFF-30B8-1062-EF24-EF6F9C1D0EA2}"/>
                </a:ext>
              </a:extLst>
            </p:cNvPr>
            <p:cNvSpPr/>
            <p:nvPr/>
          </p:nvSpPr>
          <p:spPr>
            <a:xfrm>
              <a:off x="1486310" y="3599852"/>
              <a:ext cx="590538" cy="54014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600" dirty="0"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243" name="Groupe 242">
            <a:extLst>
              <a:ext uri="{FF2B5EF4-FFF2-40B4-BE49-F238E27FC236}">
                <a16:creationId xmlns:a16="http://schemas.microsoft.com/office/drawing/2014/main" id="{EC56C007-9A7E-1193-62AC-F4568882AABB}"/>
              </a:ext>
            </a:extLst>
          </p:cNvPr>
          <p:cNvGrpSpPr/>
          <p:nvPr/>
        </p:nvGrpSpPr>
        <p:grpSpPr>
          <a:xfrm>
            <a:off x="6003823" y="1183301"/>
            <a:ext cx="2542694" cy="1128013"/>
            <a:chOff x="8744641" y="934310"/>
            <a:chExt cx="2523003" cy="11280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B0E64449-692A-127A-1992-E17558AB13BE}"/>
                    </a:ext>
                  </a:extLst>
                </p:cNvPr>
                <p:cNvSpPr/>
                <p:nvPr/>
              </p:nvSpPr>
              <p:spPr>
                <a:xfrm>
                  <a:off x="8744641" y="934310"/>
                  <a:ext cx="2520967" cy="574234"/>
                </a:xfrm>
                <a:prstGeom prst="rect">
                  <a:avLst/>
                </a:prstGeom>
                <a:solidFill>
                  <a:srgbClr val="A6A2A3">
                    <a:alpha val="4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FR" sz="1600" dirty="0">
                      <a:solidFill>
                        <a:schemeClr val="tx1"/>
                      </a:solidFill>
                      <a:latin typeface="Abadi Extra Light" panose="020B0204020104020204" pitchFamily="34" charset="0"/>
                      <a:cs typeface="Calibri"/>
                    </a:rPr>
                    <a:t>Extraction des 5 matrices de </a:t>
                  </a:r>
                  <a:r>
                    <a:rPr lang="fr-FR" sz="1600" b="1" dirty="0">
                      <a:solidFill>
                        <a:schemeClr val="tx1"/>
                      </a:solidFill>
                      <a:latin typeface="Abadi Extra Light" panose="020B0204020104020204" pitchFamily="34" charset="0"/>
                      <a:cs typeface="Calibri"/>
                    </a:rPr>
                    <a:t>Gram</a:t>
                  </a:r>
                  <a:r>
                    <a:rPr lang="fr-FR" sz="1600" dirty="0">
                      <a:solidFill>
                        <a:schemeClr val="tx1"/>
                      </a:solidFill>
                      <a:latin typeface="Abadi Extra Light" panose="020B0204020104020204" pitchFamily="34" charset="0"/>
                      <a:cs typeface="Calibri"/>
                    </a:rPr>
                    <a:t> pour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a14:m>
                  <a:endParaRPr lang="fr-FR" sz="1600" b="1" dirty="0">
                    <a:solidFill>
                      <a:schemeClr val="tx1"/>
                    </a:solidFill>
                    <a:latin typeface="Abadi Extra Light" panose="020B0204020104020204" pitchFamily="34" charset="0"/>
                  </a:endParaRPr>
                </a:p>
              </p:txBody>
            </p:sp>
          </mc:Choice>
          <mc:Fallback xmlns=""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B0E64449-692A-127A-1992-E17558AB13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4641" y="934310"/>
                  <a:ext cx="2520967" cy="574234"/>
                </a:xfrm>
                <a:prstGeom prst="rect">
                  <a:avLst/>
                </a:prstGeom>
                <a:blipFill>
                  <a:blip r:embed="rId71"/>
                  <a:stretch>
                    <a:fillRect t="-2083" r="-1193" b="-1354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04F4EC15-6199-D818-19C7-1E810CDCC7A1}"/>
                    </a:ext>
                  </a:extLst>
                </p:cNvPr>
                <p:cNvSpPr/>
                <p:nvPr/>
              </p:nvSpPr>
              <p:spPr>
                <a:xfrm>
                  <a:off x="8746677" y="1511294"/>
                  <a:ext cx="2520967" cy="551029"/>
                </a:xfrm>
                <a:prstGeom prst="rect">
                  <a:avLst/>
                </a:prstGeom>
                <a:solidFill>
                  <a:srgbClr val="C00000">
                    <a:alpha val="20000"/>
                  </a:srgb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FR" sz="1600" dirty="0">
                      <a:solidFill>
                        <a:schemeClr val="tx1"/>
                      </a:solidFill>
                      <a:latin typeface="Abadi Extra Light" panose="020B0204020104020204" pitchFamily="34" charset="0"/>
                      <a:cs typeface="Calibri"/>
                    </a:rPr>
                    <a:t>Extraction des 5 matrices de </a:t>
                  </a:r>
                  <a:r>
                    <a:rPr lang="fr-FR" sz="1600" b="1" dirty="0">
                      <a:solidFill>
                        <a:schemeClr val="tx1"/>
                      </a:solidFill>
                      <a:latin typeface="Abadi Extra Light" panose="020B0204020104020204" pitchFamily="34" charset="0"/>
                      <a:cs typeface="Calibri"/>
                    </a:rPr>
                    <a:t>Gram</a:t>
                  </a:r>
                  <a:r>
                    <a:rPr lang="fr-FR" sz="1600" dirty="0">
                      <a:solidFill>
                        <a:schemeClr val="tx1"/>
                      </a:solidFill>
                      <a:latin typeface="Abadi Extra Light" panose="020B0204020104020204" pitchFamily="34" charset="0"/>
                      <a:cs typeface="Calibri"/>
                    </a:rPr>
                    <a:t> pour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</m:oMath>
                  </a14:m>
                  <a:endParaRPr lang="fr-FR" sz="1600" b="1" dirty="0">
                    <a:solidFill>
                      <a:schemeClr val="tx1"/>
                    </a:solidFill>
                    <a:latin typeface="Abadi Extra Light" panose="020B0204020104020204" pitchFamily="34" charset="0"/>
                  </a:endParaRPr>
                </a:p>
              </p:txBody>
            </p:sp>
          </mc:Choice>
          <mc:Fallback xmlns="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04F4EC15-6199-D818-19C7-1E810CDCC7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6677" y="1511294"/>
                  <a:ext cx="2520967" cy="551029"/>
                </a:xfrm>
                <a:prstGeom prst="rect">
                  <a:avLst/>
                </a:prstGeom>
                <a:blipFill>
                  <a:blip r:embed="rId72"/>
                  <a:stretch>
                    <a:fillRect t="-5435" r="-1432" b="-15217"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3" name="Groupe 752">
            <a:extLst>
              <a:ext uri="{FF2B5EF4-FFF2-40B4-BE49-F238E27FC236}">
                <a16:creationId xmlns:a16="http://schemas.microsoft.com/office/drawing/2014/main" id="{7606C720-96B0-9EE7-20BF-9A78EF05A3E0}"/>
              </a:ext>
            </a:extLst>
          </p:cNvPr>
          <p:cNvGrpSpPr/>
          <p:nvPr/>
        </p:nvGrpSpPr>
        <p:grpSpPr>
          <a:xfrm>
            <a:off x="5868896" y="4791825"/>
            <a:ext cx="2270975" cy="1115870"/>
            <a:chOff x="7293340" y="5196031"/>
            <a:chExt cx="2270975" cy="11158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2B988C0F-3990-6BEA-56FB-0856178E627F}"/>
                    </a:ext>
                  </a:extLst>
                </p:cNvPr>
                <p:cNvSpPr/>
                <p:nvPr/>
              </p:nvSpPr>
              <p:spPr>
                <a:xfrm>
                  <a:off x="7293340" y="5770641"/>
                  <a:ext cx="2266223" cy="541260"/>
                </a:xfrm>
                <a:prstGeom prst="rect">
                  <a:avLst/>
                </a:prstGeom>
                <a:solidFill>
                  <a:srgbClr val="0070C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FR" sz="1600" dirty="0">
                      <a:solidFill>
                        <a:schemeClr val="tx1"/>
                      </a:solidFill>
                      <a:latin typeface="Abadi Extra Light" panose="020B0204020104020204" pitchFamily="34" charset="0"/>
                    </a:rPr>
                    <a:t>Extraction des </a:t>
                  </a:r>
                  <a:r>
                    <a:rPr lang="fr-FR" sz="1600" b="1" dirty="0" err="1">
                      <a:solidFill>
                        <a:schemeClr val="tx1"/>
                      </a:solidFill>
                      <a:latin typeface="Abadi Extra Light" panose="020B0204020104020204" pitchFamily="34" charset="0"/>
                    </a:rPr>
                    <a:t>feature</a:t>
                  </a:r>
                  <a:r>
                    <a:rPr lang="fr-FR" sz="1600" dirty="0">
                      <a:solidFill>
                        <a:schemeClr val="tx1"/>
                      </a:solidFill>
                      <a:latin typeface="Abadi Extra Light" panose="020B0204020104020204" pitchFamily="34" charset="0"/>
                    </a:rPr>
                    <a:t> </a:t>
                  </a:r>
                  <a:r>
                    <a:rPr lang="fr-FR" sz="1600" b="1" dirty="0" err="1">
                      <a:solidFill>
                        <a:schemeClr val="tx1"/>
                      </a:solidFill>
                      <a:latin typeface="Abadi Extra Light" panose="020B0204020104020204" pitchFamily="34" charset="0"/>
                    </a:rPr>
                    <a:t>maps</a:t>
                  </a:r>
                  <a:r>
                    <a:rPr lang="fr-FR" sz="1600" dirty="0">
                      <a:solidFill>
                        <a:schemeClr val="tx1"/>
                      </a:solidFill>
                      <a:latin typeface="Abadi Extra Light" panose="020B0204020104020204" pitchFamily="34" charset="0"/>
                    </a:rPr>
                    <a:t> pour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</m:oMath>
                  </a14:m>
                  <a:endParaRPr lang="fr-FR" sz="1600" b="1" dirty="0">
                    <a:solidFill>
                      <a:schemeClr val="tx1"/>
                    </a:solidFill>
                    <a:latin typeface="Abadi Extra Light" panose="020B0204020104020204" pitchFamily="34" charset="0"/>
                  </a:endParaRPr>
                </a:p>
              </p:txBody>
            </p:sp>
          </mc:Choice>
          <mc:Fallback xmlns="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2B988C0F-3990-6BEA-56FB-0856178E62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3340" y="5770641"/>
                  <a:ext cx="2266223" cy="541260"/>
                </a:xfrm>
                <a:prstGeom prst="rect">
                  <a:avLst/>
                </a:prstGeom>
                <a:blipFill>
                  <a:blip r:embed="rId73"/>
                  <a:stretch>
                    <a:fillRect t="-5495" b="-16484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562DF13D-1FD2-3E1B-4DCC-F09DC7F789E5}"/>
                    </a:ext>
                  </a:extLst>
                </p:cNvPr>
                <p:cNvSpPr/>
                <p:nvPr/>
              </p:nvSpPr>
              <p:spPr>
                <a:xfrm>
                  <a:off x="7298092" y="5196031"/>
                  <a:ext cx="2266223" cy="572024"/>
                </a:xfrm>
                <a:prstGeom prst="rect">
                  <a:avLst/>
                </a:prstGeom>
                <a:solidFill>
                  <a:srgbClr val="A6A2A3">
                    <a:alpha val="4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FR" sz="1600" dirty="0">
                      <a:solidFill>
                        <a:schemeClr val="tx1"/>
                      </a:solidFill>
                      <a:latin typeface="Abadi Extra Light" panose="020B0204020104020204" pitchFamily="34" charset="0"/>
                      <a:cs typeface="Calibri"/>
                    </a:rPr>
                    <a:t>Extraction des </a:t>
                  </a:r>
                  <a:r>
                    <a:rPr lang="fr-FR" sz="1600" b="1" dirty="0" err="1">
                      <a:solidFill>
                        <a:schemeClr val="tx1"/>
                      </a:solidFill>
                      <a:latin typeface="Abadi Extra Light" panose="020B0204020104020204" pitchFamily="34" charset="0"/>
                      <a:cs typeface="Calibri"/>
                    </a:rPr>
                    <a:t>feature</a:t>
                  </a:r>
                  <a:r>
                    <a:rPr lang="fr-FR" sz="1600" dirty="0">
                      <a:solidFill>
                        <a:schemeClr val="tx1"/>
                      </a:solidFill>
                      <a:latin typeface="Abadi Extra Light" panose="020B0204020104020204" pitchFamily="34" charset="0"/>
                      <a:cs typeface="Calibri"/>
                    </a:rPr>
                    <a:t> </a:t>
                  </a:r>
                  <a:r>
                    <a:rPr lang="fr-FR" sz="1600" b="1" dirty="0" err="1">
                      <a:solidFill>
                        <a:schemeClr val="tx1"/>
                      </a:solidFill>
                      <a:latin typeface="Abadi Extra Light" panose="020B0204020104020204" pitchFamily="34" charset="0"/>
                      <a:cs typeface="Calibri"/>
                    </a:rPr>
                    <a:t>maps</a:t>
                  </a:r>
                  <a:r>
                    <a:rPr lang="fr-FR" sz="1600" dirty="0">
                      <a:solidFill>
                        <a:schemeClr val="tx1"/>
                      </a:solidFill>
                      <a:latin typeface="Abadi Extra Light" panose="020B0204020104020204" pitchFamily="34" charset="0"/>
                      <a:cs typeface="Calibri"/>
                    </a:rPr>
                    <a:t> pour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a14:m>
                  <a:endParaRPr lang="fr-FR" sz="1600" b="1" dirty="0">
                    <a:solidFill>
                      <a:schemeClr val="tx1"/>
                    </a:solidFill>
                    <a:latin typeface="Abadi Extra Light" panose="020B0204020104020204" pitchFamily="34" charset="0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562DF13D-1FD2-3E1B-4DCC-F09DC7F789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8092" y="5196031"/>
                  <a:ext cx="2266223" cy="572024"/>
                </a:xfrm>
                <a:prstGeom prst="rect">
                  <a:avLst/>
                </a:prstGeom>
                <a:blipFill>
                  <a:blip r:embed="rId74"/>
                  <a:stretch>
                    <a:fillRect t="-3125" b="-125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1" name="Accolade fermante 130">
            <a:extLst>
              <a:ext uri="{FF2B5EF4-FFF2-40B4-BE49-F238E27FC236}">
                <a16:creationId xmlns:a16="http://schemas.microsoft.com/office/drawing/2014/main" id="{5B66D534-499D-CB51-314E-CC59CA224EDB}"/>
              </a:ext>
            </a:extLst>
          </p:cNvPr>
          <p:cNvSpPr/>
          <p:nvPr/>
        </p:nvSpPr>
        <p:spPr>
          <a:xfrm>
            <a:off x="10056061" y="1027900"/>
            <a:ext cx="255997" cy="4903994"/>
          </a:xfrm>
          <a:prstGeom prst="rightBrace">
            <a:avLst>
              <a:gd name="adj1" fmla="val 110542"/>
              <a:gd name="adj2" fmla="val 4977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32" name="TextBox 5 1 2 4">
            <a:extLst>
              <a:ext uri="{FF2B5EF4-FFF2-40B4-BE49-F238E27FC236}">
                <a16:creationId xmlns:a16="http://schemas.microsoft.com/office/drawing/2014/main" id="{3B1589CE-4A2D-BCA2-08BB-F969E81BA8D9}"/>
              </a:ext>
            </a:extLst>
          </p:cNvPr>
          <p:cNvSpPr txBox="1"/>
          <p:nvPr/>
        </p:nvSpPr>
        <p:spPr>
          <a:xfrm>
            <a:off x="10241716" y="2236879"/>
            <a:ext cx="18852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latin typeface="Abadi Extra Light" panose="020B0204020104020204" pitchFamily="34" charset="0"/>
                <a:cs typeface="Calibri"/>
              </a:rPr>
              <a:t>Minimisation de la </a:t>
            </a:r>
            <a:r>
              <a:rPr lang="fr-FR" b="1" dirty="0" err="1">
                <a:latin typeface="Abadi Extra Light" panose="020B0204020104020204" pitchFamily="34" charset="0"/>
                <a:cs typeface="Calibri"/>
              </a:rPr>
              <a:t>loss</a:t>
            </a:r>
            <a:r>
              <a:rPr lang="fr-FR" dirty="0">
                <a:latin typeface="Abadi Extra Light" panose="020B0204020104020204" pitchFamily="34" charset="0"/>
                <a:cs typeface="Calibri"/>
              </a:rPr>
              <a:t> </a:t>
            </a:r>
            <a:r>
              <a:rPr lang="fr-FR" b="1" dirty="0">
                <a:latin typeface="Abadi Extra Light" panose="020B0204020104020204" pitchFamily="34" charset="0"/>
                <a:cs typeface="Calibri"/>
              </a:rPr>
              <a:t>totale</a:t>
            </a:r>
          </a:p>
        </p:txBody>
      </p:sp>
      <p:grpSp>
        <p:nvGrpSpPr>
          <p:cNvPr id="757" name="Groupe 756">
            <a:extLst>
              <a:ext uri="{FF2B5EF4-FFF2-40B4-BE49-F238E27FC236}">
                <a16:creationId xmlns:a16="http://schemas.microsoft.com/office/drawing/2014/main" id="{FF011788-9F33-609D-D2FF-AB59BF684868}"/>
              </a:ext>
            </a:extLst>
          </p:cNvPr>
          <p:cNvGrpSpPr/>
          <p:nvPr/>
        </p:nvGrpSpPr>
        <p:grpSpPr>
          <a:xfrm>
            <a:off x="8399900" y="1173640"/>
            <a:ext cx="2207615" cy="944499"/>
            <a:chOff x="8376362" y="989289"/>
            <a:chExt cx="2207615" cy="944499"/>
          </a:xfrm>
        </p:grpSpPr>
        <p:sp>
          <p:nvSpPr>
            <p:cNvPr id="126" name="TextBox 5 1 2 2">
              <a:extLst>
                <a:ext uri="{FF2B5EF4-FFF2-40B4-BE49-F238E27FC236}">
                  <a16:creationId xmlns:a16="http://schemas.microsoft.com/office/drawing/2014/main" id="{82711BC4-835A-8F2B-5E68-EF5F0343CD5C}"/>
                </a:ext>
              </a:extLst>
            </p:cNvPr>
            <p:cNvSpPr txBox="1"/>
            <p:nvPr/>
          </p:nvSpPr>
          <p:spPr>
            <a:xfrm>
              <a:off x="8376362" y="989289"/>
              <a:ext cx="220761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dirty="0">
                  <a:latin typeface="Abadi Extra Light" panose="020B0204020104020204" pitchFamily="34" charset="0"/>
                  <a:cs typeface="Calibri"/>
                </a:rPr>
                <a:t>Extraction </a:t>
              </a:r>
            </a:p>
            <a:p>
              <a:pPr algn="ctr"/>
              <a:r>
                <a:rPr lang="fr-FR" dirty="0">
                  <a:latin typeface="Abadi Extra Light" panose="020B0204020104020204" pitchFamily="34" charset="0"/>
                  <a:cs typeface="Calibri"/>
                </a:rPr>
                <a:t>du </a:t>
              </a:r>
              <a:r>
                <a:rPr lang="fr-FR" b="1" dirty="0">
                  <a:latin typeface="Abadi Extra Light" panose="020B0204020104020204" pitchFamily="34" charset="0"/>
                  <a:cs typeface="Calibri"/>
                </a:rPr>
                <a:t>style</a:t>
              </a:r>
            </a:p>
          </p:txBody>
        </p:sp>
        <p:grpSp>
          <p:nvGrpSpPr>
            <p:cNvPr id="160" name="Groupe 159" descr="\documentclass{article}&#10;\usepackage{amsmath}&#10;\pagestyle{empty}&#10;\begin{document}&#10;&#10;$\mathcal{L}_{style}$&#10;&#10;&#10;\end{document}" title="IguanaTex Vector Display">
              <a:extLst>
                <a:ext uri="{FF2B5EF4-FFF2-40B4-BE49-F238E27FC236}">
                  <a16:creationId xmlns:a16="http://schemas.microsoft.com/office/drawing/2014/main" id="{C55EDDB1-3C41-B427-7BB0-0FB5FB8FDAE4}"/>
                </a:ext>
              </a:extLst>
            </p:cNvPr>
            <p:cNvGrpSpPr>
              <a:grpSpLocks noChangeAspect="1"/>
            </p:cNvGrpSpPr>
            <p:nvPr>
              <p:custDataLst>
                <p:tags r:id="rId59"/>
              </p:custDataLst>
            </p:nvPr>
          </p:nvGrpSpPr>
          <p:grpSpPr>
            <a:xfrm>
              <a:off x="9124791" y="1674519"/>
              <a:ext cx="612439" cy="259269"/>
              <a:chOff x="7126953" y="3617478"/>
              <a:chExt cx="612439" cy="259269"/>
            </a:xfrm>
          </p:grpSpPr>
          <p:sp>
            <p:nvSpPr>
              <p:cNvPr id="154" name="Forme libre : forme 153">
                <a:extLst>
                  <a:ext uri="{FF2B5EF4-FFF2-40B4-BE49-F238E27FC236}">
                    <a16:creationId xmlns:a16="http://schemas.microsoft.com/office/drawing/2014/main" id="{62636E5D-3F0C-FD80-9A07-301A1ACD5202}"/>
                  </a:ext>
                </a:extLst>
              </p:cNvPr>
              <p:cNvSpPr/>
              <p:nvPr>
                <p:custDataLst>
                  <p:tags r:id="rId60"/>
                </p:custDataLst>
              </p:nvPr>
            </p:nvSpPr>
            <p:spPr>
              <a:xfrm>
                <a:off x="7126953" y="3617478"/>
                <a:ext cx="161089" cy="188904"/>
              </a:xfrm>
              <a:custGeom>
                <a:avLst/>
                <a:gdLst>
                  <a:gd name="connsiteX0" fmla="*/ 38542 w 161089"/>
                  <a:gd name="connsiteY0" fmla="*/ 159086 h 188904"/>
                  <a:gd name="connsiteX1" fmla="*/ 60227 w 161089"/>
                  <a:gd name="connsiteY1" fmla="*/ 106858 h 188904"/>
                  <a:gd name="connsiteX2" fmla="*/ 95078 w 161089"/>
                  <a:gd name="connsiteY2" fmla="*/ 21889 h 188904"/>
                  <a:gd name="connsiteX3" fmla="*/ 108502 w 161089"/>
                  <a:gd name="connsiteY3" fmla="*/ 16173 h 188904"/>
                  <a:gd name="connsiteX4" fmla="*/ 126831 w 161089"/>
                  <a:gd name="connsiteY4" fmla="*/ 37740 h 188904"/>
                  <a:gd name="connsiteX5" fmla="*/ 125540 w 161089"/>
                  <a:gd name="connsiteY5" fmla="*/ 47354 h 188904"/>
                  <a:gd name="connsiteX6" fmla="*/ 127347 w 161089"/>
                  <a:gd name="connsiteY6" fmla="*/ 49173 h 188904"/>
                  <a:gd name="connsiteX7" fmla="*/ 144902 w 161089"/>
                  <a:gd name="connsiteY7" fmla="*/ 41637 h 188904"/>
                  <a:gd name="connsiteX8" fmla="*/ 151872 w 161089"/>
                  <a:gd name="connsiteY8" fmla="*/ 24748 h 188904"/>
                  <a:gd name="connsiteX9" fmla="*/ 130187 w 161089"/>
                  <a:gd name="connsiteY9" fmla="*/ 63 h 188904"/>
                  <a:gd name="connsiteX10" fmla="*/ 73909 w 161089"/>
                  <a:gd name="connsiteY10" fmla="*/ 27866 h 188904"/>
                  <a:gd name="connsiteX11" fmla="*/ 36218 w 161089"/>
                  <a:gd name="connsiteY11" fmla="*/ 115432 h 188904"/>
                  <a:gd name="connsiteX12" fmla="*/ 21762 w 161089"/>
                  <a:gd name="connsiteY12" fmla="*/ 157007 h 188904"/>
                  <a:gd name="connsiteX13" fmla="*/ 9628 w 161089"/>
                  <a:gd name="connsiteY13" fmla="*/ 174936 h 188904"/>
                  <a:gd name="connsiteX14" fmla="*/ 77 w 161089"/>
                  <a:gd name="connsiteY14" fmla="*/ 187409 h 188904"/>
                  <a:gd name="connsiteX15" fmla="*/ 2400 w 161089"/>
                  <a:gd name="connsiteY15" fmla="*/ 188968 h 188904"/>
                  <a:gd name="connsiteX16" fmla="*/ 15566 w 161089"/>
                  <a:gd name="connsiteY16" fmla="*/ 183511 h 188904"/>
                  <a:gd name="connsiteX17" fmla="*/ 26409 w 161089"/>
                  <a:gd name="connsiteY17" fmla="*/ 174157 h 188904"/>
                  <a:gd name="connsiteX18" fmla="*/ 64616 w 161089"/>
                  <a:gd name="connsiteY18" fmla="*/ 181432 h 188904"/>
                  <a:gd name="connsiteX19" fmla="*/ 104113 w 161089"/>
                  <a:gd name="connsiteY19" fmla="*/ 188968 h 188904"/>
                  <a:gd name="connsiteX20" fmla="*/ 154454 w 161089"/>
                  <a:gd name="connsiteY20" fmla="*/ 161684 h 188904"/>
                  <a:gd name="connsiteX21" fmla="*/ 161166 w 161089"/>
                  <a:gd name="connsiteY21" fmla="*/ 147393 h 188904"/>
                  <a:gd name="connsiteX22" fmla="*/ 159359 w 161089"/>
                  <a:gd name="connsiteY22" fmla="*/ 145574 h 188904"/>
                  <a:gd name="connsiteX23" fmla="*/ 144644 w 161089"/>
                  <a:gd name="connsiteY23" fmla="*/ 151550 h 188904"/>
                  <a:gd name="connsiteX24" fmla="*/ 135608 w 161089"/>
                  <a:gd name="connsiteY24" fmla="*/ 161944 h 188904"/>
                  <a:gd name="connsiteX25" fmla="*/ 131736 w 161089"/>
                  <a:gd name="connsiteY25" fmla="*/ 169739 h 188904"/>
                  <a:gd name="connsiteX26" fmla="*/ 125540 w 161089"/>
                  <a:gd name="connsiteY26" fmla="*/ 172857 h 188904"/>
                  <a:gd name="connsiteX27" fmla="*/ 83203 w 161089"/>
                  <a:gd name="connsiteY27" fmla="*/ 164283 h 188904"/>
                  <a:gd name="connsiteX28" fmla="*/ 48868 w 161089"/>
                  <a:gd name="connsiteY28" fmla="*/ 158046 h 188904"/>
                  <a:gd name="connsiteX29" fmla="*/ 38542 w 161089"/>
                  <a:gd name="connsiteY29" fmla="*/ 159086 h 188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089" h="188904">
                    <a:moveTo>
                      <a:pt x="38542" y="159086"/>
                    </a:moveTo>
                    <a:cubicBezTo>
                      <a:pt x="52482" y="137259"/>
                      <a:pt x="56871" y="120629"/>
                      <a:pt x="60227" y="106858"/>
                    </a:cubicBezTo>
                    <a:cubicBezTo>
                      <a:pt x="69262" y="71000"/>
                      <a:pt x="79072" y="39819"/>
                      <a:pt x="95078" y="21889"/>
                    </a:cubicBezTo>
                    <a:cubicBezTo>
                      <a:pt x="98176" y="18512"/>
                      <a:pt x="100241" y="16173"/>
                      <a:pt x="108502" y="16173"/>
                    </a:cubicBezTo>
                    <a:cubicBezTo>
                      <a:pt x="126315" y="16173"/>
                      <a:pt x="126831" y="34102"/>
                      <a:pt x="126831" y="37740"/>
                    </a:cubicBezTo>
                    <a:cubicBezTo>
                      <a:pt x="126831" y="42417"/>
                      <a:pt x="125540" y="46055"/>
                      <a:pt x="125540" y="47354"/>
                    </a:cubicBezTo>
                    <a:cubicBezTo>
                      <a:pt x="125540" y="49173"/>
                      <a:pt x="127089" y="49173"/>
                      <a:pt x="127347" y="49173"/>
                    </a:cubicBezTo>
                    <a:cubicBezTo>
                      <a:pt x="131478" y="49173"/>
                      <a:pt x="138448" y="46315"/>
                      <a:pt x="144902" y="41637"/>
                    </a:cubicBezTo>
                    <a:cubicBezTo>
                      <a:pt x="149549" y="38000"/>
                      <a:pt x="151872" y="35401"/>
                      <a:pt x="151872" y="24748"/>
                    </a:cubicBezTo>
                    <a:cubicBezTo>
                      <a:pt x="151872" y="10716"/>
                      <a:pt x="144644" y="63"/>
                      <a:pt x="130187" y="63"/>
                    </a:cubicBezTo>
                    <a:cubicBezTo>
                      <a:pt x="121926" y="63"/>
                      <a:pt x="99209" y="2141"/>
                      <a:pt x="73909" y="27866"/>
                    </a:cubicBezTo>
                    <a:cubicBezTo>
                      <a:pt x="53257" y="49173"/>
                      <a:pt x="41123" y="95944"/>
                      <a:pt x="36218" y="115432"/>
                    </a:cubicBezTo>
                    <a:cubicBezTo>
                      <a:pt x="31572" y="133362"/>
                      <a:pt x="29506" y="141417"/>
                      <a:pt x="21762" y="157007"/>
                    </a:cubicBezTo>
                    <a:cubicBezTo>
                      <a:pt x="19955" y="160125"/>
                      <a:pt x="13243" y="171558"/>
                      <a:pt x="9628" y="174936"/>
                    </a:cubicBezTo>
                    <a:cubicBezTo>
                      <a:pt x="2658" y="181432"/>
                      <a:pt x="77" y="186109"/>
                      <a:pt x="77" y="187409"/>
                    </a:cubicBezTo>
                    <a:cubicBezTo>
                      <a:pt x="77" y="187928"/>
                      <a:pt x="593" y="188968"/>
                      <a:pt x="2400" y="188968"/>
                    </a:cubicBezTo>
                    <a:cubicBezTo>
                      <a:pt x="3433" y="188968"/>
                      <a:pt x="8854" y="187928"/>
                      <a:pt x="15566" y="183511"/>
                    </a:cubicBezTo>
                    <a:cubicBezTo>
                      <a:pt x="19955" y="180913"/>
                      <a:pt x="20471" y="180393"/>
                      <a:pt x="26409" y="174157"/>
                    </a:cubicBezTo>
                    <a:cubicBezTo>
                      <a:pt x="39316" y="174416"/>
                      <a:pt x="48352" y="176755"/>
                      <a:pt x="64616" y="181432"/>
                    </a:cubicBezTo>
                    <a:cubicBezTo>
                      <a:pt x="77782" y="185070"/>
                      <a:pt x="90948" y="188968"/>
                      <a:pt x="104113" y="188968"/>
                    </a:cubicBezTo>
                    <a:cubicBezTo>
                      <a:pt x="125024" y="188968"/>
                      <a:pt x="146193" y="173117"/>
                      <a:pt x="154454" y="161684"/>
                    </a:cubicBezTo>
                    <a:cubicBezTo>
                      <a:pt x="159617" y="154669"/>
                      <a:pt x="161166" y="148172"/>
                      <a:pt x="161166" y="147393"/>
                    </a:cubicBezTo>
                    <a:cubicBezTo>
                      <a:pt x="161166" y="145574"/>
                      <a:pt x="159617" y="145574"/>
                      <a:pt x="159359" y="145574"/>
                    </a:cubicBezTo>
                    <a:cubicBezTo>
                      <a:pt x="155228" y="145574"/>
                      <a:pt x="149033" y="148432"/>
                      <a:pt x="144644" y="151550"/>
                    </a:cubicBezTo>
                    <a:cubicBezTo>
                      <a:pt x="137674" y="155968"/>
                      <a:pt x="137157" y="157527"/>
                      <a:pt x="135608" y="161944"/>
                    </a:cubicBezTo>
                    <a:cubicBezTo>
                      <a:pt x="134318" y="166102"/>
                      <a:pt x="132769" y="168180"/>
                      <a:pt x="131736" y="169739"/>
                    </a:cubicBezTo>
                    <a:cubicBezTo>
                      <a:pt x="129671" y="172857"/>
                      <a:pt x="129413" y="172857"/>
                      <a:pt x="125540" y="172857"/>
                    </a:cubicBezTo>
                    <a:cubicBezTo>
                      <a:pt x="113149" y="172857"/>
                      <a:pt x="100241" y="168960"/>
                      <a:pt x="83203" y="164283"/>
                    </a:cubicBezTo>
                    <a:cubicBezTo>
                      <a:pt x="75974" y="162204"/>
                      <a:pt x="61776" y="158046"/>
                      <a:pt x="48868" y="158046"/>
                    </a:cubicBezTo>
                    <a:cubicBezTo>
                      <a:pt x="45512" y="158046"/>
                      <a:pt x="41898" y="158306"/>
                      <a:pt x="38542" y="1590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55" name="Forme libre : forme 154">
                <a:extLst>
                  <a:ext uri="{FF2B5EF4-FFF2-40B4-BE49-F238E27FC236}">
                    <a16:creationId xmlns:a16="http://schemas.microsoft.com/office/drawing/2014/main" id="{7295CB17-D78F-E91C-A587-BE2B9DFC62DB}"/>
                  </a:ext>
                </a:extLst>
              </p:cNvPr>
              <p:cNvSpPr/>
              <p:nvPr>
                <p:custDataLst>
                  <p:tags r:id="rId61"/>
                </p:custDataLst>
              </p:nvPr>
            </p:nvSpPr>
            <p:spPr>
              <a:xfrm>
                <a:off x="7309837" y="3759429"/>
                <a:ext cx="72102" cy="82031"/>
              </a:xfrm>
              <a:custGeom>
                <a:avLst/>
                <a:gdLst>
                  <a:gd name="connsiteX0" fmla="*/ 65139 w 72102"/>
                  <a:gd name="connsiteY0" fmla="*/ 11887 h 82031"/>
                  <a:gd name="connsiteX1" fmla="*/ 57549 w 72102"/>
                  <a:gd name="connsiteY1" fmla="*/ 20436 h 82031"/>
                  <a:gd name="connsiteX2" fmla="*/ 63512 w 72102"/>
                  <a:gd name="connsiteY2" fmla="*/ 26256 h 82031"/>
                  <a:gd name="connsiteX3" fmla="*/ 72186 w 72102"/>
                  <a:gd name="connsiteY3" fmla="*/ 15889 h 82031"/>
                  <a:gd name="connsiteX4" fmla="*/ 48152 w 72102"/>
                  <a:gd name="connsiteY4" fmla="*/ 64 h 82031"/>
                  <a:gd name="connsiteX5" fmla="*/ 14902 w 72102"/>
                  <a:gd name="connsiteY5" fmla="*/ 26620 h 82031"/>
                  <a:gd name="connsiteX6" fmla="*/ 21227 w 72102"/>
                  <a:gd name="connsiteY6" fmla="*/ 39898 h 82031"/>
                  <a:gd name="connsiteX7" fmla="*/ 41647 w 72102"/>
                  <a:gd name="connsiteY7" fmla="*/ 46446 h 82031"/>
                  <a:gd name="connsiteX8" fmla="*/ 57007 w 72102"/>
                  <a:gd name="connsiteY8" fmla="*/ 58451 h 82031"/>
                  <a:gd name="connsiteX9" fmla="*/ 47429 w 72102"/>
                  <a:gd name="connsiteY9" fmla="*/ 73002 h 82031"/>
                  <a:gd name="connsiteX10" fmla="*/ 29358 w 72102"/>
                  <a:gd name="connsiteY10" fmla="*/ 77003 h 82031"/>
                  <a:gd name="connsiteX11" fmla="*/ 7673 w 72102"/>
                  <a:gd name="connsiteY11" fmla="*/ 69364 h 82031"/>
                  <a:gd name="connsiteX12" fmla="*/ 17612 w 72102"/>
                  <a:gd name="connsiteY12" fmla="*/ 58996 h 82031"/>
                  <a:gd name="connsiteX13" fmla="*/ 10565 w 72102"/>
                  <a:gd name="connsiteY13" fmla="*/ 52266 h 82031"/>
                  <a:gd name="connsiteX14" fmla="*/ 84 w 72102"/>
                  <a:gd name="connsiteY14" fmla="*/ 64453 h 82031"/>
                  <a:gd name="connsiteX15" fmla="*/ 29178 w 72102"/>
                  <a:gd name="connsiteY15" fmla="*/ 82096 h 82031"/>
                  <a:gd name="connsiteX16" fmla="*/ 68572 w 72102"/>
                  <a:gd name="connsiteY16" fmla="*/ 52085 h 82031"/>
                  <a:gd name="connsiteX17" fmla="*/ 43634 w 72102"/>
                  <a:gd name="connsiteY17" fmla="*/ 30804 h 82031"/>
                  <a:gd name="connsiteX18" fmla="*/ 36406 w 72102"/>
                  <a:gd name="connsiteY18" fmla="*/ 29348 h 82031"/>
                  <a:gd name="connsiteX19" fmla="*/ 26467 w 72102"/>
                  <a:gd name="connsiteY19" fmla="*/ 20254 h 82031"/>
                  <a:gd name="connsiteX20" fmla="*/ 33695 w 72102"/>
                  <a:gd name="connsiteY20" fmla="*/ 8613 h 82031"/>
                  <a:gd name="connsiteX21" fmla="*/ 47971 w 72102"/>
                  <a:gd name="connsiteY21" fmla="*/ 5157 h 82031"/>
                  <a:gd name="connsiteX22" fmla="*/ 65139 w 72102"/>
                  <a:gd name="connsiteY22" fmla="*/ 11887 h 8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102" h="82031">
                    <a:moveTo>
                      <a:pt x="65139" y="11887"/>
                    </a:moveTo>
                    <a:cubicBezTo>
                      <a:pt x="60440" y="12978"/>
                      <a:pt x="57549" y="16798"/>
                      <a:pt x="57549" y="20436"/>
                    </a:cubicBezTo>
                    <a:cubicBezTo>
                      <a:pt x="57549" y="24619"/>
                      <a:pt x="61163" y="26256"/>
                      <a:pt x="63512" y="26256"/>
                    </a:cubicBezTo>
                    <a:cubicBezTo>
                      <a:pt x="65320" y="26256"/>
                      <a:pt x="72186" y="25165"/>
                      <a:pt x="72186" y="15889"/>
                    </a:cubicBezTo>
                    <a:cubicBezTo>
                      <a:pt x="72186" y="4066"/>
                      <a:pt x="59175" y="64"/>
                      <a:pt x="48152" y="64"/>
                    </a:cubicBezTo>
                    <a:cubicBezTo>
                      <a:pt x="19962" y="64"/>
                      <a:pt x="14902" y="20982"/>
                      <a:pt x="14902" y="26620"/>
                    </a:cubicBezTo>
                    <a:cubicBezTo>
                      <a:pt x="14902" y="33350"/>
                      <a:pt x="18697" y="37715"/>
                      <a:pt x="21227" y="39898"/>
                    </a:cubicBezTo>
                    <a:cubicBezTo>
                      <a:pt x="25925" y="43536"/>
                      <a:pt x="29178" y="44263"/>
                      <a:pt x="41647" y="46446"/>
                    </a:cubicBezTo>
                    <a:cubicBezTo>
                      <a:pt x="45442" y="47174"/>
                      <a:pt x="57007" y="49356"/>
                      <a:pt x="57007" y="58451"/>
                    </a:cubicBezTo>
                    <a:cubicBezTo>
                      <a:pt x="57007" y="61543"/>
                      <a:pt x="55019" y="68455"/>
                      <a:pt x="47429" y="73002"/>
                    </a:cubicBezTo>
                    <a:cubicBezTo>
                      <a:pt x="40382" y="77003"/>
                      <a:pt x="31527" y="77003"/>
                      <a:pt x="29358" y="77003"/>
                    </a:cubicBezTo>
                    <a:cubicBezTo>
                      <a:pt x="22130" y="77003"/>
                      <a:pt x="11830" y="75366"/>
                      <a:pt x="7673" y="69364"/>
                    </a:cubicBezTo>
                    <a:cubicBezTo>
                      <a:pt x="13637" y="68636"/>
                      <a:pt x="17612" y="64089"/>
                      <a:pt x="17612" y="58996"/>
                    </a:cubicBezTo>
                    <a:cubicBezTo>
                      <a:pt x="17612" y="54449"/>
                      <a:pt x="14360" y="52266"/>
                      <a:pt x="10565" y="52266"/>
                    </a:cubicBezTo>
                    <a:cubicBezTo>
                      <a:pt x="5324" y="52266"/>
                      <a:pt x="84" y="56450"/>
                      <a:pt x="84" y="64453"/>
                    </a:cubicBezTo>
                    <a:cubicBezTo>
                      <a:pt x="84" y="75366"/>
                      <a:pt x="11649" y="82096"/>
                      <a:pt x="29178" y="82096"/>
                    </a:cubicBezTo>
                    <a:cubicBezTo>
                      <a:pt x="62428" y="82096"/>
                      <a:pt x="68572" y="59178"/>
                      <a:pt x="68572" y="52085"/>
                    </a:cubicBezTo>
                    <a:cubicBezTo>
                      <a:pt x="68572" y="35351"/>
                      <a:pt x="50321" y="32077"/>
                      <a:pt x="43634" y="30804"/>
                    </a:cubicBezTo>
                    <a:cubicBezTo>
                      <a:pt x="42008" y="30440"/>
                      <a:pt x="37490" y="29712"/>
                      <a:pt x="36406" y="29348"/>
                    </a:cubicBezTo>
                    <a:cubicBezTo>
                      <a:pt x="29720" y="28075"/>
                      <a:pt x="26467" y="24256"/>
                      <a:pt x="26467" y="20254"/>
                    </a:cubicBezTo>
                    <a:cubicBezTo>
                      <a:pt x="26467" y="16071"/>
                      <a:pt x="29720" y="11160"/>
                      <a:pt x="33695" y="8613"/>
                    </a:cubicBezTo>
                    <a:cubicBezTo>
                      <a:pt x="38575" y="5521"/>
                      <a:pt x="44899" y="5157"/>
                      <a:pt x="47971" y="5157"/>
                    </a:cubicBezTo>
                    <a:cubicBezTo>
                      <a:pt x="51766" y="5157"/>
                      <a:pt x="61163" y="5703"/>
                      <a:pt x="65139" y="118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56" name="Forme libre : forme 155">
                <a:extLst>
                  <a:ext uri="{FF2B5EF4-FFF2-40B4-BE49-F238E27FC236}">
                    <a16:creationId xmlns:a16="http://schemas.microsoft.com/office/drawing/2014/main" id="{586B5FF7-BD23-17FF-D3F6-972C1D29E5E4}"/>
                  </a:ext>
                </a:extLst>
              </p:cNvPr>
              <p:cNvSpPr/>
              <p:nvPr>
                <p:custDataLst>
                  <p:tags r:id="rId62"/>
                </p:custDataLst>
              </p:nvPr>
            </p:nvSpPr>
            <p:spPr>
              <a:xfrm>
                <a:off x="7402033" y="3725962"/>
                <a:ext cx="61079" cy="115499"/>
              </a:xfrm>
              <a:custGeom>
                <a:avLst/>
                <a:gdLst>
                  <a:gd name="connsiteX0" fmla="*/ 36952 w 61079"/>
                  <a:gd name="connsiteY0" fmla="*/ 41899 h 115499"/>
                  <a:gd name="connsiteX1" fmla="*/ 55384 w 61079"/>
                  <a:gd name="connsiteY1" fmla="*/ 41899 h 115499"/>
                  <a:gd name="connsiteX2" fmla="*/ 61167 w 61079"/>
                  <a:gd name="connsiteY2" fmla="*/ 37897 h 115499"/>
                  <a:gd name="connsiteX3" fmla="*/ 55746 w 61079"/>
                  <a:gd name="connsiteY3" fmla="*/ 35351 h 115499"/>
                  <a:gd name="connsiteX4" fmla="*/ 38578 w 61079"/>
                  <a:gd name="connsiteY4" fmla="*/ 35351 h 115499"/>
                  <a:gd name="connsiteX5" fmla="*/ 45265 w 61079"/>
                  <a:gd name="connsiteY5" fmla="*/ 8431 h 115499"/>
                  <a:gd name="connsiteX6" fmla="*/ 45807 w 61079"/>
                  <a:gd name="connsiteY6" fmla="*/ 5885 h 115499"/>
                  <a:gd name="connsiteX7" fmla="*/ 39663 w 61079"/>
                  <a:gd name="connsiteY7" fmla="*/ 64 h 115499"/>
                  <a:gd name="connsiteX8" fmla="*/ 31169 w 61079"/>
                  <a:gd name="connsiteY8" fmla="*/ 7885 h 115499"/>
                  <a:gd name="connsiteX9" fmla="*/ 24302 w 61079"/>
                  <a:gd name="connsiteY9" fmla="*/ 35351 h 115499"/>
                  <a:gd name="connsiteX10" fmla="*/ 5870 w 61079"/>
                  <a:gd name="connsiteY10" fmla="*/ 35351 h 115499"/>
                  <a:gd name="connsiteX11" fmla="*/ 87 w 61079"/>
                  <a:gd name="connsiteY11" fmla="*/ 39352 h 115499"/>
                  <a:gd name="connsiteX12" fmla="*/ 5509 w 61079"/>
                  <a:gd name="connsiteY12" fmla="*/ 41899 h 115499"/>
                  <a:gd name="connsiteX13" fmla="*/ 22676 w 61079"/>
                  <a:gd name="connsiteY13" fmla="*/ 41899 h 115499"/>
                  <a:gd name="connsiteX14" fmla="*/ 12014 w 61079"/>
                  <a:gd name="connsiteY14" fmla="*/ 84825 h 115499"/>
                  <a:gd name="connsiteX15" fmla="*/ 9303 w 61079"/>
                  <a:gd name="connsiteY15" fmla="*/ 98284 h 115499"/>
                  <a:gd name="connsiteX16" fmla="*/ 28639 w 61079"/>
                  <a:gd name="connsiteY16" fmla="*/ 115564 h 115499"/>
                  <a:gd name="connsiteX17" fmla="*/ 60083 w 61079"/>
                  <a:gd name="connsiteY17" fmla="*/ 87735 h 115499"/>
                  <a:gd name="connsiteX18" fmla="*/ 57191 w 61079"/>
                  <a:gd name="connsiteY18" fmla="*/ 85370 h 115499"/>
                  <a:gd name="connsiteX19" fmla="*/ 53396 w 61079"/>
                  <a:gd name="connsiteY19" fmla="*/ 88826 h 115499"/>
                  <a:gd name="connsiteX20" fmla="*/ 29181 w 61079"/>
                  <a:gd name="connsiteY20" fmla="*/ 110471 h 115499"/>
                  <a:gd name="connsiteX21" fmla="*/ 22857 w 61079"/>
                  <a:gd name="connsiteY21" fmla="*/ 101558 h 115499"/>
                  <a:gd name="connsiteX22" fmla="*/ 23941 w 61079"/>
                  <a:gd name="connsiteY22" fmla="*/ 94101 h 115499"/>
                  <a:gd name="connsiteX23" fmla="*/ 36952 w 61079"/>
                  <a:gd name="connsiteY23" fmla="*/ 41899 h 115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079" h="115499">
                    <a:moveTo>
                      <a:pt x="36952" y="41899"/>
                    </a:moveTo>
                    <a:lnTo>
                      <a:pt x="55384" y="41899"/>
                    </a:lnTo>
                    <a:cubicBezTo>
                      <a:pt x="58818" y="41899"/>
                      <a:pt x="61167" y="41899"/>
                      <a:pt x="61167" y="37897"/>
                    </a:cubicBezTo>
                    <a:cubicBezTo>
                      <a:pt x="61167" y="35351"/>
                      <a:pt x="58818" y="35351"/>
                      <a:pt x="55746" y="35351"/>
                    </a:cubicBezTo>
                    <a:lnTo>
                      <a:pt x="38578" y="35351"/>
                    </a:lnTo>
                    <a:lnTo>
                      <a:pt x="45265" y="8431"/>
                    </a:lnTo>
                    <a:cubicBezTo>
                      <a:pt x="45445" y="7522"/>
                      <a:pt x="45807" y="6612"/>
                      <a:pt x="45807" y="5885"/>
                    </a:cubicBezTo>
                    <a:cubicBezTo>
                      <a:pt x="45807" y="2611"/>
                      <a:pt x="43277" y="64"/>
                      <a:pt x="39663" y="64"/>
                    </a:cubicBezTo>
                    <a:cubicBezTo>
                      <a:pt x="35145" y="64"/>
                      <a:pt x="32434" y="3156"/>
                      <a:pt x="31169" y="7885"/>
                    </a:cubicBezTo>
                    <a:cubicBezTo>
                      <a:pt x="29904" y="12433"/>
                      <a:pt x="32254" y="3702"/>
                      <a:pt x="24302" y="35351"/>
                    </a:cubicBezTo>
                    <a:lnTo>
                      <a:pt x="5870" y="35351"/>
                    </a:lnTo>
                    <a:cubicBezTo>
                      <a:pt x="2437" y="35351"/>
                      <a:pt x="87" y="35351"/>
                      <a:pt x="87" y="39352"/>
                    </a:cubicBezTo>
                    <a:cubicBezTo>
                      <a:pt x="87" y="41899"/>
                      <a:pt x="2256" y="41899"/>
                      <a:pt x="5509" y="41899"/>
                    </a:cubicBezTo>
                    <a:lnTo>
                      <a:pt x="22676" y="41899"/>
                    </a:lnTo>
                    <a:lnTo>
                      <a:pt x="12014" y="84825"/>
                    </a:lnTo>
                    <a:cubicBezTo>
                      <a:pt x="10930" y="89372"/>
                      <a:pt x="9303" y="95920"/>
                      <a:pt x="9303" y="98284"/>
                    </a:cubicBezTo>
                    <a:cubicBezTo>
                      <a:pt x="9303" y="109016"/>
                      <a:pt x="18339" y="115564"/>
                      <a:pt x="28639" y="115564"/>
                    </a:cubicBezTo>
                    <a:cubicBezTo>
                      <a:pt x="48698" y="115564"/>
                      <a:pt x="60083" y="90099"/>
                      <a:pt x="60083" y="87735"/>
                    </a:cubicBezTo>
                    <a:cubicBezTo>
                      <a:pt x="60083" y="85370"/>
                      <a:pt x="57733" y="85370"/>
                      <a:pt x="57191" y="85370"/>
                    </a:cubicBezTo>
                    <a:cubicBezTo>
                      <a:pt x="55023" y="85370"/>
                      <a:pt x="54842" y="85734"/>
                      <a:pt x="53396" y="88826"/>
                    </a:cubicBezTo>
                    <a:cubicBezTo>
                      <a:pt x="48337" y="100285"/>
                      <a:pt x="39120" y="110471"/>
                      <a:pt x="29181" y="110471"/>
                    </a:cubicBezTo>
                    <a:cubicBezTo>
                      <a:pt x="25387" y="110471"/>
                      <a:pt x="22857" y="108106"/>
                      <a:pt x="22857" y="101558"/>
                    </a:cubicBezTo>
                    <a:cubicBezTo>
                      <a:pt x="22857" y="99740"/>
                      <a:pt x="23580" y="95920"/>
                      <a:pt x="23941" y="94101"/>
                    </a:cubicBezTo>
                    <a:lnTo>
                      <a:pt x="36952" y="41899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57" name="Forme libre : forme 156">
                <a:extLst>
                  <a:ext uri="{FF2B5EF4-FFF2-40B4-BE49-F238E27FC236}">
                    <a16:creationId xmlns:a16="http://schemas.microsoft.com/office/drawing/2014/main" id="{C4E08B7B-BDBD-B817-A44A-A6BA94C2A475}"/>
                  </a:ext>
                </a:extLst>
              </p:cNvPr>
              <p:cNvSpPr/>
              <p:nvPr>
                <p:custDataLst>
                  <p:tags r:id="rId63"/>
                </p:custDataLst>
              </p:nvPr>
            </p:nvSpPr>
            <p:spPr>
              <a:xfrm>
                <a:off x="7480921" y="3759429"/>
                <a:ext cx="92703" cy="117318"/>
              </a:xfrm>
              <a:custGeom>
                <a:avLst/>
                <a:gdLst>
                  <a:gd name="connsiteX0" fmla="*/ 92071 w 92703"/>
                  <a:gd name="connsiteY0" fmla="*/ 11705 h 117318"/>
                  <a:gd name="connsiteX1" fmla="*/ 92794 w 92703"/>
                  <a:gd name="connsiteY1" fmla="*/ 7704 h 117318"/>
                  <a:gd name="connsiteX2" fmla="*/ 86831 w 92703"/>
                  <a:gd name="connsiteY2" fmla="*/ 1883 h 117318"/>
                  <a:gd name="connsiteX3" fmla="*/ 79422 w 92703"/>
                  <a:gd name="connsiteY3" fmla="*/ 6248 h 117318"/>
                  <a:gd name="connsiteX4" fmla="*/ 76530 w 92703"/>
                  <a:gd name="connsiteY4" fmla="*/ 16798 h 117318"/>
                  <a:gd name="connsiteX5" fmla="*/ 72735 w 92703"/>
                  <a:gd name="connsiteY5" fmla="*/ 31895 h 117318"/>
                  <a:gd name="connsiteX6" fmla="*/ 65507 w 92703"/>
                  <a:gd name="connsiteY6" fmla="*/ 61179 h 117318"/>
                  <a:gd name="connsiteX7" fmla="*/ 43280 w 92703"/>
                  <a:gd name="connsiteY7" fmla="*/ 77003 h 117318"/>
                  <a:gd name="connsiteX8" fmla="*/ 30992 w 92703"/>
                  <a:gd name="connsiteY8" fmla="*/ 61907 h 117318"/>
                  <a:gd name="connsiteX9" fmla="*/ 40569 w 92703"/>
                  <a:gd name="connsiteY9" fmla="*/ 26620 h 117318"/>
                  <a:gd name="connsiteX10" fmla="*/ 43641 w 92703"/>
                  <a:gd name="connsiteY10" fmla="*/ 15525 h 117318"/>
                  <a:gd name="connsiteX11" fmla="*/ 26474 w 92703"/>
                  <a:gd name="connsiteY11" fmla="*/ 64 h 117318"/>
                  <a:gd name="connsiteX12" fmla="*/ 90 w 92703"/>
                  <a:gd name="connsiteY12" fmla="*/ 27893 h 117318"/>
                  <a:gd name="connsiteX13" fmla="*/ 3162 w 92703"/>
                  <a:gd name="connsiteY13" fmla="*/ 30258 h 117318"/>
                  <a:gd name="connsiteX14" fmla="*/ 6415 w 92703"/>
                  <a:gd name="connsiteY14" fmla="*/ 27348 h 117318"/>
                  <a:gd name="connsiteX15" fmla="*/ 25932 w 92703"/>
                  <a:gd name="connsiteY15" fmla="*/ 5157 h 117318"/>
                  <a:gd name="connsiteX16" fmla="*/ 30449 w 92703"/>
                  <a:gd name="connsiteY16" fmla="*/ 11523 h 117318"/>
                  <a:gd name="connsiteX17" fmla="*/ 27920 w 92703"/>
                  <a:gd name="connsiteY17" fmla="*/ 22073 h 117318"/>
                  <a:gd name="connsiteX18" fmla="*/ 17438 w 92703"/>
                  <a:gd name="connsiteY18" fmla="*/ 58996 h 117318"/>
                  <a:gd name="connsiteX19" fmla="*/ 24486 w 92703"/>
                  <a:gd name="connsiteY19" fmla="*/ 76458 h 117318"/>
                  <a:gd name="connsiteX20" fmla="*/ 42557 w 92703"/>
                  <a:gd name="connsiteY20" fmla="*/ 82096 h 117318"/>
                  <a:gd name="connsiteX21" fmla="*/ 62254 w 92703"/>
                  <a:gd name="connsiteY21" fmla="*/ 73911 h 117318"/>
                  <a:gd name="connsiteX22" fmla="*/ 50327 w 92703"/>
                  <a:gd name="connsiteY22" fmla="*/ 100649 h 117318"/>
                  <a:gd name="connsiteX23" fmla="*/ 28642 w 92703"/>
                  <a:gd name="connsiteY23" fmla="*/ 112290 h 117318"/>
                  <a:gd name="connsiteX24" fmla="*/ 15089 w 92703"/>
                  <a:gd name="connsiteY24" fmla="*/ 106288 h 117318"/>
                  <a:gd name="connsiteX25" fmla="*/ 24847 w 92703"/>
                  <a:gd name="connsiteY25" fmla="*/ 96284 h 117318"/>
                  <a:gd name="connsiteX26" fmla="*/ 17800 w 92703"/>
                  <a:gd name="connsiteY26" fmla="*/ 89372 h 117318"/>
                  <a:gd name="connsiteX27" fmla="*/ 7319 w 92703"/>
                  <a:gd name="connsiteY27" fmla="*/ 101376 h 117318"/>
                  <a:gd name="connsiteX28" fmla="*/ 28823 w 92703"/>
                  <a:gd name="connsiteY28" fmla="*/ 117383 h 117318"/>
                  <a:gd name="connsiteX29" fmla="*/ 74904 w 92703"/>
                  <a:gd name="connsiteY29" fmla="*/ 80459 h 117318"/>
                  <a:gd name="connsiteX30" fmla="*/ 92071 w 92703"/>
                  <a:gd name="connsiteY30" fmla="*/ 11705 h 11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2703" h="117318">
                    <a:moveTo>
                      <a:pt x="92071" y="11705"/>
                    </a:moveTo>
                    <a:cubicBezTo>
                      <a:pt x="92794" y="9159"/>
                      <a:pt x="92794" y="8795"/>
                      <a:pt x="92794" y="7704"/>
                    </a:cubicBezTo>
                    <a:cubicBezTo>
                      <a:pt x="92794" y="4066"/>
                      <a:pt x="89903" y="1883"/>
                      <a:pt x="86831" y="1883"/>
                    </a:cubicBezTo>
                    <a:cubicBezTo>
                      <a:pt x="84843" y="1883"/>
                      <a:pt x="81409" y="2793"/>
                      <a:pt x="79422" y="6248"/>
                    </a:cubicBezTo>
                    <a:cubicBezTo>
                      <a:pt x="78879" y="7340"/>
                      <a:pt x="77434" y="13160"/>
                      <a:pt x="76530" y="16798"/>
                    </a:cubicBezTo>
                    <a:lnTo>
                      <a:pt x="72735" y="31895"/>
                    </a:lnTo>
                    <a:cubicBezTo>
                      <a:pt x="71651" y="36260"/>
                      <a:pt x="66049" y="59178"/>
                      <a:pt x="65507" y="61179"/>
                    </a:cubicBezTo>
                    <a:cubicBezTo>
                      <a:pt x="65326" y="61179"/>
                      <a:pt x="57375" y="77003"/>
                      <a:pt x="43280" y="77003"/>
                    </a:cubicBezTo>
                    <a:cubicBezTo>
                      <a:pt x="30992" y="77003"/>
                      <a:pt x="30992" y="65181"/>
                      <a:pt x="30992" y="61907"/>
                    </a:cubicBezTo>
                    <a:cubicBezTo>
                      <a:pt x="30992" y="52085"/>
                      <a:pt x="35148" y="40626"/>
                      <a:pt x="40569" y="26620"/>
                    </a:cubicBezTo>
                    <a:cubicBezTo>
                      <a:pt x="42738" y="20800"/>
                      <a:pt x="43641" y="18617"/>
                      <a:pt x="43641" y="15525"/>
                    </a:cubicBezTo>
                    <a:cubicBezTo>
                      <a:pt x="43641" y="6794"/>
                      <a:pt x="36232" y="64"/>
                      <a:pt x="26474" y="64"/>
                    </a:cubicBezTo>
                    <a:cubicBezTo>
                      <a:pt x="8222" y="64"/>
                      <a:pt x="90" y="24801"/>
                      <a:pt x="90" y="27893"/>
                    </a:cubicBezTo>
                    <a:cubicBezTo>
                      <a:pt x="90" y="30258"/>
                      <a:pt x="2620" y="30258"/>
                      <a:pt x="3162" y="30258"/>
                    </a:cubicBezTo>
                    <a:cubicBezTo>
                      <a:pt x="5692" y="30258"/>
                      <a:pt x="5873" y="29348"/>
                      <a:pt x="6415" y="27348"/>
                    </a:cubicBezTo>
                    <a:cubicBezTo>
                      <a:pt x="10933" y="12251"/>
                      <a:pt x="18703" y="5157"/>
                      <a:pt x="25932" y="5157"/>
                    </a:cubicBezTo>
                    <a:cubicBezTo>
                      <a:pt x="29004" y="5157"/>
                      <a:pt x="30449" y="7158"/>
                      <a:pt x="30449" y="11523"/>
                    </a:cubicBezTo>
                    <a:cubicBezTo>
                      <a:pt x="30449" y="15707"/>
                      <a:pt x="28823" y="19708"/>
                      <a:pt x="27920" y="22073"/>
                    </a:cubicBezTo>
                    <a:cubicBezTo>
                      <a:pt x="19246" y="44263"/>
                      <a:pt x="17438" y="50993"/>
                      <a:pt x="17438" y="58996"/>
                    </a:cubicBezTo>
                    <a:cubicBezTo>
                      <a:pt x="17438" y="62088"/>
                      <a:pt x="17438" y="70637"/>
                      <a:pt x="24486" y="76458"/>
                    </a:cubicBezTo>
                    <a:cubicBezTo>
                      <a:pt x="30088" y="81187"/>
                      <a:pt x="37678" y="82096"/>
                      <a:pt x="42557" y="82096"/>
                    </a:cubicBezTo>
                    <a:cubicBezTo>
                      <a:pt x="49785" y="82096"/>
                      <a:pt x="56291" y="79368"/>
                      <a:pt x="62254" y="73911"/>
                    </a:cubicBezTo>
                    <a:cubicBezTo>
                      <a:pt x="59905" y="83915"/>
                      <a:pt x="57917" y="91555"/>
                      <a:pt x="50327" y="100649"/>
                    </a:cubicBezTo>
                    <a:cubicBezTo>
                      <a:pt x="45448" y="106288"/>
                      <a:pt x="38220" y="112290"/>
                      <a:pt x="28642" y="112290"/>
                    </a:cubicBezTo>
                    <a:cubicBezTo>
                      <a:pt x="27377" y="112290"/>
                      <a:pt x="18884" y="112290"/>
                      <a:pt x="15089" y="106288"/>
                    </a:cubicBezTo>
                    <a:cubicBezTo>
                      <a:pt x="24847" y="105196"/>
                      <a:pt x="24847" y="96465"/>
                      <a:pt x="24847" y="96284"/>
                    </a:cubicBezTo>
                    <a:cubicBezTo>
                      <a:pt x="24847" y="90463"/>
                      <a:pt x="19607" y="89372"/>
                      <a:pt x="17800" y="89372"/>
                    </a:cubicBezTo>
                    <a:cubicBezTo>
                      <a:pt x="13282" y="89372"/>
                      <a:pt x="7319" y="93010"/>
                      <a:pt x="7319" y="101376"/>
                    </a:cubicBezTo>
                    <a:cubicBezTo>
                      <a:pt x="7319" y="110653"/>
                      <a:pt x="15993" y="117383"/>
                      <a:pt x="28823" y="117383"/>
                    </a:cubicBezTo>
                    <a:cubicBezTo>
                      <a:pt x="47075" y="117383"/>
                      <a:pt x="69302" y="103195"/>
                      <a:pt x="74904" y="80459"/>
                    </a:cubicBezTo>
                    <a:lnTo>
                      <a:pt x="92071" y="11705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dirty="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58" name="Forme libre : forme 157">
                <a:extLst>
                  <a:ext uri="{FF2B5EF4-FFF2-40B4-BE49-F238E27FC236}">
                    <a16:creationId xmlns:a16="http://schemas.microsoft.com/office/drawing/2014/main" id="{70A96873-97CB-D483-3279-15FA201C6B26}"/>
                  </a:ext>
                </a:extLst>
              </p:cNvPr>
              <p:cNvSpPr/>
              <p:nvPr>
                <p:custDataLst>
                  <p:tags r:id="rId64"/>
                </p:custDataLst>
              </p:nvPr>
            </p:nvSpPr>
            <p:spPr>
              <a:xfrm>
                <a:off x="7594813" y="3713411"/>
                <a:ext cx="40478" cy="128049"/>
              </a:xfrm>
              <a:custGeom>
                <a:avLst/>
                <a:gdLst>
                  <a:gd name="connsiteX0" fmla="*/ 39851 w 40478"/>
                  <a:gd name="connsiteY0" fmla="*/ 5521 h 128049"/>
                  <a:gd name="connsiteX1" fmla="*/ 40573 w 40478"/>
                  <a:gd name="connsiteY1" fmla="*/ 2611 h 128049"/>
                  <a:gd name="connsiteX2" fmla="*/ 37682 w 40478"/>
                  <a:gd name="connsiteY2" fmla="*/ 64 h 128049"/>
                  <a:gd name="connsiteX3" fmla="*/ 14551 w 40478"/>
                  <a:gd name="connsiteY3" fmla="*/ 1883 h 128049"/>
                  <a:gd name="connsiteX4" fmla="*/ 10756 w 40478"/>
                  <a:gd name="connsiteY4" fmla="*/ 6067 h 128049"/>
                  <a:gd name="connsiteX5" fmla="*/ 15274 w 40478"/>
                  <a:gd name="connsiteY5" fmla="*/ 8613 h 128049"/>
                  <a:gd name="connsiteX6" fmla="*/ 23948 w 40478"/>
                  <a:gd name="connsiteY6" fmla="*/ 11341 h 128049"/>
                  <a:gd name="connsiteX7" fmla="*/ 23225 w 40478"/>
                  <a:gd name="connsiteY7" fmla="*/ 15343 h 128049"/>
                  <a:gd name="connsiteX8" fmla="*/ 817 w 40478"/>
                  <a:gd name="connsiteY8" fmla="*/ 105196 h 128049"/>
                  <a:gd name="connsiteX9" fmla="*/ 95 w 40478"/>
                  <a:gd name="connsiteY9" fmla="*/ 110835 h 128049"/>
                  <a:gd name="connsiteX10" fmla="*/ 19069 w 40478"/>
                  <a:gd name="connsiteY10" fmla="*/ 128114 h 128049"/>
                  <a:gd name="connsiteX11" fmla="*/ 33526 w 40478"/>
                  <a:gd name="connsiteY11" fmla="*/ 118474 h 128049"/>
                  <a:gd name="connsiteX12" fmla="*/ 39851 w 40478"/>
                  <a:gd name="connsiteY12" fmla="*/ 100285 h 128049"/>
                  <a:gd name="connsiteX13" fmla="*/ 36959 w 40478"/>
                  <a:gd name="connsiteY13" fmla="*/ 97921 h 128049"/>
                  <a:gd name="connsiteX14" fmla="*/ 33345 w 40478"/>
                  <a:gd name="connsiteY14" fmla="*/ 102286 h 128049"/>
                  <a:gd name="connsiteX15" fmla="*/ 19792 w 40478"/>
                  <a:gd name="connsiteY15" fmla="*/ 123021 h 128049"/>
                  <a:gd name="connsiteX16" fmla="*/ 13648 w 40478"/>
                  <a:gd name="connsiteY16" fmla="*/ 114109 h 128049"/>
                  <a:gd name="connsiteX17" fmla="*/ 14732 w 40478"/>
                  <a:gd name="connsiteY17" fmla="*/ 106651 h 128049"/>
                  <a:gd name="connsiteX18" fmla="*/ 39851 w 40478"/>
                  <a:gd name="connsiteY18" fmla="*/ 5521 h 1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0478" h="128049">
                    <a:moveTo>
                      <a:pt x="39851" y="5521"/>
                    </a:moveTo>
                    <a:cubicBezTo>
                      <a:pt x="40031" y="5157"/>
                      <a:pt x="40573" y="2793"/>
                      <a:pt x="40573" y="2611"/>
                    </a:cubicBezTo>
                    <a:cubicBezTo>
                      <a:pt x="40573" y="1701"/>
                      <a:pt x="39851" y="64"/>
                      <a:pt x="37682" y="64"/>
                    </a:cubicBezTo>
                    <a:cubicBezTo>
                      <a:pt x="34068" y="64"/>
                      <a:pt x="19069" y="1519"/>
                      <a:pt x="14551" y="1883"/>
                    </a:cubicBezTo>
                    <a:cubicBezTo>
                      <a:pt x="13286" y="2065"/>
                      <a:pt x="10756" y="2247"/>
                      <a:pt x="10756" y="6067"/>
                    </a:cubicBezTo>
                    <a:cubicBezTo>
                      <a:pt x="10756" y="8613"/>
                      <a:pt x="13286" y="8613"/>
                      <a:pt x="15274" y="8613"/>
                    </a:cubicBezTo>
                    <a:cubicBezTo>
                      <a:pt x="23948" y="8613"/>
                      <a:pt x="23948" y="9886"/>
                      <a:pt x="23948" y="11341"/>
                    </a:cubicBezTo>
                    <a:cubicBezTo>
                      <a:pt x="23948" y="12615"/>
                      <a:pt x="23587" y="13706"/>
                      <a:pt x="23225" y="15343"/>
                    </a:cubicBezTo>
                    <a:lnTo>
                      <a:pt x="817" y="105196"/>
                    </a:lnTo>
                    <a:cubicBezTo>
                      <a:pt x="275" y="107015"/>
                      <a:pt x="95" y="109016"/>
                      <a:pt x="95" y="110835"/>
                    </a:cubicBezTo>
                    <a:cubicBezTo>
                      <a:pt x="95" y="122476"/>
                      <a:pt x="10395" y="128114"/>
                      <a:pt x="19069" y="128114"/>
                    </a:cubicBezTo>
                    <a:cubicBezTo>
                      <a:pt x="23406" y="128114"/>
                      <a:pt x="28827" y="126659"/>
                      <a:pt x="33526" y="118474"/>
                    </a:cubicBezTo>
                    <a:cubicBezTo>
                      <a:pt x="37321" y="111744"/>
                      <a:pt x="39851" y="101013"/>
                      <a:pt x="39851" y="100285"/>
                    </a:cubicBezTo>
                    <a:cubicBezTo>
                      <a:pt x="39851" y="97921"/>
                      <a:pt x="37501" y="97921"/>
                      <a:pt x="36959" y="97921"/>
                    </a:cubicBezTo>
                    <a:cubicBezTo>
                      <a:pt x="34429" y="97921"/>
                      <a:pt x="34068" y="99012"/>
                      <a:pt x="33345" y="102286"/>
                    </a:cubicBezTo>
                    <a:cubicBezTo>
                      <a:pt x="30996" y="111380"/>
                      <a:pt x="27562" y="123021"/>
                      <a:pt x="19792" y="123021"/>
                    </a:cubicBezTo>
                    <a:cubicBezTo>
                      <a:pt x="14913" y="123021"/>
                      <a:pt x="13648" y="118474"/>
                      <a:pt x="13648" y="114109"/>
                    </a:cubicBezTo>
                    <a:cubicBezTo>
                      <a:pt x="13648" y="112108"/>
                      <a:pt x="14190" y="108652"/>
                      <a:pt x="14732" y="106651"/>
                    </a:cubicBezTo>
                    <a:lnTo>
                      <a:pt x="39851" y="552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59" name="Forme libre : forme 158">
                <a:extLst>
                  <a:ext uri="{FF2B5EF4-FFF2-40B4-BE49-F238E27FC236}">
                    <a16:creationId xmlns:a16="http://schemas.microsoft.com/office/drawing/2014/main" id="{527954DF-098D-E541-2876-3C4051147083}"/>
                  </a:ext>
                </a:extLst>
              </p:cNvPr>
              <p:cNvSpPr/>
              <p:nvPr>
                <p:custDataLst>
                  <p:tags r:id="rId65"/>
                </p:custDataLst>
              </p:nvPr>
            </p:nvSpPr>
            <p:spPr>
              <a:xfrm>
                <a:off x="7662049" y="3759429"/>
                <a:ext cx="77343" cy="82031"/>
              </a:xfrm>
              <a:custGeom>
                <a:avLst/>
                <a:gdLst>
                  <a:gd name="connsiteX0" fmla="*/ 28469 w 77343"/>
                  <a:gd name="connsiteY0" fmla="*/ 38807 h 82031"/>
                  <a:gd name="connsiteX1" fmla="*/ 57563 w 77343"/>
                  <a:gd name="connsiteY1" fmla="*/ 34987 h 82031"/>
                  <a:gd name="connsiteX2" fmla="*/ 73465 w 77343"/>
                  <a:gd name="connsiteY2" fmla="*/ 16071 h 82031"/>
                  <a:gd name="connsiteX3" fmla="*/ 51057 w 77343"/>
                  <a:gd name="connsiteY3" fmla="*/ 64 h 82031"/>
                  <a:gd name="connsiteX4" fmla="*/ 97 w 77343"/>
                  <a:gd name="connsiteY4" fmla="*/ 47901 h 82031"/>
                  <a:gd name="connsiteX5" fmla="*/ 32625 w 77343"/>
                  <a:gd name="connsiteY5" fmla="*/ 82096 h 82031"/>
                  <a:gd name="connsiteX6" fmla="*/ 77441 w 77343"/>
                  <a:gd name="connsiteY6" fmla="*/ 61543 h 82031"/>
                  <a:gd name="connsiteX7" fmla="*/ 74369 w 77343"/>
                  <a:gd name="connsiteY7" fmla="*/ 58451 h 82031"/>
                  <a:gd name="connsiteX8" fmla="*/ 71477 w 77343"/>
                  <a:gd name="connsiteY8" fmla="*/ 60270 h 82031"/>
                  <a:gd name="connsiteX9" fmla="*/ 32986 w 77343"/>
                  <a:gd name="connsiteY9" fmla="*/ 77003 h 82031"/>
                  <a:gd name="connsiteX10" fmla="*/ 14915 w 77343"/>
                  <a:gd name="connsiteY10" fmla="*/ 54995 h 82031"/>
                  <a:gd name="connsiteX11" fmla="*/ 17084 w 77343"/>
                  <a:gd name="connsiteY11" fmla="*/ 38807 h 82031"/>
                  <a:gd name="connsiteX12" fmla="*/ 28469 w 77343"/>
                  <a:gd name="connsiteY12" fmla="*/ 38807 h 82031"/>
                  <a:gd name="connsiteX13" fmla="*/ 18530 w 77343"/>
                  <a:gd name="connsiteY13" fmla="*/ 33714 h 82031"/>
                  <a:gd name="connsiteX14" fmla="*/ 51057 w 77343"/>
                  <a:gd name="connsiteY14" fmla="*/ 5157 h 82031"/>
                  <a:gd name="connsiteX15" fmla="*/ 65695 w 77343"/>
                  <a:gd name="connsiteY15" fmla="*/ 16071 h 82031"/>
                  <a:gd name="connsiteX16" fmla="*/ 27384 w 77343"/>
                  <a:gd name="connsiteY16" fmla="*/ 33714 h 82031"/>
                  <a:gd name="connsiteX17" fmla="*/ 18530 w 77343"/>
                  <a:gd name="connsiteY17" fmla="*/ 33714 h 8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343" h="82031">
                    <a:moveTo>
                      <a:pt x="28469" y="38807"/>
                    </a:moveTo>
                    <a:cubicBezTo>
                      <a:pt x="33528" y="38807"/>
                      <a:pt x="47804" y="38443"/>
                      <a:pt x="57563" y="34987"/>
                    </a:cubicBezTo>
                    <a:cubicBezTo>
                      <a:pt x="70935" y="30258"/>
                      <a:pt x="73465" y="21527"/>
                      <a:pt x="73465" y="16071"/>
                    </a:cubicBezTo>
                    <a:cubicBezTo>
                      <a:pt x="73465" y="6067"/>
                      <a:pt x="63526" y="64"/>
                      <a:pt x="51057" y="64"/>
                    </a:cubicBezTo>
                    <a:cubicBezTo>
                      <a:pt x="29372" y="64"/>
                      <a:pt x="97" y="16798"/>
                      <a:pt x="97" y="47901"/>
                    </a:cubicBezTo>
                    <a:cubicBezTo>
                      <a:pt x="97" y="66272"/>
                      <a:pt x="11482" y="82096"/>
                      <a:pt x="32625" y="82096"/>
                    </a:cubicBezTo>
                    <a:cubicBezTo>
                      <a:pt x="63165" y="82096"/>
                      <a:pt x="77441" y="64089"/>
                      <a:pt x="77441" y="61543"/>
                    </a:cubicBezTo>
                    <a:cubicBezTo>
                      <a:pt x="77441" y="60451"/>
                      <a:pt x="75814" y="58451"/>
                      <a:pt x="74369" y="58451"/>
                    </a:cubicBezTo>
                    <a:cubicBezTo>
                      <a:pt x="73284" y="58451"/>
                      <a:pt x="72923" y="58814"/>
                      <a:pt x="71477" y="60270"/>
                    </a:cubicBezTo>
                    <a:cubicBezTo>
                      <a:pt x="57382" y="77003"/>
                      <a:pt x="36239" y="77003"/>
                      <a:pt x="32986" y="77003"/>
                    </a:cubicBezTo>
                    <a:cubicBezTo>
                      <a:pt x="22144" y="77003"/>
                      <a:pt x="14915" y="69728"/>
                      <a:pt x="14915" y="54995"/>
                    </a:cubicBezTo>
                    <a:cubicBezTo>
                      <a:pt x="14915" y="52448"/>
                      <a:pt x="14915" y="48811"/>
                      <a:pt x="17084" y="38807"/>
                    </a:cubicBezTo>
                    <a:lnTo>
                      <a:pt x="28469" y="38807"/>
                    </a:lnTo>
                    <a:close/>
                    <a:moveTo>
                      <a:pt x="18530" y="33714"/>
                    </a:moveTo>
                    <a:cubicBezTo>
                      <a:pt x="25939" y="7340"/>
                      <a:pt x="45997" y="5157"/>
                      <a:pt x="51057" y="5157"/>
                    </a:cubicBezTo>
                    <a:cubicBezTo>
                      <a:pt x="59008" y="5157"/>
                      <a:pt x="65695" y="9159"/>
                      <a:pt x="65695" y="16071"/>
                    </a:cubicBezTo>
                    <a:cubicBezTo>
                      <a:pt x="65695" y="33714"/>
                      <a:pt x="35155" y="33714"/>
                      <a:pt x="27384" y="33714"/>
                    </a:cubicBezTo>
                    <a:lnTo>
                      <a:pt x="18530" y="33714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</p:grpSp>
      </p:grpSp>
      <p:grpSp>
        <p:nvGrpSpPr>
          <p:cNvPr id="759" name="Groupe 758">
            <a:extLst>
              <a:ext uri="{FF2B5EF4-FFF2-40B4-BE49-F238E27FC236}">
                <a16:creationId xmlns:a16="http://schemas.microsoft.com/office/drawing/2014/main" id="{C1156EB7-4284-E875-0DCA-551D50A776FD}"/>
              </a:ext>
            </a:extLst>
          </p:cNvPr>
          <p:cNvGrpSpPr/>
          <p:nvPr/>
        </p:nvGrpSpPr>
        <p:grpSpPr>
          <a:xfrm>
            <a:off x="8241173" y="4884722"/>
            <a:ext cx="2165715" cy="934704"/>
            <a:chOff x="8955163" y="5016701"/>
            <a:chExt cx="2165715" cy="934704"/>
          </a:xfrm>
        </p:grpSpPr>
        <p:sp>
          <p:nvSpPr>
            <p:cNvPr id="127" name="TextBox 5 1 2 3">
              <a:extLst>
                <a:ext uri="{FF2B5EF4-FFF2-40B4-BE49-F238E27FC236}">
                  <a16:creationId xmlns:a16="http://schemas.microsoft.com/office/drawing/2014/main" id="{D3DB71B6-26DE-F452-F479-4CC3C9460EE0}"/>
                </a:ext>
              </a:extLst>
            </p:cNvPr>
            <p:cNvSpPr txBox="1"/>
            <p:nvPr/>
          </p:nvSpPr>
          <p:spPr>
            <a:xfrm>
              <a:off x="8955163" y="5016701"/>
              <a:ext cx="216571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dirty="0">
                  <a:latin typeface="Abadi Extra Light" panose="020B0204020104020204" pitchFamily="34" charset="0"/>
                  <a:cs typeface="Calibri"/>
                </a:rPr>
                <a:t>Extraction du </a:t>
              </a:r>
              <a:r>
                <a:rPr lang="fr-FR" b="1" dirty="0">
                  <a:latin typeface="Abadi Extra Light" panose="020B0204020104020204" pitchFamily="34" charset="0"/>
                  <a:cs typeface="Calibri"/>
                </a:rPr>
                <a:t>contenu</a:t>
              </a:r>
            </a:p>
          </p:txBody>
        </p:sp>
        <p:grpSp>
          <p:nvGrpSpPr>
            <p:cNvPr id="186" name="Groupe 185" descr="\documentclass{article}&#10;\usepackage{amsmath}&#10;\pagestyle{empty}&#10;\begin{document}&#10;&#10;$\mathcal{L}_{content}$&#10;&#10;&#10;\end{document}" title="IguanaTex Vector Display">
              <a:extLst>
                <a:ext uri="{FF2B5EF4-FFF2-40B4-BE49-F238E27FC236}">
                  <a16:creationId xmlns:a16="http://schemas.microsoft.com/office/drawing/2014/main" id="{3D01E3A8-9E6F-96FE-4C9C-0AC50155EE0A}"/>
                </a:ext>
              </a:extLst>
            </p:cNvPr>
            <p:cNvGrpSpPr>
              <a:grpSpLocks noChangeAspect="1"/>
            </p:cNvGrpSpPr>
            <p:nvPr>
              <p:custDataLst>
                <p:tags r:id="rId50"/>
              </p:custDataLst>
            </p:nvPr>
          </p:nvGrpSpPr>
          <p:grpSpPr>
            <a:xfrm>
              <a:off x="9545215" y="5696280"/>
              <a:ext cx="881370" cy="255125"/>
              <a:chOff x="13565772" y="4772910"/>
              <a:chExt cx="881370" cy="255125"/>
            </a:xfrm>
          </p:grpSpPr>
          <p:sp>
            <p:nvSpPr>
              <p:cNvPr id="178" name="Forme libre : forme 177">
                <a:extLst>
                  <a:ext uri="{FF2B5EF4-FFF2-40B4-BE49-F238E27FC236}">
                    <a16:creationId xmlns:a16="http://schemas.microsoft.com/office/drawing/2014/main" id="{6F50B644-05F7-2FE0-D7BE-1816FA4DE3B4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13565772" y="4772910"/>
                <a:ext cx="164319" cy="215169"/>
              </a:xfrm>
              <a:custGeom>
                <a:avLst/>
                <a:gdLst>
                  <a:gd name="connsiteX0" fmla="*/ 39313 w 164319"/>
                  <a:gd name="connsiteY0" fmla="*/ 181196 h 215169"/>
                  <a:gd name="connsiteX1" fmla="*/ 61433 w 164319"/>
                  <a:gd name="connsiteY1" fmla="*/ 121706 h 215169"/>
                  <a:gd name="connsiteX2" fmla="*/ 96983 w 164319"/>
                  <a:gd name="connsiteY2" fmla="*/ 24924 h 215169"/>
                  <a:gd name="connsiteX3" fmla="*/ 110676 w 164319"/>
                  <a:gd name="connsiteY3" fmla="*/ 18413 h 215169"/>
                  <a:gd name="connsiteX4" fmla="*/ 129373 w 164319"/>
                  <a:gd name="connsiteY4" fmla="*/ 42978 h 215169"/>
                  <a:gd name="connsiteX5" fmla="*/ 128056 w 164319"/>
                  <a:gd name="connsiteY5" fmla="*/ 53929 h 215169"/>
                  <a:gd name="connsiteX6" fmla="*/ 129900 w 164319"/>
                  <a:gd name="connsiteY6" fmla="*/ 56001 h 215169"/>
                  <a:gd name="connsiteX7" fmla="*/ 147806 w 164319"/>
                  <a:gd name="connsiteY7" fmla="*/ 47418 h 215169"/>
                  <a:gd name="connsiteX8" fmla="*/ 154916 w 164319"/>
                  <a:gd name="connsiteY8" fmla="*/ 28180 h 215169"/>
                  <a:gd name="connsiteX9" fmla="*/ 132796 w 164319"/>
                  <a:gd name="connsiteY9" fmla="*/ 63 h 215169"/>
                  <a:gd name="connsiteX10" fmla="*/ 75390 w 164319"/>
                  <a:gd name="connsiteY10" fmla="*/ 31731 h 215169"/>
                  <a:gd name="connsiteX11" fmla="*/ 36943 w 164319"/>
                  <a:gd name="connsiteY11" fmla="*/ 131473 h 215169"/>
                  <a:gd name="connsiteX12" fmla="*/ 22197 w 164319"/>
                  <a:gd name="connsiteY12" fmla="*/ 178828 h 215169"/>
                  <a:gd name="connsiteX13" fmla="*/ 9820 w 164319"/>
                  <a:gd name="connsiteY13" fmla="*/ 199250 h 215169"/>
                  <a:gd name="connsiteX14" fmla="*/ 77 w 164319"/>
                  <a:gd name="connsiteY14" fmla="*/ 213456 h 215169"/>
                  <a:gd name="connsiteX15" fmla="*/ 2447 w 164319"/>
                  <a:gd name="connsiteY15" fmla="*/ 215232 h 215169"/>
                  <a:gd name="connsiteX16" fmla="*/ 15877 w 164319"/>
                  <a:gd name="connsiteY16" fmla="*/ 209017 h 215169"/>
                  <a:gd name="connsiteX17" fmla="*/ 26937 w 164319"/>
                  <a:gd name="connsiteY17" fmla="*/ 198362 h 215169"/>
                  <a:gd name="connsiteX18" fmla="*/ 65910 w 164319"/>
                  <a:gd name="connsiteY18" fmla="*/ 206649 h 215169"/>
                  <a:gd name="connsiteX19" fmla="*/ 106200 w 164319"/>
                  <a:gd name="connsiteY19" fmla="*/ 215232 h 215169"/>
                  <a:gd name="connsiteX20" fmla="*/ 157550 w 164319"/>
                  <a:gd name="connsiteY20" fmla="*/ 184155 h 215169"/>
                  <a:gd name="connsiteX21" fmla="*/ 164396 w 164319"/>
                  <a:gd name="connsiteY21" fmla="*/ 167877 h 215169"/>
                  <a:gd name="connsiteX22" fmla="*/ 162553 w 164319"/>
                  <a:gd name="connsiteY22" fmla="*/ 165805 h 215169"/>
                  <a:gd name="connsiteX23" fmla="*/ 147543 w 164319"/>
                  <a:gd name="connsiteY23" fmla="*/ 172613 h 215169"/>
                  <a:gd name="connsiteX24" fmla="*/ 138326 w 164319"/>
                  <a:gd name="connsiteY24" fmla="*/ 184451 h 215169"/>
                  <a:gd name="connsiteX25" fmla="*/ 134376 w 164319"/>
                  <a:gd name="connsiteY25" fmla="*/ 193330 h 215169"/>
                  <a:gd name="connsiteX26" fmla="*/ 128056 w 164319"/>
                  <a:gd name="connsiteY26" fmla="*/ 196882 h 215169"/>
                  <a:gd name="connsiteX27" fmla="*/ 84870 w 164319"/>
                  <a:gd name="connsiteY27" fmla="*/ 187115 h 215169"/>
                  <a:gd name="connsiteX28" fmla="*/ 49847 w 164319"/>
                  <a:gd name="connsiteY28" fmla="*/ 180012 h 215169"/>
                  <a:gd name="connsiteX29" fmla="*/ 39313 w 164319"/>
                  <a:gd name="connsiteY29" fmla="*/ 181196 h 215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4319" h="215169">
                    <a:moveTo>
                      <a:pt x="39313" y="181196"/>
                    </a:moveTo>
                    <a:cubicBezTo>
                      <a:pt x="53533" y="156334"/>
                      <a:pt x="58010" y="137392"/>
                      <a:pt x="61433" y="121706"/>
                    </a:cubicBezTo>
                    <a:cubicBezTo>
                      <a:pt x="70650" y="80862"/>
                      <a:pt x="80656" y="45346"/>
                      <a:pt x="96983" y="24924"/>
                    </a:cubicBezTo>
                    <a:cubicBezTo>
                      <a:pt x="100143" y="21077"/>
                      <a:pt x="102250" y="18413"/>
                      <a:pt x="110676" y="18413"/>
                    </a:cubicBezTo>
                    <a:cubicBezTo>
                      <a:pt x="128846" y="18413"/>
                      <a:pt x="129373" y="38835"/>
                      <a:pt x="129373" y="42978"/>
                    </a:cubicBezTo>
                    <a:cubicBezTo>
                      <a:pt x="129373" y="48306"/>
                      <a:pt x="128056" y="52449"/>
                      <a:pt x="128056" y="53929"/>
                    </a:cubicBezTo>
                    <a:cubicBezTo>
                      <a:pt x="128056" y="56001"/>
                      <a:pt x="129636" y="56001"/>
                      <a:pt x="129900" y="56001"/>
                    </a:cubicBezTo>
                    <a:cubicBezTo>
                      <a:pt x="134113" y="56001"/>
                      <a:pt x="141223" y="52745"/>
                      <a:pt x="147806" y="47418"/>
                    </a:cubicBezTo>
                    <a:cubicBezTo>
                      <a:pt x="152546" y="43274"/>
                      <a:pt x="154916" y="40315"/>
                      <a:pt x="154916" y="28180"/>
                    </a:cubicBezTo>
                    <a:cubicBezTo>
                      <a:pt x="154916" y="12197"/>
                      <a:pt x="147543" y="63"/>
                      <a:pt x="132796" y="63"/>
                    </a:cubicBezTo>
                    <a:cubicBezTo>
                      <a:pt x="124370" y="63"/>
                      <a:pt x="101196" y="2431"/>
                      <a:pt x="75390" y="31731"/>
                    </a:cubicBezTo>
                    <a:cubicBezTo>
                      <a:pt x="54323" y="56001"/>
                      <a:pt x="41947" y="109275"/>
                      <a:pt x="36943" y="131473"/>
                    </a:cubicBezTo>
                    <a:cubicBezTo>
                      <a:pt x="32203" y="151895"/>
                      <a:pt x="30097" y="161070"/>
                      <a:pt x="22197" y="178828"/>
                    </a:cubicBezTo>
                    <a:cubicBezTo>
                      <a:pt x="20353" y="182380"/>
                      <a:pt x="13507" y="195402"/>
                      <a:pt x="9820" y="199250"/>
                    </a:cubicBezTo>
                    <a:cubicBezTo>
                      <a:pt x="2710" y="206649"/>
                      <a:pt x="77" y="211976"/>
                      <a:pt x="77" y="213456"/>
                    </a:cubicBezTo>
                    <a:cubicBezTo>
                      <a:pt x="77" y="214048"/>
                      <a:pt x="603" y="215232"/>
                      <a:pt x="2447" y="215232"/>
                    </a:cubicBezTo>
                    <a:cubicBezTo>
                      <a:pt x="3500" y="215232"/>
                      <a:pt x="9030" y="214048"/>
                      <a:pt x="15877" y="209017"/>
                    </a:cubicBezTo>
                    <a:cubicBezTo>
                      <a:pt x="20353" y="206057"/>
                      <a:pt x="20880" y="205465"/>
                      <a:pt x="26937" y="198362"/>
                    </a:cubicBezTo>
                    <a:cubicBezTo>
                      <a:pt x="40103" y="198658"/>
                      <a:pt x="49320" y="201322"/>
                      <a:pt x="65910" y="206649"/>
                    </a:cubicBezTo>
                    <a:cubicBezTo>
                      <a:pt x="79340" y="210793"/>
                      <a:pt x="92770" y="215232"/>
                      <a:pt x="106200" y="215232"/>
                    </a:cubicBezTo>
                    <a:cubicBezTo>
                      <a:pt x="127530" y="215232"/>
                      <a:pt x="149123" y="197178"/>
                      <a:pt x="157550" y="184155"/>
                    </a:cubicBezTo>
                    <a:cubicBezTo>
                      <a:pt x="162816" y="176164"/>
                      <a:pt x="164396" y="168765"/>
                      <a:pt x="164396" y="167877"/>
                    </a:cubicBezTo>
                    <a:cubicBezTo>
                      <a:pt x="164396" y="165805"/>
                      <a:pt x="162816" y="165805"/>
                      <a:pt x="162553" y="165805"/>
                    </a:cubicBezTo>
                    <a:cubicBezTo>
                      <a:pt x="158340" y="165805"/>
                      <a:pt x="152020" y="169061"/>
                      <a:pt x="147543" y="172613"/>
                    </a:cubicBezTo>
                    <a:cubicBezTo>
                      <a:pt x="140433" y="177644"/>
                      <a:pt x="139906" y="179420"/>
                      <a:pt x="138326" y="184451"/>
                    </a:cubicBezTo>
                    <a:cubicBezTo>
                      <a:pt x="137010" y="189187"/>
                      <a:pt x="135430" y="191555"/>
                      <a:pt x="134376" y="193330"/>
                    </a:cubicBezTo>
                    <a:cubicBezTo>
                      <a:pt x="132270" y="196882"/>
                      <a:pt x="132006" y="196882"/>
                      <a:pt x="128056" y="196882"/>
                    </a:cubicBezTo>
                    <a:cubicBezTo>
                      <a:pt x="115416" y="196882"/>
                      <a:pt x="102250" y="192443"/>
                      <a:pt x="84870" y="187115"/>
                    </a:cubicBezTo>
                    <a:cubicBezTo>
                      <a:pt x="77496" y="184747"/>
                      <a:pt x="63013" y="180012"/>
                      <a:pt x="49847" y="180012"/>
                    </a:cubicBezTo>
                    <a:cubicBezTo>
                      <a:pt x="46423" y="180012"/>
                      <a:pt x="42737" y="180308"/>
                      <a:pt x="39313" y="1811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79" name="Forme libre : forme 178">
                <a:extLst>
                  <a:ext uri="{FF2B5EF4-FFF2-40B4-BE49-F238E27FC236}">
                    <a16:creationId xmlns:a16="http://schemas.microsoft.com/office/drawing/2014/main" id="{5CC98280-5570-BD56-C27E-0561286C8041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13750664" y="4934598"/>
                <a:ext cx="79816" cy="93437"/>
              </a:xfrm>
              <a:custGeom>
                <a:avLst/>
                <a:gdLst>
                  <a:gd name="connsiteX0" fmla="*/ 69393 w 79816"/>
                  <a:gd name="connsiteY0" fmla="*/ 12081 h 93437"/>
                  <a:gd name="connsiteX1" fmla="*/ 59992 w 79816"/>
                  <a:gd name="connsiteY1" fmla="*/ 23683 h 93437"/>
                  <a:gd name="connsiteX2" fmla="*/ 67181 w 79816"/>
                  <a:gd name="connsiteY2" fmla="*/ 31348 h 93437"/>
                  <a:gd name="connsiteX3" fmla="*/ 77688 w 79816"/>
                  <a:gd name="connsiteY3" fmla="*/ 18089 h 93437"/>
                  <a:gd name="connsiteX4" fmla="*/ 53356 w 79816"/>
                  <a:gd name="connsiteY4" fmla="*/ 64 h 93437"/>
                  <a:gd name="connsiteX5" fmla="*/ 84 w 79816"/>
                  <a:gd name="connsiteY5" fmla="*/ 57453 h 93437"/>
                  <a:gd name="connsiteX6" fmla="*/ 34185 w 79816"/>
                  <a:gd name="connsiteY6" fmla="*/ 93502 h 93437"/>
                  <a:gd name="connsiteX7" fmla="*/ 79900 w 79816"/>
                  <a:gd name="connsiteY7" fmla="*/ 70091 h 93437"/>
                  <a:gd name="connsiteX8" fmla="*/ 76766 w 79816"/>
                  <a:gd name="connsiteY8" fmla="*/ 66568 h 93437"/>
                  <a:gd name="connsiteX9" fmla="*/ 73817 w 79816"/>
                  <a:gd name="connsiteY9" fmla="*/ 68640 h 93437"/>
                  <a:gd name="connsiteX10" fmla="*/ 34554 w 79816"/>
                  <a:gd name="connsiteY10" fmla="*/ 87701 h 93437"/>
                  <a:gd name="connsiteX11" fmla="*/ 15383 w 79816"/>
                  <a:gd name="connsiteY11" fmla="*/ 64704 h 93437"/>
                  <a:gd name="connsiteX12" fmla="*/ 27549 w 79816"/>
                  <a:gd name="connsiteY12" fmla="*/ 21818 h 93437"/>
                  <a:gd name="connsiteX13" fmla="*/ 53356 w 79816"/>
                  <a:gd name="connsiteY13" fmla="*/ 5865 h 93437"/>
                  <a:gd name="connsiteX14" fmla="*/ 69393 w 79816"/>
                  <a:gd name="connsiteY14" fmla="*/ 12081 h 9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816" h="93437">
                    <a:moveTo>
                      <a:pt x="69393" y="12081"/>
                    </a:moveTo>
                    <a:cubicBezTo>
                      <a:pt x="62757" y="13324"/>
                      <a:pt x="59992" y="19125"/>
                      <a:pt x="59992" y="23683"/>
                    </a:cubicBezTo>
                    <a:cubicBezTo>
                      <a:pt x="59992" y="29276"/>
                      <a:pt x="63863" y="31348"/>
                      <a:pt x="67181" y="31348"/>
                    </a:cubicBezTo>
                    <a:cubicBezTo>
                      <a:pt x="71236" y="31348"/>
                      <a:pt x="77688" y="28033"/>
                      <a:pt x="77688" y="18089"/>
                    </a:cubicBezTo>
                    <a:cubicBezTo>
                      <a:pt x="77688" y="4001"/>
                      <a:pt x="63310" y="64"/>
                      <a:pt x="53356" y="64"/>
                    </a:cubicBezTo>
                    <a:cubicBezTo>
                      <a:pt x="25706" y="64"/>
                      <a:pt x="84" y="28655"/>
                      <a:pt x="84" y="57453"/>
                    </a:cubicBezTo>
                    <a:cubicBezTo>
                      <a:pt x="84" y="75270"/>
                      <a:pt x="11144" y="93502"/>
                      <a:pt x="34185" y="93502"/>
                    </a:cubicBezTo>
                    <a:cubicBezTo>
                      <a:pt x="65337" y="93502"/>
                      <a:pt x="79900" y="72991"/>
                      <a:pt x="79900" y="70091"/>
                    </a:cubicBezTo>
                    <a:cubicBezTo>
                      <a:pt x="79900" y="68847"/>
                      <a:pt x="78241" y="66568"/>
                      <a:pt x="76766" y="66568"/>
                    </a:cubicBezTo>
                    <a:cubicBezTo>
                      <a:pt x="75660" y="66568"/>
                      <a:pt x="75291" y="66983"/>
                      <a:pt x="73817" y="68640"/>
                    </a:cubicBezTo>
                    <a:cubicBezTo>
                      <a:pt x="59439" y="87701"/>
                      <a:pt x="37872" y="87701"/>
                      <a:pt x="34554" y="87701"/>
                    </a:cubicBezTo>
                    <a:cubicBezTo>
                      <a:pt x="21282" y="87701"/>
                      <a:pt x="15383" y="77549"/>
                      <a:pt x="15383" y="64704"/>
                    </a:cubicBezTo>
                    <a:cubicBezTo>
                      <a:pt x="15383" y="58696"/>
                      <a:pt x="17964" y="36113"/>
                      <a:pt x="27549" y="21818"/>
                    </a:cubicBezTo>
                    <a:cubicBezTo>
                      <a:pt x="34554" y="11666"/>
                      <a:pt x="44139" y="5865"/>
                      <a:pt x="53356" y="5865"/>
                    </a:cubicBezTo>
                    <a:cubicBezTo>
                      <a:pt x="55936" y="5865"/>
                      <a:pt x="64784" y="6280"/>
                      <a:pt x="69393" y="120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80" name="Forme libre : forme 179">
                <a:extLst>
                  <a:ext uri="{FF2B5EF4-FFF2-40B4-BE49-F238E27FC236}">
                    <a16:creationId xmlns:a16="http://schemas.microsoft.com/office/drawing/2014/main" id="{69C66ABB-8ED8-D310-17C1-22BB0D3BEF4B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>
                <a:off x="13844773" y="4934598"/>
                <a:ext cx="86452" cy="93437"/>
              </a:xfrm>
              <a:custGeom>
                <a:avLst/>
                <a:gdLst>
                  <a:gd name="connsiteX0" fmla="*/ 86539 w 86452"/>
                  <a:gd name="connsiteY0" fmla="*/ 36320 h 93437"/>
                  <a:gd name="connsiteX1" fmla="*/ 53175 w 86452"/>
                  <a:gd name="connsiteY1" fmla="*/ 64 h 93437"/>
                  <a:gd name="connsiteX2" fmla="*/ 87 w 86452"/>
                  <a:gd name="connsiteY2" fmla="*/ 57245 h 93437"/>
                  <a:gd name="connsiteX3" fmla="*/ 33636 w 86452"/>
                  <a:gd name="connsiteY3" fmla="*/ 93502 h 93437"/>
                  <a:gd name="connsiteX4" fmla="*/ 86539 w 86452"/>
                  <a:gd name="connsiteY4" fmla="*/ 36320 h 93437"/>
                  <a:gd name="connsiteX5" fmla="*/ 33820 w 86452"/>
                  <a:gd name="connsiteY5" fmla="*/ 87701 h 93437"/>
                  <a:gd name="connsiteX6" fmla="*/ 15387 w 86452"/>
                  <a:gd name="connsiteY6" fmla="*/ 64704 h 93437"/>
                  <a:gd name="connsiteX7" fmla="*/ 26078 w 86452"/>
                  <a:gd name="connsiteY7" fmla="*/ 24097 h 93437"/>
                  <a:gd name="connsiteX8" fmla="*/ 52991 w 86452"/>
                  <a:gd name="connsiteY8" fmla="*/ 5865 h 93437"/>
                  <a:gd name="connsiteX9" fmla="*/ 71424 w 86452"/>
                  <a:gd name="connsiteY9" fmla="*/ 28862 h 93437"/>
                  <a:gd name="connsiteX10" fmla="*/ 61101 w 86452"/>
                  <a:gd name="connsiteY10" fmla="*/ 68847 h 93437"/>
                  <a:gd name="connsiteX11" fmla="*/ 33820 w 86452"/>
                  <a:gd name="connsiteY11" fmla="*/ 87701 h 9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6452" h="93437">
                    <a:moveTo>
                      <a:pt x="86539" y="36320"/>
                    </a:moveTo>
                    <a:cubicBezTo>
                      <a:pt x="86539" y="13324"/>
                      <a:pt x="71240" y="64"/>
                      <a:pt x="53175" y="64"/>
                    </a:cubicBezTo>
                    <a:cubicBezTo>
                      <a:pt x="25894" y="64"/>
                      <a:pt x="87" y="28862"/>
                      <a:pt x="87" y="57245"/>
                    </a:cubicBezTo>
                    <a:cubicBezTo>
                      <a:pt x="87" y="77963"/>
                      <a:pt x="13543" y="93502"/>
                      <a:pt x="33636" y="93502"/>
                    </a:cubicBezTo>
                    <a:cubicBezTo>
                      <a:pt x="59995" y="93502"/>
                      <a:pt x="86539" y="66154"/>
                      <a:pt x="86539" y="36320"/>
                    </a:cubicBezTo>
                    <a:close/>
                    <a:moveTo>
                      <a:pt x="33820" y="87701"/>
                    </a:moveTo>
                    <a:cubicBezTo>
                      <a:pt x="24603" y="87701"/>
                      <a:pt x="15387" y="81071"/>
                      <a:pt x="15387" y="64704"/>
                    </a:cubicBezTo>
                    <a:cubicBezTo>
                      <a:pt x="15387" y="56210"/>
                      <a:pt x="18889" y="35906"/>
                      <a:pt x="26078" y="24097"/>
                    </a:cubicBezTo>
                    <a:cubicBezTo>
                      <a:pt x="34004" y="11252"/>
                      <a:pt x="44696" y="5865"/>
                      <a:pt x="52991" y="5865"/>
                    </a:cubicBezTo>
                    <a:cubicBezTo>
                      <a:pt x="62945" y="5865"/>
                      <a:pt x="71424" y="13531"/>
                      <a:pt x="71424" y="28862"/>
                    </a:cubicBezTo>
                    <a:cubicBezTo>
                      <a:pt x="71424" y="33834"/>
                      <a:pt x="69212" y="54345"/>
                      <a:pt x="61101" y="68847"/>
                    </a:cubicBezTo>
                    <a:cubicBezTo>
                      <a:pt x="54097" y="81071"/>
                      <a:pt x="43037" y="87701"/>
                      <a:pt x="33820" y="877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81" name="Forme libre : forme 180">
                <a:extLst>
                  <a:ext uri="{FF2B5EF4-FFF2-40B4-BE49-F238E27FC236}">
                    <a16:creationId xmlns:a16="http://schemas.microsoft.com/office/drawing/2014/main" id="{9A0A7680-4681-C70E-D8DF-CAF4AAC48D31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13945951" y="4934598"/>
                <a:ext cx="112627" cy="93437"/>
              </a:xfrm>
              <a:custGeom>
                <a:avLst/>
                <a:gdLst>
                  <a:gd name="connsiteX0" fmla="*/ 13916 w 112627"/>
                  <a:gd name="connsiteY0" fmla="*/ 78378 h 93437"/>
                  <a:gd name="connsiteX1" fmla="*/ 12073 w 112627"/>
                  <a:gd name="connsiteY1" fmla="*/ 86872 h 93437"/>
                  <a:gd name="connsiteX2" fmla="*/ 18340 w 112627"/>
                  <a:gd name="connsiteY2" fmla="*/ 93502 h 93437"/>
                  <a:gd name="connsiteX3" fmla="*/ 25529 w 112627"/>
                  <a:gd name="connsiteY3" fmla="*/ 88944 h 93437"/>
                  <a:gd name="connsiteX4" fmla="*/ 28847 w 112627"/>
                  <a:gd name="connsiteY4" fmla="*/ 76099 h 93437"/>
                  <a:gd name="connsiteX5" fmla="*/ 32902 w 112627"/>
                  <a:gd name="connsiteY5" fmla="*/ 57453 h 93437"/>
                  <a:gd name="connsiteX6" fmla="*/ 36036 w 112627"/>
                  <a:gd name="connsiteY6" fmla="*/ 43572 h 93437"/>
                  <a:gd name="connsiteX7" fmla="*/ 43778 w 112627"/>
                  <a:gd name="connsiteY7" fmla="*/ 24926 h 93437"/>
                  <a:gd name="connsiteX8" fmla="*/ 71428 w 112627"/>
                  <a:gd name="connsiteY8" fmla="*/ 5865 h 93437"/>
                  <a:gd name="connsiteX9" fmla="*/ 82303 w 112627"/>
                  <a:gd name="connsiteY9" fmla="*/ 20368 h 93437"/>
                  <a:gd name="connsiteX10" fmla="*/ 71428 w 112627"/>
                  <a:gd name="connsiteY10" fmla="*/ 64497 h 93437"/>
                  <a:gd name="connsiteX11" fmla="*/ 68663 w 112627"/>
                  <a:gd name="connsiteY11" fmla="*/ 75684 h 93437"/>
                  <a:gd name="connsiteX12" fmla="*/ 86174 w 112627"/>
                  <a:gd name="connsiteY12" fmla="*/ 93502 h 93437"/>
                  <a:gd name="connsiteX13" fmla="*/ 112718 w 112627"/>
                  <a:gd name="connsiteY13" fmla="*/ 61803 h 93437"/>
                  <a:gd name="connsiteX14" fmla="*/ 109769 w 112627"/>
                  <a:gd name="connsiteY14" fmla="*/ 59110 h 93437"/>
                  <a:gd name="connsiteX15" fmla="*/ 106267 w 112627"/>
                  <a:gd name="connsiteY15" fmla="*/ 62632 h 93437"/>
                  <a:gd name="connsiteX16" fmla="*/ 86727 w 112627"/>
                  <a:gd name="connsiteY16" fmla="*/ 87701 h 93437"/>
                  <a:gd name="connsiteX17" fmla="*/ 82119 w 112627"/>
                  <a:gd name="connsiteY17" fmla="*/ 80449 h 93437"/>
                  <a:gd name="connsiteX18" fmla="*/ 86359 w 112627"/>
                  <a:gd name="connsiteY18" fmla="*/ 63668 h 93437"/>
                  <a:gd name="connsiteX19" fmla="*/ 96128 w 112627"/>
                  <a:gd name="connsiteY19" fmla="*/ 23683 h 93437"/>
                  <a:gd name="connsiteX20" fmla="*/ 72165 w 112627"/>
                  <a:gd name="connsiteY20" fmla="*/ 64 h 93437"/>
                  <a:gd name="connsiteX21" fmla="*/ 41013 w 112627"/>
                  <a:gd name="connsiteY21" fmla="*/ 18917 h 93437"/>
                  <a:gd name="connsiteX22" fmla="*/ 21289 w 112627"/>
                  <a:gd name="connsiteY22" fmla="*/ 64 h 93437"/>
                  <a:gd name="connsiteX23" fmla="*/ 6727 w 112627"/>
                  <a:gd name="connsiteY23" fmla="*/ 11252 h 93437"/>
                  <a:gd name="connsiteX24" fmla="*/ 91 w 112627"/>
                  <a:gd name="connsiteY24" fmla="*/ 31763 h 93437"/>
                  <a:gd name="connsiteX25" fmla="*/ 3225 w 112627"/>
                  <a:gd name="connsiteY25" fmla="*/ 34456 h 93437"/>
                  <a:gd name="connsiteX26" fmla="*/ 7280 w 112627"/>
                  <a:gd name="connsiteY26" fmla="*/ 28240 h 93437"/>
                  <a:gd name="connsiteX27" fmla="*/ 20736 w 112627"/>
                  <a:gd name="connsiteY27" fmla="*/ 5865 h 93437"/>
                  <a:gd name="connsiteX28" fmla="*/ 26819 w 112627"/>
                  <a:gd name="connsiteY28" fmla="*/ 16017 h 93437"/>
                  <a:gd name="connsiteX29" fmla="*/ 23870 w 112627"/>
                  <a:gd name="connsiteY29" fmla="*/ 33213 h 93437"/>
                  <a:gd name="connsiteX30" fmla="*/ 19815 w 112627"/>
                  <a:gd name="connsiteY30" fmla="*/ 51859 h 93437"/>
                  <a:gd name="connsiteX31" fmla="*/ 13916 w 112627"/>
                  <a:gd name="connsiteY31" fmla="*/ 78378 h 9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2627" h="93437">
                    <a:moveTo>
                      <a:pt x="13916" y="78378"/>
                    </a:moveTo>
                    <a:cubicBezTo>
                      <a:pt x="13179" y="81071"/>
                      <a:pt x="12073" y="86250"/>
                      <a:pt x="12073" y="86872"/>
                    </a:cubicBezTo>
                    <a:cubicBezTo>
                      <a:pt x="12073" y="91430"/>
                      <a:pt x="15391" y="93502"/>
                      <a:pt x="18340" y="93502"/>
                    </a:cubicBezTo>
                    <a:cubicBezTo>
                      <a:pt x="21658" y="93502"/>
                      <a:pt x="24607" y="90808"/>
                      <a:pt x="25529" y="88944"/>
                    </a:cubicBezTo>
                    <a:cubicBezTo>
                      <a:pt x="26451" y="87079"/>
                      <a:pt x="27925" y="80449"/>
                      <a:pt x="28847" y="76099"/>
                    </a:cubicBezTo>
                    <a:cubicBezTo>
                      <a:pt x="29769" y="72162"/>
                      <a:pt x="31796" y="62632"/>
                      <a:pt x="32902" y="57453"/>
                    </a:cubicBezTo>
                    <a:cubicBezTo>
                      <a:pt x="34008" y="52895"/>
                      <a:pt x="35114" y="48337"/>
                      <a:pt x="36036" y="43572"/>
                    </a:cubicBezTo>
                    <a:cubicBezTo>
                      <a:pt x="38064" y="35077"/>
                      <a:pt x="38432" y="33420"/>
                      <a:pt x="43778" y="24926"/>
                    </a:cubicBezTo>
                    <a:cubicBezTo>
                      <a:pt x="48939" y="16639"/>
                      <a:pt x="57603" y="5865"/>
                      <a:pt x="71428" y="5865"/>
                    </a:cubicBezTo>
                    <a:cubicBezTo>
                      <a:pt x="82119" y="5865"/>
                      <a:pt x="82303" y="16431"/>
                      <a:pt x="82303" y="20368"/>
                    </a:cubicBezTo>
                    <a:cubicBezTo>
                      <a:pt x="82303" y="32798"/>
                      <a:pt x="74377" y="55795"/>
                      <a:pt x="71428" y="64497"/>
                    </a:cubicBezTo>
                    <a:cubicBezTo>
                      <a:pt x="69400" y="70298"/>
                      <a:pt x="68663" y="72162"/>
                      <a:pt x="68663" y="75684"/>
                    </a:cubicBezTo>
                    <a:cubicBezTo>
                      <a:pt x="68663" y="86665"/>
                      <a:pt x="76774" y="93502"/>
                      <a:pt x="86174" y="93502"/>
                    </a:cubicBezTo>
                    <a:cubicBezTo>
                      <a:pt x="104608" y="93502"/>
                      <a:pt x="112718" y="64911"/>
                      <a:pt x="112718" y="61803"/>
                    </a:cubicBezTo>
                    <a:cubicBezTo>
                      <a:pt x="112718" y="59110"/>
                      <a:pt x="110322" y="59110"/>
                      <a:pt x="109769" y="59110"/>
                    </a:cubicBezTo>
                    <a:cubicBezTo>
                      <a:pt x="107188" y="59110"/>
                      <a:pt x="107004" y="60353"/>
                      <a:pt x="106267" y="62632"/>
                    </a:cubicBezTo>
                    <a:cubicBezTo>
                      <a:pt x="102027" y="79206"/>
                      <a:pt x="94101" y="87701"/>
                      <a:pt x="86727" y="87701"/>
                    </a:cubicBezTo>
                    <a:cubicBezTo>
                      <a:pt x="82856" y="87701"/>
                      <a:pt x="82119" y="84800"/>
                      <a:pt x="82119" y="80449"/>
                    </a:cubicBezTo>
                    <a:cubicBezTo>
                      <a:pt x="82119" y="75684"/>
                      <a:pt x="83041" y="72991"/>
                      <a:pt x="86359" y="63668"/>
                    </a:cubicBezTo>
                    <a:cubicBezTo>
                      <a:pt x="88571" y="57245"/>
                      <a:pt x="96128" y="35285"/>
                      <a:pt x="96128" y="23683"/>
                    </a:cubicBezTo>
                    <a:cubicBezTo>
                      <a:pt x="96128" y="3586"/>
                      <a:pt x="81935" y="64"/>
                      <a:pt x="72165" y="64"/>
                    </a:cubicBezTo>
                    <a:cubicBezTo>
                      <a:pt x="56866" y="64"/>
                      <a:pt x="46543" y="10630"/>
                      <a:pt x="41013" y="18917"/>
                    </a:cubicBezTo>
                    <a:cubicBezTo>
                      <a:pt x="39723" y="4622"/>
                      <a:pt x="28847" y="64"/>
                      <a:pt x="21289" y="64"/>
                    </a:cubicBezTo>
                    <a:cubicBezTo>
                      <a:pt x="13363" y="64"/>
                      <a:pt x="9123" y="6487"/>
                      <a:pt x="6727" y="11252"/>
                    </a:cubicBezTo>
                    <a:cubicBezTo>
                      <a:pt x="2672" y="18917"/>
                      <a:pt x="91" y="30727"/>
                      <a:pt x="91" y="31763"/>
                    </a:cubicBezTo>
                    <a:cubicBezTo>
                      <a:pt x="91" y="34456"/>
                      <a:pt x="2672" y="34456"/>
                      <a:pt x="3225" y="34456"/>
                    </a:cubicBezTo>
                    <a:cubicBezTo>
                      <a:pt x="5805" y="34456"/>
                      <a:pt x="5990" y="33834"/>
                      <a:pt x="7280" y="28240"/>
                    </a:cubicBezTo>
                    <a:cubicBezTo>
                      <a:pt x="10045" y="16017"/>
                      <a:pt x="13547" y="5865"/>
                      <a:pt x="20736" y="5865"/>
                    </a:cubicBezTo>
                    <a:cubicBezTo>
                      <a:pt x="25529" y="5865"/>
                      <a:pt x="26819" y="10423"/>
                      <a:pt x="26819" y="16017"/>
                    </a:cubicBezTo>
                    <a:cubicBezTo>
                      <a:pt x="26819" y="19953"/>
                      <a:pt x="25160" y="27619"/>
                      <a:pt x="23870" y="33213"/>
                    </a:cubicBezTo>
                    <a:cubicBezTo>
                      <a:pt x="22580" y="38807"/>
                      <a:pt x="20736" y="47301"/>
                      <a:pt x="19815" y="51859"/>
                    </a:cubicBezTo>
                    <a:lnTo>
                      <a:pt x="13916" y="78378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82" name="Forme libre : forme 181">
                <a:extLst>
                  <a:ext uri="{FF2B5EF4-FFF2-40B4-BE49-F238E27FC236}">
                    <a16:creationId xmlns:a16="http://schemas.microsoft.com/office/drawing/2014/main" id="{3DAF49F5-2986-7F62-A7EB-D0EAFD0E74F1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>
              <a:xfrm>
                <a:off x="14075204" y="4896477"/>
                <a:ext cx="62304" cy="131558"/>
              </a:xfrm>
              <a:custGeom>
                <a:avLst/>
                <a:gdLst>
                  <a:gd name="connsiteX0" fmla="*/ 37700 w 62304"/>
                  <a:gd name="connsiteY0" fmla="*/ 47715 h 131558"/>
                  <a:gd name="connsiteX1" fmla="*/ 56502 w 62304"/>
                  <a:gd name="connsiteY1" fmla="*/ 47715 h 131558"/>
                  <a:gd name="connsiteX2" fmla="*/ 62400 w 62304"/>
                  <a:gd name="connsiteY2" fmla="*/ 43157 h 131558"/>
                  <a:gd name="connsiteX3" fmla="*/ 56870 w 62304"/>
                  <a:gd name="connsiteY3" fmla="*/ 40257 h 131558"/>
                  <a:gd name="connsiteX4" fmla="*/ 39359 w 62304"/>
                  <a:gd name="connsiteY4" fmla="*/ 40257 h 131558"/>
                  <a:gd name="connsiteX5" fmla="*/ 46179 w 62304"/>
                  <a:gd name="connsiteY5" fmla="*/ 9594 h 131558"/>
                  <a:gd name="connsiteX6" fmla="*/ 46732 w 62304"/>
                  <a:gd name="connsiteY6" fmla="*/ 6694 h 131558"/>
                  <a:gd name="connsiteX7" fmla="*/ 40465 w 62304"/>
                  <a:gd name="connsiteY7" fmla="*/ 64 h 131558"/>
                  <a:gd name="connsiteX8" fmla="*/ 31801 w 62304"/>
                  <a:gd name="connsiteY8" fmla="*/ 8973 h 131558"/>
                  <a:gd name="connsiteX9" fmla="*/ 24797 w 62304"/>
                  <a:gd name="connsiteY9" fmla="*/ 40257 h 131558"/>
                  <a:gd name="connsiteX10" fmla="*/ 5995 w 62304"/>
                  <a:gd name="connsiteY10" fmla="*/ 40257 h 131558"/>
                  <a:gd name="connsiteX11" fmla="*/ 96 w 62304"/>
                  <a:gd name="connsiteY11" fmla="*/ 44815 h 131558"/>
                  <a:gd name="connsiteX12" fmla="*/ 5626 w 62304"/>
                  <a:gd name="connsiteY12" fmla="*/ 47715 h 131558"/>
                  <a:gd name="connsiteX13" fmla="*/ 23138 w 62304"/>
                  <a:gd name="connsiteY13" fmla="*/ 47715 h 131558"/>
                  <a:gd name="connsiteX14" fmla="*/ 12262 w 62304"/>
                  <a:gd name="connsiteY14" fmla="*/ 96609 h 131558"/>
                  <a:gd name="connsiteX15" fmla="*/ 9497 w 62304"/>
                  <a:gd name="connsiteY15" fmla="*/ 111940 h 131558"/>
                  <a:gd name="connsiteX16" fmla="*/ 29221 w 62304"/>
                  <a:gd name="connsiteY16" fmla="*/ 131622 h 131558"/>
                  <a:gd name="connsiteX17" fmla="*/ 61294 w 62304"/>
                  <a:gd name="connsiteY17" fmla="*/ 99924 h 131558"/>
                  <a:gd name="connsiteX18" fmla="*/ 58345 w 62304"/>
                  <a:gd name="connsiteY18" fmla="*/ 97231 h 131558"/>
                  <a:gd name="connsiteX19" fmla="*/ 54474 w 62304"/>
                  <a:gd name="connsiteY19" fmla="*/ 101167 h 131558"/>
                  <a:gd name="connsiteX20" fmla="*/ 29774 w 62304"/>
                  <a:gd name="connsiteY20" fmla="*/ 125821 h 131558"/>
                  <a:gd name="connsiteX21" fmla="*/ 23322 w 62304"/>
                  <a:gd name="connsiteY21" fmla="*/ 115670 h 131558"/>
                  <a:gd name="connsiteX22" fmla="*/ 24428 w 62304"/>
                  <a:gd name="connsiteY22" fmla="*/ 107175 h 131558"/>
                  <a:gd name="connsiteX23" fmla="*/ 37700 w 62304"/>
                  <a:gd name="connsiteY23" fmla="*/ 47715 h 13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304" h="131558">
                    <a:moveTo>
                      <a:pt x="37700" y="47715"/>
                    </a:moveTo>
                    <a:lnTo>
                      <a:pt x="56502" y="47715"/>
                    </a:lnTo>
                    <a:cubicBezTo>
                      <a:pt x="60004" y="47715"/>
                      <a:pt x="62400" y="47715"/>
                      <a:pt x="62400" y="43157"/>
                    </a:cubicBezTo>
                    <a:cubicBezTo>
                      <a:pt x="62400" y="40257"/>
                      <a:pt x="60004" y="40257"/>
                      <a:pt x="56870" y="40257"/>
                    </a:cubicBezTo>
                    <a:lnTo>
                      <a:pt x="39359" y="40257"/>
                    </a:lnTo>
                    <a:lnTo>
                      <a:pt x="46179" y="9594"/>
                    </a:lnTo>
                    <a:cubicBezTo>
                      <a:pt x="46364" y="8559"/>
                      <a:pt x="46732" y="7523"/>
                      <a:pt x="46732" y="6694"/>
                    </a:cubicBezTo>
                    <a:cubicBezTo>
                      <a:pt x="46732" y="2965"/>
                      <a:pt x="44152" y="64"/>
                      <a:pt x="40465" y="64"/>
                    </a:cubicBezTo>
                    <a:cubicBezTo>
                      <a:pt x="35857" y="64"/>
                      <a:pt x="33092" y="3586"/>
                      <a:pt x="31801" y="8973"/>
                    </a:cubicBezTo>
                    <a:cubicBezTo>
                      <a:pt x="30511" y="14152"/>
                      <a:pt x="32907" y="4208"/>
                      <a:pt x="24797" y="40257"/>
                    </a:cubicBezTo>
                    <a:lnTo>
                      <a:pt x="5995" y="40257"/>
                    </a:lnTo>
                    <a:cubicBezTo>
                      <a:pt x="2492" y="40257"/>
                      <a:pt x="96" y="40257"/>
                      <a:pt x="96" y="44815"/>
                    </a:cubicBezTo>
                    <a:cubicBezTo>
                      <a:pt x="96" y="47715"/>
                      <a:pt x="2308" y="47715"/>
                      <a:pt x="5626" y="47715"/>
                    </a:cubicBezTo>
                    <a:lnTo>
                      <a:pt x="23138" y="47715"/>
                    </a:lnTo>
                    <a:lnTo>
                      <a:pt x="12262" y="96609"/>
                    </a:lnTo>
                    <a:cubicBezTo>
                      <a:pt x="11156" y="101789"/>
                      <a:pt x="9497" y="109247"/>
                      <a:pt x="9497" y="111940"/>
                    </a:cubicBezTo>
                    <a:cubicBezTo>
                      <a:pt x="9497" y="124164"/>
                      <a:pt x="18714" y="131622"/>
                      <a:pt x="29221" y="131622"/>
                    </a:cubicBezTo>
                    <a:cubicBezTo>
                      <a:pt x="49682" y="131622"/>
                      <a:pt x="61294" y="102617"/>
                      <a:pt x="61294" y="99924"/>
                    </a:cubicBezTo>
                    <a:cubicBezTo>
                      <a:pt x="61294" y="97231"/>
                      <a:pt x="58898" y="97231"/>
                      <a:pt x="58345" y="97231"/>
                    </a:cubicBezTo>
                    <a:cubicBezTo>
                      <a:pt x="56133" y="97231"/>
                      <a:pt x="55949" y="97645"/>
                      <a:pt x="54474" y="101167"/>
                    </a:cubicBezTo>
                    <a:cubicBezTo>
                      <a:pt x="49313" y="114219"/>
                      <a:pt x="39912" y="125821"/>
                      <a:pt x="29774" y="125821"/>
                    </a:cubicBezTo>
                    <a:cubicBezTo>
                      <a:pt x="25903" y="125821"/>
                      <a:pt x="23322" y="123128"/>
                      <a:pt x="23322" y="115670"/>
                    </a:cubicBezTo>
                    <a:cubicBezTo>
                      <a:pt x="23322" y="113598"/>
                      <a:pt x="24059" y="109247"/>
                      <a:pt x="24428" y="107175"/>
                    </a:cubicBezTo>
                    <a:lnTo>
                      <a:pt x="37700" y="47715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83" name="Forme libre : forme 182">
                <a:extLst>
                  <a:ext uri="{FF2B5EF4-FFF2-40B4-BE49-F238E27FC236}">
                    <a16:creationId xmlns:a16="http://schemas.microsoft.com/office/drawing/2014/main" id="{81658F63-86D4-49A9-FA3E-8D36DBF1A0B9}"/>
                  </a:ext>
                </a:extLst>
              </p:cNvPr>
              <p:cNvSpPr/>
              <p:nvPr>
                <p:custDataLst>
                  <p:tags r:id="rId56"/>
                </p:custDataLst>
              </p:nvPr>
            </p:nvSpPr>
            <p:spPr>
              <a:xfrm>
                <a:off x="14159361" y="4934598"/>
                <a:ext cx="78894" cy="93437"/>
              </a:xfrm>
              <a:custGeom>
                <a:avLst/>
                <a:gdLst>
                  <a:gd name="connsiteX0" fmla="*/ 29039 w 78894"/>
                  <a:gd name="connsiteY0" fmla="*/ 44193 h 93437"/>
                  <a:gd name="connsiteX1" fmla="*/ 58717 w 78894"/>
                  <a:gd name="connsiteY1" fmla="*/ 39842 h 93437"/>
                  <a:gd name="connsiteX2" fmla="*/ 74938 w 78894"/>
                  <a:gd name="connsiteY2" fmla="*/ 18296 h 93437"/>
                  <a:gd name="connsiteX3" fmla="*/ 52081 w 78894"/>
                  <a:gd name="connsiteY3" fmla="*/ 64 h 93437"/>
                  <a:gd name="connsiteX4" fmla="*/ 99 w 78894"/>
                  <a:gd name="connsiteY4" fmla="*/ 54552 h 93437"/>
                  <a:gd name="connsiteX5" fmla="*/ 33279 w 78894"/>
                  <a:gd name="connsiteY5" fmla="*/ 93502 h 93437"/>
                  <a:gd name="connsiteX6" fmla="*/ 78993 w 78894"/>
                  <a:gd name="connsiteY6" fmla="*/ 70091 h 93437"/>
                  <a:gd name="connsiteX7" fmla="*/ 75860 w 78894"/>
                  <a:gd name="connsiteY7" fmla="*/ 66568 h 93437"/>
                  <a:gd name="connsiteX8" fmla="*/ 72910 w 78894"/>
                  <a:gd name="connsiteY8" fmla="*/ 68640 h 93437"/>
                  <a:gd name="connsiteX9" fmla="*/ 33648 w 78894"/>
                  <a:gd name="connsiteY9" fmla="*/ 87701 h 93437"/>
                  <a:gd name="connsiteX10" fmla="*/ 15214 w 78894"/>
                  <a:gd name="connsiteY10" fmla="*/ 62632 h 93437"/>
                  <a:gd name="connsiteX11" fmla="*/ 17426 w 78894"/>
                  <a:gd name="connsiteY11" fmla="*/ 44193 h 93437"/>
                  <a:gd name="connsiteX12" fmla="*/ 29039 w 78894"/>
                  <a:gd name="connsiteY12" fmla="*/ 44193 h 93437"/>
                  <a:gd name="connsiteX13" fmla="*/ 18901 w 78894"/>
                  <a:gd name="connsiteY13" fmla="*/ 38392 h 93437"/>
                  <a:gd name="connsiteX14" fmla="*/ 52081 w 78894"/>
                  <a:gd name="connsiteY14" fmla="*/ 5865 h 93437"/>
                  <a:gd name="connsiteX15" fmla="*/ 67012 w 78894"/>
                  <a:gd name="connsiteY15" fmla="*/ 18296 h 93437"/>
                  <a:gd name="connsiteX16" fmla="*/ 27933 w 78894"/>
                  <a:gd name="connsiteY16" fmla="*/ 38392 h 93437"/>
                  <a:gd name="connsiteX17" fmla="*/ 18901 w 78894"/>
                  <a:gd name="connsiteY17" fmla="*/ 38392 h 9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94" h="93437">
                    <a:moveTo>
                      <a:pt x="29039" y="44193"/>
                    </a:moveTo>
                    <a:cubicBezTo>
                      <a:pt x="34201" y="44193"/>
                      <a:pt x="48763" y="43779"/>
                      <a:pt x="58717" y="39842"/>
                    </a:cubicBezTo>
                    <a:cubicBezTo>
                      <a:pt x="72357" y="34456"/>
                      <a:pt x="74938" y="24511"/>
                      <a:pt x="74938" y="18296"/>
                    </a:cubicBezTo>
                    <a:cubicBezTo>
                      <a:pt x="74938" y="6901"/>
                      <a:pt x="64800" y="64"/>
                      <a:pt x="52081" y="64"/>
                    </a:cubicBezTo>
                    <a:cubicBezTo>
                      <a:pt x="29961" y="64"/>
                      <a:pt x="99" y="19125"/>
                      <a:pt x="99" y="54552"/>
                    </a:cubicBezTo>
                    <a:cubicBezTo>
                      <a:pt x="99" y="75477"/>
                      <a:pt x="11712" y="93502"/>
                      <a:pt x="33279" y="93502"/>
                    </a:cubicBezTo>
                    <a:cubicBezTo>
                      <a:pt x="64431" y="93502"/>
                      <a:pt x="78993" y="72991"/>
                      <a:pt x="78993" y="70091"/>
                    </a:cubicBezTo>
                    <a:cubicBezTo>
                      <a:pt x="78993" y="68847"/>
                      <a:pt x="77334" y="66568"/>
                      <a:pt x="75860" y="66568"/>
                    </a:cubicBezTo>
                    <a:cubicBezTo>
                      <a:pt x="74754" y="66568"/>
                      <a:pt x="74385" y="66983"/>
                      <a:pt x="72910" y="68640"/>
                    </a:cubicBezTo>
                    <a:cubicBezTo>
                      <a:pt x="58533" y="87701"/>
                      <a:pt x="36966" y="87701"/>
                      <a:pt x="33648" y="87701"/>
                    </a:cubicBezTo>
                    <a:cubicBezTo>
                      <a:pt x="22588" y="87701"/>
                      <a:pt x="15214" y="79414"/>
                      <a:pt x="15214" y="62632"/>
                    </a:cubicBezTo>
                    <a:cubicBezTo>
                      <a:pt x="15214" y="59732"/>
                      <a:pt x="15214" y="55588"/>
                      <a:pt x="17426" y="44193"/>
                    </a:cubicBezTo>
                    <a:lnTo>
                      <a:pt x="29039" y="44193"/>
                    </a:lnTo>
                    <a:close/>
                    <a:moveTo>
                      <a:pt x="18901" y="38392"/>
                    </a:moveTo>
                    <a:cubicBezTo>
                      <a:pt x="26459" y="8351"/>
                      <a:pt x="46920" y="5865"/>
                      <a:pt x="52081" y="5865"/>
                    </a:cubicBezTo>
                    <a:cubicBezTo>
                      <a:pt x="60191" y="5865"/>
                      <a:pt x="67012" y="10423"/>
                      <a:pt x="67012" y="18296"/>
                    </a:cubicBezTo>
                    <a:cubicBezTo>
                      <a:pt x="67012" y="38392"/>
                      <a:pt x="35860" y="38392"/>
                      <a:pt x="27933" y="38392"/>
                    </a:cubicBezTo>
                    <a:lnTo>
                      <a:pt x="18901" y="38392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84" name="Forme libre : forme 183">
                <a:extLst>
                  <a:ext uri="{FF2B5EF4-FFF2-40B4-BE49-F238E27FC236}">
                    <a16:creationId xmlns:a16="http://schemas.microsoft.com/office/drawing/2014/main" id="{E580AC9C-38E2-23D4-7BB5-6343C94E14B8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>
                <a:off x="14255586" y="4934598"/>
                <a:ext cx="112627" cy="93437"/>
              </a:xfrm>
              <a:custGeom>
                <a:avLst/>
                <a:gdLst>
                  <a:gd name="connsiteX0" fmla="*/ 13928 w 112627"/>
                  <a:gd name="connsiteY0" fmla="*/ 78378 h 93437"/>
                  <a:gd name="connsiteX1" fmla="*/ 12084 w 112627"/>
                  <a:gd name="connsiteY1" fmla="*/ 86872 h 93437"/>
                  <a:gd name="connsiteX2" fmla="*/ 18352 w 112627"/>
                  <a:gd name="connsiteY2" fmla="*/ 93502 h 93437"/>
                  <a:gd name="connsiteX3" fmla="*/ 25541 w 112627"/>
                  <a:gd name="connsiteY3" fmla="*/ 88944 h 93437"/>
                  <a:gd name="connsiteX4" fmla="*/ 28859 w 112627"/>
                  <a:gd name="connsiteY4" fmla="*/ 76099 h 93437"/>
                  <a:gd name="connsiteX5" fmla="*/ 32914 w 112627"/>
                  <a:gd name="connsiteY5" fmla="*/ 57453 h 93437"/>
                  <a:gd name="connsiteX6" fmla="*/ 36048 w 112627"/>
                  <a:gd name="connsiteY6" fmla="*/ 43572 h 93437"/>
                  <a:gd name="connsiteX7" fmla="*/ 43790 w 112627"/>
                  <a:gd name="connsiteY7" fmla="*/ 24926 h 93437"/>
                  <a:gd name="connsiteX8" fmla="*/ 71440 w 112627"/>
                  <a:gd name="connsiteY8" fmla="*/ 5865 h 93437"/>
                  <a:gd name="connsiteX9" fmla="*/ 82315 w 112627"/>
                  <a:gd name="connsiteY9" fmla="*/ 20368 h 93437"/>
                  <a:gd name="connsiteX10" fmla="*/ 71440 w 112627"/>
                  <a:gd name="connsiteY10" fmla="*/ 64497 h 93437"/>
                  <a:gd name="connsiteX11" fmla="*/ 68675 w 112627"/>
                  <a:gd name="connsiteY11" fmla="*/ 75684 h 93437"/>
                  <a:gd name="connsiteX12" fmla="*/ 86186 w 112627"/>
                  <a:gd name="connsiteY12" fmla="*/ 93502 h 93437"/>
                  <a:gd name="connsiteX13" fmla="*/ 112730 w 112627"/>
                  <a:gd name="connsiteY13" fmla="*/ 61803 h 93437"/>
                  <a:gd name="connsiteX14" fmla="*/ 109781 w 112627"/>
                  <a:gd name="connsiteY14" fmla="*/ 59110 h 93437"/>
                  <a:gd name="connsiteX15" fmla="*/ 106278 w 112627"/>
                  <a:gd name="connsiteY15" fmla="*/ 62632 h 93437"/>
                  <a:gd name="connsiteX16" fmla="*/ 86739 w 112627"/>
                  <a:gd name="connsiteY16" fmla="*/ 87701 h 93437"/>
                  <a:gd name="connsiteX17" fmla="*/ 82131 w 112627"/>
                  <a:gd name="connsiteY17" fmla="*/ 80449 h 93437"/>
                  <a:gd name="connsiteX18" fmla="*/ 86371 w 112627"/>
                  <a:gd name="connsiteY18" fmla="*/ 63668 h 93437"/>
                  <a:gd name="connsiteX19" fmla="*/ 96140 w 112627"/>
                  <a:gd name="connsiteY19" fmla="*/ 23683 h 93437"/>
                  <a:gd name="connsiteX20" fmla="*/ 72177 w 112627"/>
                  <a:gd name="connsiteY20" fmla="*/ 64 h 93437"/>
                  <a:gd name="connsiteX21" fmla="*/ 41025 w 112627"/>
                  <a:gd name="connsiteY21" fmla="*/ 18917 h 93437"/>
                  <a:gd name="connsiteX22" fmla="*/ 21301 w 112627"/>
                  <a:gd name="connsiteY22" fmla="*/ 64 h 93437"/>
                  <a:gd name="connsiteX23" fmla="*/ 6739 w 112627"/>
                  <a:gd name="connsiteY23" fmla="*/ 11252 h 93437"/>
                  <a:gd name="connsiteX24" fmla="*/ 103 w 112627"/>
                  <a:gd name="connsiteY24" fmla="*/ 31763 h 93437"/>
                  <a:gd name="connsiteX25" fmla="*/ 3236 w 112627"/>
                  <a:gd name="connsiteY25" fmla="*/ 34456 h 93437"/>
                  <a:gd name="connsiteX26" fmla="*/ 7292 w 112627"/>
                  <a:gd name="connsiteY26" fmla="*/ 28240 h 93437"/>
                  <a:gd name="connsiteX27" fmla="*/ 20748 w 112627"/>
                  <a:gd name="connsiteY27" fmla="*/ 5865 h 93437"/>
                  <a:gd name="connsiteX28" fmla="*/ 26831 w 112627"/>
                  <a:gd name="connsiteY28" fmla="*/ 16017 h 93437"/>
                  <a:gd name="connsiteX29" fmla="*/ 23882 w 112627"/>
                  <a:gd name="connsiteY29" fmla="*/ 33213 h 93437"/>
                  <a:gd name="connsiteX30" fmla="*/ 19826 w 112627"/>
                  <a:gd name="connsiteY30" fmla="*/ 51859 h 93437"/>
                  <a:gd name="connsiteX31" fmla="*/ 13928 w 112627"/>
                  <a:gd name="connsiteY31" fmla="*/ 78378 h 9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2627" h="93437">
                    <a:moveTo>
                      <a:pt x="13928" y="78378"/>
                    </a:moveTo>
                    <a:cubicBezTo>
                      <a:pt x="13190" y="81071"/>
                      <a:pt x="12084" y="86250"/>
                      <a:pt x="12084" y="86872"/>
                    </a:cubicBezTo>
                    <a:cubicBezTo>
                      <a:pt x="12084" y="91430"/>
                      <a:pt x="15402" y="93502"/>
                      <a:pt x="18352" y="93502"/>
                    </a:cubicBezTo>
                    <a:cubicBezTo>
                      <a:pt x="21670" y="93502"/>
                      <a:pt x="24619" y="90808"/>
                      <a:pt x="25541" y="88944"/>
                    </a:cubicBezTo>
                    <a:cubicBezTo>
                      <a:pt x="26462" y="87079"/>
                      <a:pt x="27937" y="80449"/>
                      <a:pt x="28859" y="76099"/>
                    </a:cubicBezTo>
                    <a:cubicBezTo>
                      <a:pt x="29780" y="72162"/>
                      <a:pt x="31808" y="62632"/>
                      <a:pt x="32914" y="57453"/>
                    </a:cubicBezTo>
                    <a:cubicBezTo>
                      <a:pt x="34020" y="52895"/>
                      <a:pt x="35126" y="48337"/>
                      <a:pt x="36048" y="43572"/>
                    </a:cubicBezTo>
                    <a:cubicBezTo>
                      <a:pt x="38075" y="35077"/>
                      <a:pt x="38444" y="33420"/>
                      <a:pt x="43790" y="24926"/>
                    </a:cubicBezTo>
                    <a:cubicBezTo>
                      <a:pt x="48951" y="16639"/>
                      <a:pt x="57615" y="5865"/>
                      <a:pt x="71440" y="5865"/>
                    </a:cubicBezTo>
                    <a:cubicBezTo>
                      <a:pt x="82131" y="5865"/>
                      <a:pt x="82315" y="16431"/>
                      <a:pt x="82315" y="20368"/>
                    </a:cubicBezTo>
                    <a:cubicBezTo>
                      <a:pt x="82315" y="32798"/>
                      <a:pt x="74389" y="55795"/>
                      <a:pt x="71440" y="64497"/>
                    </a:cubicBezTo>
                    <a:cubicBezTo>
                      <a:pt x="69412" y="70298"/>
                      <a:pt x="68675" y="72162"/>
                      <a:pt x="68675" y="75684"/>
                    </a:cubicBezTo>
                    <a:cubicBezTo>
                      <a:pt x="68675" y="86665"/>
                      <a:pt x="76785" y="93502"/>
                      <a:pt x="86186" y="93502"/>
                    </a:cubicBezTo>
                    <a:cubicBezTo>
                      <a:pt x="104619" y="93502"/>
                      <a:pt x="112730" y="64911"/>
                      <a:pt x="112730" y="61803"/>
                    </a:cubicBezTo>
                    <a:cubicBezTo>
                      <a:pt x="112730" y="59110"/>
                      <a:pt x="110334" y="59110"/>
                      <a:pt x="109781" y="59110"/>
                    </a:cubicBezTo>
                    <a:cubicBezTo>
                      <a:pt x="107200" y="59110"/>
                      <a:pt x="107016" y="60353"/>
                      <a:pt x="106278" y="62632"/>
                    </a:cubicBezTo>
                    <a:cubicBezTo>
                      <a:pt x="102039" y="79206"/>
                      <a:pt x="94112" y="87701"/>
                      <a:pt x="86739" y="87701"/>
                    </a:cubicBezTo>
                    <a:cubicBezTo>
                      <a:pt x="82868" y="87701"/>
                      <a:pt x="82131" y="84800"/>
                      <a:pt x="82131" y="80449"/>
                    </a:cubicBezTo>
                    <a:cubicBezTo>
                      <a:pt x="82131" y="75684"/>
                      <a:pt x="83053" y="72991"/>
                      <a:pt x="86371" y="63668"/>
                    </a:cubicBezTo>
                    <a:cubicBezTo>
                      <a:pt x="88583" y="57245"/>
                      <a:pt x="96140" y="35285"/>
                      <a:pt x="96140" y="23683"/>
                    </a:cubicBezTo>
                    <a:cubicBezTo>
                      <a:pt x="96140" y="3586"/>
                      <a:pt x="81947" y="64"/>
                      <a:pt x="72177" y="64"/>
                    </a:cubicBezTo>
                    <a:cubicBezTo>
                      <a:pt x="56877" y="64"/>
                      <a:pt x="46555" y="10630"/>
                      <a:pt x="41025" y="18917"/>
                    </a:cubicBezTo>
                    <a:cubicBezTo>
                      <a:pt x="39734" y="4622"/>
                      <a:pt x="28859" y="64"/>
                      <a:pt x="21301" y="64"/>
                    </a:cubicBezTo>
                    <a:cubicBezTo>
                      <a:pt x="13375" y="64"/>
                      <a:pt x="9135" y="6487"/>
                      <a:pt x="6739" y="11252"/>
                    </a:cubicBezTo>
                    <a:cubicBezTo>
                      <a:pt x="2683" y="18917"/>
                      <a:pt x="103" y="30727"/>
                      <a:pt x="103" y="31763"/>
                    </a:cubicBezTo>
                    <a:cubicBezTo>
                      <a:pt x="103" y="34456"/>
                      <a:pt x="2683" y="34456"/>
                      <a:pt x="3236" y="34456"/>
                    </a:cubicBezTo>
                    <a:cubicBezTo>
                      <a:pt x="5817" y="34456"/>
                      <a:pt x="6001" y="33834"/>
                      <a:pt x="7292" y="28240"/>
                    </a:cubicBezTo>
                    <a:cubicBezTo>
                      <a:pt x="10057" y="16017"/>
                      <a:pt x="13559" y="5865"/>
                      <a:pt x="20748" y="5865"/>
                    </a:cubicBezTo>
                    <a:cubicBezTo>
                      <a:pt x="25541" y="5865"/>
                      <a:pt x="26831" y="10423"/>
                      <a:pt x="26831" y="16017"/>
                    </a:cubicBezTo>
                    <a:cubicBezTo>
                      <a:pt x="26831" y="19953"/>
                      <a:pt x="25172" y="27619"/>
                      <a:pt x="23882" y="33213"/>
                    </a:cubicBezTo>
                    <a:cubicBezTo>
                      <a:pt x="22591" y="38807"/>
                      <a:pt x="20748" y="47301"/>
                      <a:pt x="19826" y="51859"/>
                    </a:cubicBezTo>
                    <a:lnTo>
                      <a:pt x="13928" y="78378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85" name="Forme libre : forme 184">
                <a:extLst>
                  <a:ext uri="{FF2B5EF4-FFF2-40B4-BE49-F238E27FC236}">
                    <a16:creationId xmlns:a16="http://schemas.microsoft.com/office/drawing/2014/main" id="{4A8139FF-C16C-7FD5-9555-5A1AD0E2A924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>
              <a:xfrm>
                <a:off x="14384838" y="4896477"/>
                <a:ext cx="62304" cy="131558"/>
              </a:xfrm>
              <a:custGeom>
                <a:avLst/>
                <a:gdLst>
                  <a:gd name="connsiteX0" fmla="*/ 37712 w 62304"/>
                  <a:gd name="connsiteY0" fmla="*/ 47715 h 131558"/>
                  <a:gd name="connsiteX1" fmla="*/ 56514 w 62304"/>
                  <a:gd name="connsiteY1" fmla="*/ 47715 h 131558"/>
                  <a:gd name="connsiteX2" fmla="*/ 62412 w 62304"/>
                  <a:gd name="connsiteY2" fmla="*/ 43157 h 131558"/>
                  <a:gd name="connsiteX3" fmla="*/ 56882 w 62304"/>
                  <a:gd name="connsiteY3" fmla="*/ 40257 h 131558"/>
                  <a:gd name="connsiteX4" fmla="*/ 39371 w 62304"/>
                  <a:gd name="connsiteY4" fmla="*/ 40257 h 131558"/>
                  <a:gd name="connsiteX5" fmla="*/ 46191 w 62304"/>
                  <a:gd name="connsiteY5" fmla="*/ 9594 h 131558"/>
                  <a:gd name="connsiteX6" fmla="*/ 46744 w 62304"/>
                  <a:gd name="connsiteY6" fmla="*/ 6694 h 131558"/>
                  <a:gd name="connsiteX7" fmla="*/ 40477 w 62304"/>
                  <a:gd name="connsiteY7" fmla="*/ 64 h 131558"/>
                  <a:gd name="connsiteX8" fmla="*/ 31813 w 62304"/>
                  <a:gd name="connsiteY8" fmla="*/ 8973 h 131558"/>
                  <a:gd name="connsiteX9" fmla="*/ 24808 w 62304"/>
                  <a:gd name="connsiteY9" fmla="*/ 40257 h 131558"/>
                  <a:gd name="connsiteX10" fmla="*/ 6006 w 62304"/>
                  <a:gd name="connsiteY10" fmla="*/ 40257 h 131558"/>
                  <a:gd name="connsiteX11" fmla="*/ 108 w 62304"/>
                  <a:gd name="connsiteY11" fmla="*/ 44815 h 131558"/>
                  <a:gd name="connsiteX12" fmla="*/ 5638 w 62304"/>
                  <a:gd name="connsiteY12" fmla="*/ 47715 h 131558"/>
                  <a:gd name="connsiteX13" fmla="*/ 23149 w 62304"/>
                  <a:gd name="connsiteY13" fmla="*/ 47715 h 131558"/>
                  <a:gd name="connsiteX14" fmla="*/ 12274 w 62304"/>
                  <a:gd name="connsiteY14" fmla="*/ 96609 h 131558"/>
                  <a:gd name="connsiteX15" fmla="*/ 9509 w 62304"/>
                  <a:gd name="connsiteY15" fmla="*/ 111940 h 131558"/>
                  <a:gd name="connsiteX16" fmla="*/ 29232 w 62304"/>
                  <a:gd name="connsiteY16" fmla="*/ 131622 h 131558"/>
                  <a:gd name="connsiteX17" fmla="*/ 61306 w 62304"/>
                  <a:gd name="connsiteY17" fmla="*/ 99924 h 131558"/>
                  <a:gd name="connsiteX18" fmla="*/ 58357 w 62304"/>
                  <a:gd name="connsiteY18" fmla="*/ 97231 h 131558"/>
                  <a:gd name="connsiteX19" fmla="*/ 54486 w 62304"/>
                  <a:gd name="connsiteY19" fmla="*/ 101167 h 131558"/>
                  <a:gd name="connsiteX20" fmla="*/ 29785 w 62304"/>
                  <a:gd name="connsiteY20" fmla="*/ 125821 h 131558"/>
                  <a:gd name="connsiteX21" fmla="*/ 23334 w 62304"/>
                  <a:gd name="connsiteY21" fmla="*/ 115670 h 131558"/>
                  <a:gd name="connsiteX22" fmla="*/ 24440 w 62304"/>
                  <a:gd name="connsiteY22" fmla="*/ 107175 h 131558"/>
                  <a:gd name="connsiteX23" fmla="*/ 37712 w 62304"/>
                  <a:gd name="connsiteY23" fmla="*/ 47715 h 13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304" h="131558">
                    <a:moveTo>
                      <a:pt x="37712" y="47715"/>
                    </a:moveTo>
                    <a:lnTo>
                      <a:pt x="56514" y="47715"/>
                    </a:lnTo>
                    <a:cubicBezTo>
                      <a:pt x="60016" y="47715"/>
                      <a:pt x="62412" y="47715"/>
                      <a:pt x="62412" y="43157"/>
                    </a:cubicBezTo>
                    <a:cubicBezTo>
                      <a:pt x="62412" y="40257"/>
                      <a:pt x="60016" y="40257"/>
                      <a:pt x="56882" y="40257"/>
                    </a:cubicBezTo>
                    <a:lnTo>
                      <a:pt x="39371" y="40257"/>
                    </a:lnTo>
                    <a:lnTo>
                      <a:pt x="46191" y="9594"/>
                    </a:lnTo>
                    <a:cubicBezTo>
                      <a:pt x="46375" y="8559"/>
                      <a:pt x="46744" y="7523"/>
                      <a:pt x="46744" y="6694"/>
                    </a:cubicBezTo>
                    <a:cubicBezTo>
                      <a:pt x="46744" y="2965"/>
                      <a:pt x="44163" y="64"/>
                      <a:pt x="40477" y="64"/>
                    </a:cubicBezTo>
                    <a:cubicBezTo>
                      <a:pt x="35868" y="64"/>
                      <a:pt x="33103" y="3586"/>
                      <a:pt x="31813" y="8973"/>
                    </a:cubicBezTo>
                    <a:cubicBezTo>
                      <a:pt x="30523" y="14152"/>
                      <a:pt x="32919" y="4208"/>
                      <a:pt x="24808" y="40257"/>
                    </a:cubicBezTo>
                    <a:lnTo>
                      <a:pt x="6006" y="40257"/>
                    </a:lnTo>
                    <a:cubicBezTo>
                      <a:pt x="2504" y="40257"/>
                      <a:pt x="108" y="40257"/>
                      <a:pt x="108" y="44815"/>
                    </a:cubicBezTo>
                    <a:cubicBezTo>
                      <a:pt x="108" y="47715"/>
                      <a:pt x="2320" y="47715"/>
                      <a:pt x="5638" y="47715"/>
                    </a:cubicBezTo>
                    <a:lnTo>
                      <a:pt x="23149" y="47715"/>
                    </a:lnTo>
                    <a:lnTo>
                      <a:pt x="12274" y="96609"/>
                    </a:lnTo>
                    <a:cubicBezTo>
                      <a:pt x="11168" y="101789"/>
                      <a:pt x="9509" y="109247"/>
                      <a:pt x="9509" y="111940"/>
                    </a:cubicBezTo>
                    <a:cubicBezTo>
                      <a:pt x="9509" y="124164"/>
                      <a:pt x="18725" y="131622"/>
                      <a:pt x="29232" y="131622"/>
                    </a:cubicBezTo>
                    <a:cubicBezTo>
                      <a:pt x="49693" y="131622"/>
                      <a:pt x="61306" y="102617"/>
                      <a:pt x="61306" y="99924"/>
                    </a:cubicBezTo>
                    <a:cubicBezTo>
                      <a:pt x="61306" y="97231"/>
                      <a:pt x="58910" y="97231"/>
                      <a:pt x="58357" y="97231"/>
                    </a:cubicBezTo>
                    <a:cubicBezTo>
                      <a:pt x="56145" y="97231"/>
                      <a:pt x="55961" y="97645"/>
                      <a:pt x="54486" y="101167"/>
                    </a:cubicBezTo>
                    <a:cubicBezTo>
                      <a:pt x="49325" y="114219"/>
                      <a:pt x="39924" y="125821"/>
                      <a:pt x="29785" y="125821"/>
                    </a:cubicBezTo>
                    <a:cubicBezTo>
                      <a:pt x="25914" y="125821"/>
                      <a:pt x="23334" y="123128"/>
                      <a:pt x="23334" y="115670"/>
                    </a:cubicBezTo>
                    <a:cubicBezTo>
                      <a:pt x="23334" y="113598"/>
                      <a:pt x="24071" y="109247"/>
                      <a:pt x="24440" y="107175"/>
                    </a:cubicBezTo>
                    <a:lnTo>
                      <a:pt x="37712" y="47715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</p:grpSp>
      </p:grpSp>
      <p:grpSp>
        <p:nvGrpSpPr>
          <p:cNvPr id="801" name="Groupe 800">
            <a:extLst>
              <a:ext uri="{FF2B5EF4-FFF2-40B4-BE49-F238E27FC236}">
                <a16:creationId xmlns:a16="http://schemas.microsoft.com/office/drawing/2014/main" id="{7ED1C3C0-5F55-FC73-D5AA-B319AA3833AF}"/>
              </a:ext>
            </a:extLst>
          </p:cNvPr>
          <p:cNvGrpSpPr/>
          <p:nvPr/>
        </p:nvGrpSpPr>
        <p:grpSpPr>
          <a:xfrm>
            <a:off x="2167285" y="1359624"/>
            <a:ext cx="5567509" cy="1786461"/>
            <a:chOff x="2167286" y="1471834"/>
            <a:chExt cx="5567509" cy="1786461"/>
          </a:xfrm>
        </p:grpSpPr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B962ECAA-45A1-0F1A-6A4E-B38CF748127A}"/>
                </a:ext>
              </a:extLst>
            </p:cNvPr>
            <p:cNvSpPr/>
            <p:nvPr/>
          </p:nvSpPr>
          <p:spPr>
            <a:xfrm>
              <a:off x="5401070" y="1471834"/>
              <a:ext cx="280262" cy="2887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badi Extra Light" panose="020B0204020104020204" pitchFamily="34" charset="0"/>
                </a:rPr>
                <a:t>+</a:t>
              </a:r>
            </a:p>
          </p:txBody>
        </p:sp>
        <p:cxnSp>
          <p:nvCxnSpPr>
            <p:cNvPr id="196" name="Connecteur : en arc 195">
              <a:extLst>
                <a:ext uri="{FF2B5EF4-FFF2-40B4-BE49-F238E27FC236}">
                  <a16:creationId xmlns:a16="http://schemas.microsoft.com/office/drawing/2014/main" id="{AA04FDB2-1088-3547-9DB5-FB897C48FFD1}"/>
                </a:ext>
              </a:extLst>
            </p:cNvPr>
            <p:cNvCxnSpPr>
              <a:cxnSpLocks/>
              <a:stCxn id="16" idx="3"/>
              <a:endCxn id="194" idx="2"/>
            </p:cNvCxnSpPr>
            <p:nvPr/>
          </p:nvCxnSpPr>
          <p:spPr>
            <a:xfrm rot="5400000" flipH="1" flipV="1">
              <a:off x="3343773" y="439725"/>
              <a:ext cx="880810" cy="3233784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Connecteur : en arc 196">
              <a:extLst>
                <a:ext uri="{FF2B5EF4-FFF2-40B4-BE49-F238E27FC236}">
                  <a16:creationId xmlns:a16="http://schemas.microsoft.com/office/drawing/2014/main" id="{A28DEA63-97B2-963C-09FF-7EF16D881D57}"/>
                </a:ext>
              </a:extLst>
            </p:cNvPr>
            <p:cNvCxnSpPr>
              <a:cxnSpLocks/>
              <a:stCxn id="61" idx="3"/>
              <a:endCxn id="194" idx="2"/>
            </p:cNvCxnSpPr>
            <p:nvPr/>
          </p:nvCxnSpPr>
          <p:spPr>
            <a:xfrm rot="5400000" flipH="1" flipV="1">
              <a:off x="3782858" y="1063058"/>
              <a:ext cx="1065057" cy="217136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Connecteur : en arc 198">
              <a:extLst>
                <a:ext uri="{FF2B5EF4-FFF2-40B4-BE49-F238E27FC236}">
                  <a16:creationId xmlns:a16="http://schemas.microsoft.com/office/drawing/2014/main" id="{CD4A993B-768F-6D90-B045-28C089A0E4E7}"/>
                </a:ext>
              </a:extLst>
            </p:cNvPr>
            <p:cNvCxnSpPr>
              <a:cxnSpLocks/>
              <a:stCxn id="77" idx="3"/>
              <a:endCxn id="194" idx="2"/>
            </p:cNvCxnSpPr>
            <p:nvPr/>
          </p:nvCxnSpPr>
          <p:spPr>
            <a:xfrm rot="5400000" flipH="1" flipV="1">
              <a:off x="4186223" y="1722307"/>
              <a:ext cx="1320942" cy="110875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Connecteur : en arc 200">
              <a:extLst>
                <a:ext uri="{FF2B5EF4-FFF2-40B4-BE49-F238E27FC236}">
                  <a16:creationId xmlns:a16="http://schemas.microsoft.com/office/drawing/2014/main" id="{278D6268-B19B-5D0B-E4C6-5CD8D76E15B4}"/>
                </a:ext>
              </a:extLst>
            </p:cNvPr>
            <p:cNvCxnSpPr>
              <a:cxnSpLocks/>
              <a:stCxn id="51" idx="3"/>
              <a:endCxn id="194" idx="2"/>
            </p:cNvCxnSpPr>
            <p:nvPr/>
          </p:nvCxnSpPr>
          <p:spPr>
            <a:xfrm rot="16200000" flipV="1">
              <a:off x="4948416" y="2068866"/>
              <a:ext cx="1513624" cy="608315"/>
            </a:xfrm>
            <a:prstGeom prst="curvedConnector4">
              <a:avLst>
                <a:gd name="adj1" fmla="val 28337"/>
                <a:gd name="adj2" fmla="val 18348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Connecteur : en arc 202">
              <a:extLst>
                <a:ext uri="{FF2B5EF4-FFF2-40B4-BE49-F238E27FC236}">
                  <a16:creationId xmlns:a16="http://schemas.microsoft.com/office/drawing/2014/main" id="{99122530-8D3C-530E-3DC5-46F18C8F9245}"/>
                </a:ext>
              </a:extLst>
            </p:cNvPr>
            <p:cNvCxnSpPr>
              <a:cxnSpLocks/>
              <a:stCxn id="34" idx="3"/>
              <a:endCxn id="194" idx="2"/>
            </p:cNvCxnSpPr>
            <p:nvPr/>
          </p:nvCxnSpPr>
          <p:spPr>
            <a:xfrm rot="16200000" flipV="1">
              <a:off x="5746891" y="1270392"/>
              <a:ext cx="1642083" cy="2333724"/>
            </a:xfrm>
            <a:prstGeom prst="curvedConnector4">
              <a:avLst>
                <a:gd name="adj1" fmla="val 34373"/>
                <a:gd name="adj2" fmla="val 1032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Connecteur droit avec flèche 234">
              <a:extLst>
                <a:ext uri="{FF2B5EF4-FFF2-40B4-BE49-F238E27FC236}">
                  <a16:creationId xmlns:a16="http://schemas.microsoft.com/office/drawing/2014/main" id="{0A78069C-905A-CE51-BD7F-440E9DCF7747}"/>
                </a:ext>
              </a:extLst>
            </p:cNvPr>
            <p:cNvCxnSpPr>
              <a:cxnSpLocks/>
              <a:stCxn id="194" idx="6"/>
            </p:cNvCxnSpPr>
            <p:nvPr/>
          </p:nvCxnSpPr>
          <p:spPr>
            <a:xfrm flipV="1">
              <a:off x="5681332" y="1616211"/>
              <a:ext cx="25982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1" name="Flèche : droite 270">
            <a:extLst>
              <a:ext uri="{FF2B5EF4-FFF2-40B4-BE49-F238E27FC236}">
                <a16:creationId xmlns:a16="http://schemas.microsoft.com/office/drawing/2014/main" id="{9EAAA878-6C79-74E8-928C-EA018F2FA8B9}"/>
              </a:ext>
            </a:extLst>
          </p:cNvPr>
          <p:cNvSpPr/>
          <p:nvPr/>
        </p:nvSpPr>
        <p:spPr>
          <a:xfrm>
            <a:off x="8669876" y="1665594"/>
            <a:ext cx="276432" cy="214781"/>
          </a:xfrm>
          <a:prstGeom prst="rightArrow">
            <a:avLst/>
          </a:prstGeom>
          <a:solidFill>
            <a:srgbClr val="0081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758" name="Flèche : droite 757">
            <a:extLst>
              <a:ext uri="{FF2B5EF4-FFF2-40B4-BE49-F238E27FC236}">
                <a16:creationId xmlns:a16="http://schemas.microsoft.com/office/drawing/2014/main" id="{E495C8BF-995C-1D8C-C7EA-FDECE171D99F}"/>
              </a:ext>
            </a:extLst>
          </p:cNvPr>
          <p:cNvSpPr/>
          <p:nvPr/>
        </p:nvSpPr>
        <p:spPr>
          <a:xfrm>
            <a:off x="8311592" y="5244684"/>
            <a:ext cx="276432" cy="214781"/>
          </a:xfrm>
          <a:prstGeom prst="rightArrow">
            <a:avLst/>
          </a:prstGeom>
          <a:solidFill>
            <a:srgbClr val="0081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cxnSp>
        <p:nvCxnSpPr>
          <p:cNvPr id="760" name="Connecteur : en arc 759">
            <a:extLst>
              <a:ext uri="{FF2B5EF4-FFF2-40B4-BE49-F238E27FC236}">
                <a16:creationId xmlns:a16="http://schemas.microsoft.com/office/drawing/2014/main" id="{82C6BBE3-9722-A778-17AB-0E3F9ECF04DD}"/>
              </a:ext>
            </a:extLst>
          </p:cNvPr>
          <p:cNvCxnSpPr>
            <a:cxnSpLocks/>
            <a:stCxn id="34" idx="1"/>
            <a:endCxn id="129" idx="0"/>
          </p:cNvCxnSpPr>
          <p:nvPr/>
        </p:nvCxnSpPr>
        <p:spPr>
          <a:xfrm rot="5400000">
            <a:off x="7123605" y="4180636"/>
            <a:ext cx="494344" cy="72803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65" name="Groupe 764">
            <a:extLst>
              <a:ext uri="{FF2B5EF4-FFF2-40B4-BE49-F238E27FC236}">
                <a16:creationId xmlns:a16="http://schemas.microsoft.com/office/drawing/2014/main" id="{D8C0748C-7935-6B68-1554-08DEA92C9BC1}"/>
              </a:ext>
            </a:extLst>
          </p:cNvPr>
          <p:cNvGrpSpPr/>
          <p:nvPr/>
        </p:nvGrpSpPr>
        <p:grpSpPr>
          <a:xfrm>
            <a:off x="10410578" y="3182416"/>
            <a:ext cx="1578782" cy="1473034"/>
            <a:chOff x="10505255" y="3507312"/>
            <a:chExt cx="1578782" cy="1473034"/>
          </a:xfrm>
        </p:grpSpPr>
        <p:grpSp>
          <p:nvGrpSpPr>
            <p:cNvPr id="699" name="Groupe 698" descr="\documentclass{article}&#10;\usepackage{amsmath}&#10;\pagestyle{empty}&#10;\begin{document}&#10;&#10;$\mathcal{L}_{total}(\vec{p},\vec{a},\vec{x})$&#10;&#10;&#10;\end{document}" title="IguanaTex Vector Display">
              <a:extLst>
                <a:ext uri="{FF2B5EF4-FFF2-40B4-BE49-F238E27FC236}">
                  <a16:creationId xmlns:a16="http://schemas.microsoft.com/office/drawing/2014/main" id="{974BF668-D982-A6B3-B3D7-EFEB791AE24F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10622708" y="3507312"/>
              <a:ext cx="1409074" cy="246724"/>
              <a:chOff x="4496337" y="3909321"/>
              <a:chExt cx="1409074" cy="246724"/>
            </a:xfrm>
          </p:grpSpPr>
          <p:sp>
            <p:nvSpPr>
              <p:cNvPr id="683" name="Forme libre : forme 682">
                <a:extLst>
                  <a:ext uri="{FF2B5EF4-FFF2-40B4-BE49-F238E27FC236}">
                    <a16:creationId xmlns:a16="http://schemas.microsoft.com/office/drawing/2014/main" id="{1808FBE3-B983-0628-7FCF-086CD7366BA0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4496337" y="3920424"/>
                <a:ext cx="157903" cy="179368"/>
              </a:xfrm>
              <a:custGeom>
                <a:avLst/>
                <a:gdLst>
                  <a:gd name="connsiteX0" fmla="*/ 37781 w 157903"/>
                  <a:gd name="connsiteY0" fmla="*/ 151058 h 179368"/>
                  <a:gd name="connsiteX1" fmla="*/ 59038 w 157903"/>
                  <a:gd name="connsiteY1" fmla="*/ 101467 h 179368"/>
                  <a:gd name="connsiteX2" fmla="*/ 93199 w 157903"/>
                  <a:gd name="connsiteY2" fmla="*/ 20788 h 179368"/>
                  <a:gd name="connsiteX3" fmla="*/ 106358 w 157903"/>
                  <a:gd name="connsiteY3" fmla="*/ 15360 h 179368"/>
                  <a:gd name="connsiteX4" fmla="*/ 124325 w 157903"/>
                  <a:gd name="connsiteY4" fmla="*/ 35838 h 179368"/>
                  <a:gd name="connsiteX5" fmla="*/ 123060 w 157903"/>
                  <a:gd name="connsiteY5" fmla="*/ 44967 h 179368"/>
                  <a:gd name="connsiteX6" fmla="*/ 124831 w 157903"/>
                  <a:gd name="connsiteY6" fmla="*/ 46694 h 179368"/>
                  <a:gd name="connsiteX7" fmla="*/ 142038 w 157903"/>
                  <a:gd name="connsiteY7" fmla="*/ 39539 h 179368"/>
                  <a:gd name="connsiteX8" fmla="*/ 148871 w 157903"/>
                  <a:gd name="connsiteY8" fmla="*/ 23502 h 179368"/>
                  <a:gd name="connsiteX9" fmla="*/ 127614 w 157903"/>
                  <a:gd name="connsiteY9" fmla="*/ 63 h 179368"/>
                  <a:gd name="connsiteX10" fmla="*/ 72449 w 157903"/>
                  <a:gd name="connsiteY10" fmla="*/ 26462 h 179368"/>
                  <a:gd name="connsiteX11" fmla="*/ 35504 w 157903"/>
                  <a:gd name="connsiteY11" fmla="*/ 109609 h 179368"/>
                  <a:gd name="connsiteX12" fmla="*/ 21333 w 157903"/>
                  <a:gd name="connsiteY12" fmla="*/ 149085 h 179368"/>
                  <a:gd name="connsiteX13" fmla="*/ 9440 w 157903"/>
                  <a:gd name="connsiteY13" fmla="*/ 166109 h 179368"/>
                  <a:gd name="connsiteX14" fmla="*/ 77 w 157903"/>
                  <a:gd name="connsiteY14" fmla="*/ 177951 h 179368"/>
                  <a:gd name="connsiteX15" fmla="*/ 2354 w 157903"/>
                  <a:gd name="connsiteY15" fmla="*/ 179432 h 179368"/>
                  <a:gd name="connsiteX16" fmla="*/ 15260 w 157903"/>
                  <a:gd name="connsiteY16" fmla="*/ 174250 h 179368"/>
                  <a:gd name="connsiteX17" fmla="*/ 25888 w 157903"/>
                  <a:gd name="connsiteY17" fmla="*/ 165368 h 179368"/>
                  <a:gd name="connsiteX18" fmla="*/ 63339 w 157903"/>
                  <a:gd name="connsiteY18" fmla="*/ 172277 h 179368"/>
                  <a:gd name="connsiteX19" fmla="*/ 102056 w 157903"/>
                  <a:gd name="connsiteY19" fmla="*/ 179432 h 179368"/>
                  <a:gd name="connsiteX20" fmla="*/ 151401 w 157903"/>
                  <a:gd name="connsiteY20" fmla="*/ 153526 h 179368"/>
                  <a:gd name="connsiteX21" fmla="*/ 157981 w 157903"/>
                  <a:gd name="connsiteY21" fmla="*/ 139956 h 179368"/>
                  <a:gd name="connsiteX22" fmla="*/ 156209 w 157903"/>
                  <a:gd name="connsiteY22" fmla="*/ 138229 h 179368"/>
                  <a:gd name="connsiteX23" fmla="*/ 141785 w 157903"/>
                  <a:gd name="connsiteY23" fmla="*/ 143903 h 179368"/>
                  <a:gd name="connsiteX24" fmla="*/ 132929 w 157903"/>
                  <a:gd name="connsiteY24" fmla="*/ 153772 h 179368"/>
                  <a:gd name="connsiteX25" fmla="*/ 129133 w 157903"/>
                  <a:gd name="connsiteY25" fmla="*/ 161174 h 179368"/>
                  <a:gd name="connsiteX26" fmla="*/ 123060 w 157903"/>
                  <a:gd name="connsiteY26" fmla="*/ 164135 h 179368"/>
                  <a:gd name="connsiteX27" fmla="*/ 81559 w 157903"/>
                  <a:gd name="connsiteY27" fmla="*/ 155993 h 179368"/>
                  <a:gd name="connsiteX28" fmla="*/ 47903 w 157903"/>
                  <a:gd name="connsiteY28" fmla="*/ 150071 h 179368"/>
                  <a:gd name="connsiteX29" fmla="*/ 37781 w 157903"/>
                  <a:gd name="connsiteY29" fmla="*/ 151058 h 17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7903" h="179368">
                    <a:moveTo>
                      <a:pt x="37781" y="151058"/>
                    </a:moveTo>
                    <a:cubicBezTo>
                      <a:pt x="51446" y="130333"/>
                      <a:pt x="55748" y="114543"/>
                      <a:pt x="59038" y="101467"/>
                    </a:cubicBezTo>
                    <a:cubicBezTo>
                      <a:pt x="67894" y="67419"/>
                      <a:pt x="77510" y="37812"/>
                      <a:pt x="93199" y="20788"/>
                    </a:cubicBezTo>
                    <a:cubicBezTo>
                      <a:pt x="96236" y="17580"/>
                      <a:pt x="98261" y="15360"/>
                      <a:pt x="106358" y="15360"/>
                    </a:cubicBezTo>
                    <a:cubicBezTo>
                      <a:pt x="123819" y="15360"/>
                      <a:pt x="124325" y="32384"/>
                      <a:pt x="124325" y="35838"/>
                    </a:cubicBezTo>
                    <a:cubicBezTo>
                      <a:pt x="124325" y="40279"/>
                      <a:pt x="123060" y="43733"/>
                      <a:pt x="123060" y="44967"/>
                    </a:cubicBezTo>
                    <a:cubicBezTo>
                      <a:pt x="123060" y="46694"/>
                      <a:pt x="124578" y="46694"/>
                      <a:pt x="124831" y="46694"/>
                    </a:cubicBezTo>
                    <a:cubicBezTo>
                      <a:pt x="128880" y="46694"/>
                      <a:pt x="135712" y="43980"/>
                      <a:pt x="142038" y="39539"/>
                    </a:cubicBezTo>
                    <a:cubicBezTo>
                      <a:pt x="146593" y="36085"/>
                      <a:pt x="148871" y="33617"/>
                      <a:pt x="148871" y="23502"/>
                    </a:cubicBezTo>
                    <a:cubicBezTo>
                      <a:pt x="148871" y="10178"/>
                      <a:pt x="141785" y="63"/>
                      <a:pt x="127614" y="63"/>
                    </a:cubicBezTo>
                    <a:cubicBezTo>
                      <a:pt x="119517" y="63"/>
                      <a:pt x="97248" y="2037"/>
                      <a:pt x="72449" y="26462"/>
                    </a:cubicBezTo>
                    <a:cubicBezTo>
                      <a:pt x="52205" y="46694"/>
                      <a:pt x="40312" y="91104"/>
                      <a:pt x="35504" y="109609"/>
                    </a:cubicBezTo>
                    <a:cubicBezTo>
                      <a:pt x="30949" y="126633"/>
                      <a:pt x="28925" y="134281"/>
                      <a:pt x="21333" y="149085"/>
                    </a:cubicBezTo>
                    <a:cubicBezTo>
                      <a:pt x="19562" y="152045"/>
                      <a:pt x="12982" y="162901"/>
                      <a:pt x="9440" y="166109"/>
                    </a:cubicBezTo>
                    <a:cubicBezTo>
                      <a:pt x="2607" y="172277"/>
                      <a:pt x="77" y="176718"/>
                      <a:pt x="77" y="177951"/>
                    </a:cubicBezTo>
                    <a:cubicBezTo>
                      <a:pt x="77" y="178445"/>
                      <a:pt x="583" y="179432"/>
                      <a:pt x="2354" y="179432"/>
                    </a:cubicBezTo>
                    <a:cubicBezTo>
                      <a:pt x="3366" y="179432"/>
                      <a:pt x="8680" y="178445"/>
                      <a:pt x="15260" y="174250"/>
                    </a:cubicBezTo>
                    <a:cubicBezTo>
                      <a:pt x="19562" y="171783"/>
                      <a:pt x="20068" y="171290"/>
                      <a:pt x="25888" y="165368"/>
                    </a:cubicBezTo>
                    <a:cubicBezTo>
                      <a:pt x="38540" y="165615"/>
                      <a:pt x="47397" y="167836"/>
                      <a:pt x="63339" y="172277"/>
                    </a:cubicBezTo>
                    <a:cubicBezTo>
                      <a:pt x="76245" y="175731"/>
                      <a:pt x="89151" y="179432"/>
                      <a:pt x="102056" y="179432"/>
                    </a:cubicBezTo>
                    <a:cubicBezTo>
                      <a:pt x="122553" y="179432"/>
                      <a:pt x="143304" y="164381"/>
                      <a:pt x="151401" y="153526"/>
                    </a:cubicBezTo>
                    <a:cubicBezTo>
                      <a:pt x="156462" y="146864"/>
                      <a:pt x="157981" y="140696"/>
                      <a:pt x="157981" y="139956"/>
                    </a:cubicBezTo>
                    <a:cubicBezTo>
                      <a:pt x="157981" y="138229"/>
                      <a:pt x="156462" y="138229"/>
                      <a:pt x="156209" y="138229"/>
                    </a:cubicBezTo>
                    <a:cubicBezTo>
                      <a:pt x="152160" y="138229"/>
                      <a:pt x="146087" y="140943"/>
                      <a:pt x="141785" y="143903"/>
                    </a:cubicBezTo>
                    <a:cubicBezTo>
                      <a:pt x="134953" y="148098"/>
                      <a:pt x="134447" y="149578"/>
                      <a:pt x="132929" y="153772"/>
                    </a:cubicBezTo>
                    <a:cubicBezTo>
                      <a:pt x="131663" y="157720"/>
                      <a:pt x="130145" y="159694"/>
                      <a:pt x="129133" y="161174"/>
                    </a:cubicBezTo>
                    <a:cubicBezTo>
                      <a:pt x="127108" y="164135"/>
                      <a:pt x="126855" y="164135"/>
                      <a:pt x="123060" y="164135"/>
                    </a:cubicBezTo>
                    <a:cubicBezTo>
                      <a:pt x="110913" y="164135"/>
                      <a:pt x="98261" y="160434"/>
                      <a:pt x="81559" y="155993"/>
                    </a:cubicBezTo>
                    <a:cubicBezTo>
                      <a:pt x="74474" y="154019"/>
                      <a:pt x="60556" y="150071"/>
                      <a:pt x="47903" y="150071"/>
                    </a:cubicBezTo>
                    <a:cubicBezTo>
                      <a:pt x="44614" y="150071"/>
                      <a:pt x="41071" y="150318"/>
                      <a:pt x="37781" y="1510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684" name="Forme libre : forme 683">
                <a:extLst>
                  <a:ext uri="{FF2B5EF4-FFF2-40B4-BE49-F238E27FC236}">
                    <a16:creationId xmlns:a16="http://schemas.microsoft.com/office/drawing/2014/main" id="{5D516F0A-56DD-2897-D5B4-0CD003B1E396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4670468" y="4023431"/>
                <a:ext cx="59871" cy="109669"/>
              </a:xfrm>
              <a:custGeom>
                <a:avLst/>
                <a:gdLst>
                  <a:gd name="connsiteX0" fmla="*/ 36219 w 59871"/>
                  <a:gd name="connsiteY0" fmla="*/ 39787 h 109669"/>
                  <a:gd name="connsiteX1" fmla="*/ 54287 w 59871"/>
                  <a:gd name="connsiteY1" fmla="*/ 39787 h 109669"/>
                  <a:gd name="connsiteX2" fmla="*/ 59955 w 59871"/>
                  <a:gd name="connsiteY2" fmla="*/ 35987 h 109669"/>
                  <a:gd name="connsiteX3" fmla="*/ 54641 w 59871"/>
                  <a:gd name="connsiteY3" fmla="*/ 33569 h 109669"/>
                  <a:gd name="connsiteX4" fmla="*/ 37813 w 59871"/>
                  <a:gd name="connsiteY4" fmla="*/ 33569 h 109669"/>
                  <a:gd name="connsiteX5" fmla="*/ 44368 w 59871"/>
                  <a:gd name="connsiteY5" fmla="*/ 8009 h 109669"/>
                  <a:gd name="connsiteX6" fmla="*/ 44899 w 59871"/>
                  <a:gd name="connsiteY6" fmla="*/ 5591 h 109669"/>
                  <a:gd name="connsiteX7" fmla="*/ 38876 w 59871"/>
                  <a:gd name="connsiteY7" fmla="*/ 64 h 109669"/>
                  <a:gd name="connsiteX8" fmla="*/ 30551 w 59871"/>
                  <a:gd name="connsiteY8" fmla="*/ 7491 h 109669"/>
                  <a:gd name="connsiteX9" fmla="*/ 23820 w 59871"/>
                  <a:gd name="connsiteY9" fmla="*/ 33569 h 109669"/>
                  <a:gd name="connsiteX10" fmla="*/ 5752 w 59871"/>
                  <a:gd name="connsiteY10" fmla="*/ 33569 h 109669"/>
                  <a:gd name="connsiteX11" fmla="*/ 84 w 59871"/>
                  <a:gd name="connsiteY11" fmla="*/ 37369 h 109669"/>
                  <a:gd name="connsiteX12" fmla="*/ 5398 w 59871"/>
                  <a:gd name="connsiteY12" fmla="*/ 39787 h 109669"/>
                  <a:gd name="connsiteX13" fmla="*/ 22226 w 59871"/>
                  <a:gd name="connsiteY13" fmla="*/ 39787 h 109669"/>
                  <a:gd name="connsiteX14" fmla="*/ 11775 w 59871"/>
                  <a:gd name="connsiteY14" fmla="*/ 80546 h 109669"/>
                  <a:gd name="connsiteX15" fmla="*/ 9118 w 59871"/>
                  <a:gd name="connsiteY15" fmla="*/ 93326 h 109669"/>
                  <a:gd name="connsiteX16" fmla="*/ 28071 w 59871"/>
                  <a:gd name="connsiteY16" fmla="*/ 109733 h 109669"/>
                  <a:gd name="connsiteX17" fmla="*/ 58893 w 59871"/>
                  <a:gd name="connsiteY17" fmla="*/ 83309 h 109669"/>
                  <a:gd name="connsiteX18" fmla="*/ 56058 w 59871"/>
                  <a:gd name="connsiteY18" fmla="*/ 81064 h 109669"/>
                  <a:gd name="connsiteX19" fmla="*/ 52339 w 59871"/>
                  <a:gd name="connsiteY19" fmla="*/ 84345 h 109669"/>
                  <a:gd name="connsiteX20" fmla="*/ 28602 w 59871"/>
                  <a:gd name="connsiteY20" fmla="*/ 104898 h 109669"/>
                  <a:gd name="connsiteX21" fmla="*/ 22403 w 59871"/>
                  <a:gd name="connsiteY21" fmla="*/ 96435 h 109669"/>
                  <a:gd name="connsiteX22" fmla="*/ 23466 w 59871"/>
                  <a:gd name="connsiteY22" fmla="*/ 89354 h 109669"/>
                  <a:gd name="connsiteX23" fmla="*/ 36219 w 59871"/>
                  <a:gd name="connsiteY23" fmla="*/ 39787 h 109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9871" h="109669">
                    <a:moveTo>
                      <a:pt x="36219" y="39787"/>
                    </a:moveTo>
                    <a:lnTo>
                      <a:pt x="54287" y="39787"/>
                    </a:lnTo>
                    <a:cubicBezTo>
                      <a:pt x="57653" y="39787"/>
                      <a:pt x="59955" y="39787"/>
                      <a:pt x="59955" y="35987"/>
                    </a:cubicBezTo>
                    <a:cubicBezTo>
                      <a:pt x="59955" y="33569"/>
                      <a:pt x="57653" y="33569"/>
                      <a:pt x="54641" y="33569"/>
                    </a:cubicBezTo>
                    <a:lnTo>
                      <a:pt x="37813" y="33569"/>
                    </a:lnTo>
                    <a:lnTo>
                      <a:pt x="44368" y="8009"/>
                    </a:lnTo>
                    <a:cubicBezTo>
                      <a:pt x="44545" y="7145"/>
                      <a:pt x="44899" y="6282"/>
                      <a:pt x="44899" y="5591"/>
                    </a:cubicBezTo>
                    <a:cubicBezTo>
                      <a:pt x="44899" y="2482"/>
                      <a:pt x="42419" y="64"/>
                      <a:pt x="38876" y="64"/>
                    </a:cubicBezTo>
                    <a:cubicBezTo>
                      <a:pt x="34448" y="64"/>
                      <a:pt x="31791" y="3000"/>
                      <a:pt x="30551" y="7491"/>
                    </a:cubicBezTo>
                    <a:cubicBezTo>
                      <a:pt x="29311" y="11808"/>
                      <a:pt x="31614" y="3518"/>
                      <a:pt x="23820" y="33569"/>
                    </a:cubicBezTo>
                    <a:lnTo>
                      <a:pt x="5752" y="33569"/>
                    </a:lnTo>
                    <a:cubicBezTo>
                      <a:pt x="2386" y="33569"/>
                      <a:pt x="84" y="33569"/>
                      <a:pt x="84" y="37369"/>
                    </a:cubicBezTo>
                    <a:cubicBezTo>
                      <a:pt x="84" y="39787"/>
                      <a:pt x="2209" y="39787"/>
                      <a:pt x="5398" y="39787"/>
                    </a:cubicBezTo>
                    <a:lnTo>
                      <a:pt x="22226" y="39787"/>
                    </a:lnTo>
                    <a:lnTo>
                      <a:pt x="11775" y="80546"/>
                    </a:lnTo>
                    <a:cubicBezTo>
                      <a:pt x="10712" y="84864"/>
                      <a:pt x="9118" y="91081"/>
                      <a:pt x="9118" y="93326"/>
                    </a:cubicBezTo>
                    <a:cubicBezTo>
                      <a:pt x="9118" y="103516"/>
                      <a:pt x="17974" y="109733"/>
                      <a:pt x="28071" y="109733"/>
                    </a:cubicBezTo>
                    <a:cubicBezTo>
                      <a:pt x="47733" y="109733"/>
                      <a:pt x="58893" y="85554"/>
                      <a:pt x="58893" y="83309"/>
                    </a:cubicBezTo>
                    <a:cubicBezTo>
                      <a:pt x="58893" y="81064"/>
                      <a:pt x="56590" y="81064"/>
                      <a:pt x="56058" y="81064"/>
                    </a:cubicBezTo>
                    <a:cubicBezTo>
                      <a:pt x="53933" y="81064"/>
                      <a:pt x="53756" y="81409"/>
                      <a:pt x="52339" y="84345"/>
                    </a:cubicBezTo>
                    <a:cubicBezTo>
                      <a:pt x="47379" y="95226"/>
                      <a:pt x="38345" y="104898"/>
                      <a:pt x="28602" y="104898"/>
                    </a:cubicBezTo>
                    <a:cubicBezTo>
                      <a:pt x="24883" y="104898"/>
                      <a:pt x="22403" y="102652"/>
                      <a:pt x="22403" y="96435"/>
                    </a:cubicBezTo>
                    <a:cubicBezTo>
                      <a:pt x="22403" y="94708"/>
                      <a:pt x="23111" y="91081"/>
                      <a:pt x="23466" y="89354"/>
                    </a:cubicBezTo>
                    <a:lnTo>
                      <a:pt x="36219" y="39787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685" name="Forme libre : forme 684">
                <a:extLst>
                  <a:ext uri="{FF2B5EF4-FFF2-40B4-BE49-F238E27FC236}">
                    <a16:creationId xmlns:a16="http://schemas.microsoft.com/office/drawing/2014/main" id="{DCDD8A50-38D1-AFF7-FDE3-732FBC2D239D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4750454" y="4055209"/>
                <a:ext cx="83076" cy="77891"/>
              </a:xfrm>
              <a:custGeom>
                <a:avLst/>
                <a:gdLst>
                  <a:gd name="connsiteX0" fmla="*/ 83163 w 83076"/>
                  <a:gd name="connsiteY0" fmla="*/ 30288 h 77891"/>
                  <a:gd name="connsiteX1" fmla="*/ 51102 w 83076"/>
                  <a:gd name="connsiteY1" fmla="*/ 64 h 77891"/>
                  <a:gd name="connsiteX2" fmla="*/ 87 w 83076"/>
                  <a:gd name="connsiteY2" fmla="*/ 47731 h 77891"/>
                  <a:gd name="connsiteX3" fmla="*/ 32325 w 83076"/>
                  <a:gd name="connsiteY3" fmla="*/ 77955 h 77891"/>
                  <a:gd name="connsiteX4" fmla="*/ 83163 w 83076"/>
                  <a:gd name="connsiteY4" fmla="*/ 30288 h 77891"/>
                  <a:gd name="connsiteX5" fmla="*/ 32502 w 83076"/>
                  <a:gd name="connsiteY5" fmla="*/ 73119 h 77891"/>
                  <a:gd name="connsiteX6" fmla="*/ 14789 w 83076"/>
                  <a:gd name="connsiteY6" fmla="*/ 53949 h 77891"/>
                  <a:gd name="connsiteX7" fmla="*/ 25063 w 83076"/>
                  <a:gd name="connsiteY7" fmla="*/ 20098 h 77891"/>
                  <a:gd name="connsiteX8" fmla="*/ 50925 w 83076"/>
                  <a:gd name="connsiteY8" fmla="*/ 4900 h 77891"/>
                  <a:gd name="connsiteX9" fmla="*/ 68638 w 83076"/>
                  <a:gd name="connsiteY9" fmla="*/ 24071 h 77891"/>
                  <a:gd name="connsiteX10" fmla="*/ 58719 w 83076"/>
                  <a:gd name="connsiteY10" fmla="*/ 57403 h 77891"/>
                  <a:gd name="connsiteX11" fmla="*/ 32502 w 83076"/>
                  <a:gd name="connsiteY11" fmla="*/ 73119 h 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76" h="77891">
                    <a:moveTo>
                      <a:pt x="83163" y="30288"/>
                    </a:moveTo>
                    <a:cubicBezTo>
                      <a:pt x="83163" y="11118"/>
                      <a:pt x="68461" y="64"/>
                      <a:pt x="51102" y="64"/>
                    </a:cubicBezTo>
                    <a:cubicBezTo>
                      <a:pt x="24886" y="64"/>
                      <a:pt x="87" y="24071"/>
                      <a:pt x="87" y="47731"/>
                    </a:cubicBezTo>
                    <a:cubicBezTo>
                      <a:pt x="87" y="65002"/>
                      <a:pt x="13017" y="77955"/>
                      <a:pt x="32325" y="77955"/>
                    </a:cubicBezTo>
                    <a:cubicBezTo>
                      <a:pt x="57656" y="77955"/>
                      <a:pt x="83163" y="55158"/>
                      <a:pt x="83163" y="30288"/>
                    </a:cubicBezTo>
                    <a:close/>
                    <a:moveTo>
                      <a:pt x="32502" y="73119"/>
                    </a:moveTo>
                    <a:cubicBezTo>
                      <a:pt x="23646" y="73119"/>
                      <a:pt x="14789" y="67593"/>
                      <a:pt x="14789" y="53949"/>
                    </a:cubicBezTo>
                    <a:cubicBezTo>
                      <a:pt x="14789" y="46868"/>
                      <a:pt x="18154" y="29943"/>
                      <a:pt x="25063" y="20098"/>
                    </a:cubicBezTo>
                    <a:cubicBezTo>
                      <a:pt x="32680" y="9390"/>
                      <a:pt x="42953" y="4900"/>
                      <a:pt x="50925" y="4900"/>
                    </a:cubicBezTo>
                    <a:cubicBezTo>
                      <a:pt x="60490" y="4900"/>
                      <a:pt x="68638" y="11290"/>
                      <a:pt x="68638" y="24071"/>
                    </a:cubicBezTo>
                    <a:cubicBezTo>
                      <a:pt x="68638" y="28216"/>
                      <a:pt x="66512" y="45314"/>
                      <a:pt x="58719" y="57403"/>
                    </a:cubicBezTo>
                    <a:cubicBezTo>
                      <a:pt x="51987" y="67593"/>
                      <a:pt x="41359" y="73119"/>
                      <a:pt x="32502" y="731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686" name="Forme libre : forme 685">
                <a:extLst>
                  <a:ext uri="{FF2B5EF4-FFF2-40B4-BE49-F238E27FC236}">
                    <a16:creationId xmlns:a16="http://schemas.microsoft.com/office/drawing/2014/main" id="{DD559C8B-0BFF-8AE0-2351-23D1139F99BF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4846796" y="4023431"/>
                <a:ext cx="59871" cy="109669"/>
              </a:xfrm>
              <a:custGeom>
                <a:avLst/>
                <a:gdLst>
                  <a:gd name="connsiteX0" fmla="*/ 36226 w 59871"/>
                  <a:gd name="connsiteY0" fmla="*/ 39787 h 109669"/>
                  <a:gd name="connsiteX1" fmla="*/ 54294 w 59871"/>
                  <a:gd name="connsiteY1" fmla="*/ 39787 h 109669"/>
                  <a:gd name="connsiteX2" fmla="*/ 59962 w 59871"/>
                  <a:gd name="connsiteY2" fmla="*/ 35987 h 109669"/>
                  <a:gd name="connsiteX3" fmla="*/ 54648 w 59871"/>
                  <a:gd name="connsiteY3" fmla="*/ 33569 h 109669"/>
                  <a:gd name="connsiteX4" fmla="*/ 37820 w 59871"/>
                  <a:gd name="connsiteY4" fmla="*/ 33569 h 109669"/>
                  <a:gd name="connsiteX5" fmla="*/ 44374 w 59871"/>
                  <a:gd name="connsiteY5" fmla="*/ 8009 h 109669"/>
                  <a:gd name="connsiteX6" fmla="*/ 44906 w 59871"/>
                  <a:gd name="connsiteY6" fmla="*/ 5591 h 109669"/>
                  <a:gd name="connsiteX7" fmla="*/ 38883 w 59871"/>
                  <a:gd name="connsiteY7" fmla="*/ 64 h 109669"/>
                  <a:gd name="connsiteX8" fmla="*/ 30558 w 59871"/>
                  <a:gd name="connsiteY8" fmla="*/ 7491 h 109669"/>
                  <a:gd name="connsiteX9" fmla="*/ 23827 w 59871"/>
                  <a:gd name="connsiteY9" fmla="*/ 33569 h 109669"/>
                  <a:gd name="connsiteX10" fmla="*/ 5759 w 59871"/>
                  <a:gd name="connsiteY10" fmla="*/ 33569 h 109669"/>
                  <a:gd name="connsiteX11" fmla="*/ 91 w 59871"/>
                  <a:gd name="connsiteY11" fmla="*/ 37369 h 109669"/>
                  <a:gd name="connsiteX12" fmla="*/ 5405 w 59871"/>
                  <a:gd name="connsiteY12" fmla="*/ 39787 h 109669"/>
                  <a:gd name="connsiteX13" fmla="*/ 22232 w 59871"/>
                  <a:gd name="connsiteY13" fmla="*/ 39787 h 109669"/>
                  <a:gd name="connsiteX14" fmla="*/ 11781 w 59871"/>
                  <a:gd name="connsiteY14" fmla="*/ 80546 h 109669"/>
                  <a:gd name="connsiteX15" fmla="*/ 9124 w 59871"/>
                  <a:gd name="connsiteY15" fmla="*/ 93326 h 109669"/>
                  <a:gd name="connsiteX16" fmla="*/ 28078 w 59871"/>
                  <a:gd name="connsiteY16" fmla="*/ 109733 h 109669"/>
                  <a:gd name="connsiteX17" fmla="*/ 58900 w 59871"/>
                  <a:gd name="connsiteY17" fmla="*/ 83309 h 109669"/>
                  <a:gd name="connsiteX18" fmla="*/ 56065 w 59871"/>
                  <a:gd name="connsiteY18" fmla="*/ 81064 h 109669"/>
                  <a:gd name="connsiteX19" fmla="*/ 52346 w 59871"/>
                  <a:gd name="connsiteY19" fmla="*/ 84345 h 109669"/>
                  <a:gd name="connsiteX20" fmla="*/ 28609 w 59871"/>
                  <a:gd name="connsiteY20" fmla="*/ 104898 h 109669"/>
                  <a:gd name="connsiteX21" fmla="*/ 22410 w 59871"/>
                  <a:gd name="connsiteY21" fmla="*/ 96435 h 109669"/>
                  <a:gd name="connsiteX22" fmla="*/ 23472 w 59871"/>
                  <a:gd name="connsiteY22" fmla="*/ 89354 h 109669"/>
                  <a:gd name="connsiteX23" fmla="*/ 36226 w 59871"/>
                  <a:gd name="connsiteY23" fmla="*/ 39787 h 109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9871" h="109669">
                    <a:moveTo>
                      <a:pt x="36226" y="39787"/>
                    </a:moveTo>
                    <a:lnTo>
                      <a:pt x="54294" y="39787"/>
                    </a:lnTo>
                    <a:cubicBezTo>
                      <a:pt x="57660" y="39787"/>
                      <a:pt x="59962" y="39787"/>
                      <a:pt x="59962" y="35987"/>
                    </a:cubicBezTo>
                    <a:cubicBezTo>
                      <a:pt x="59962" y="33569"/>
                      <a:pt x="57660" y="33569"/>
                      <a:pt x="54648" y="33569"/>
                    </a:cubicBezTo>
                    <a:lnTo>
                      <a:pt x="37820" y="33569"/>
                    </a:lnTo>
                    <a:lnTo>
                      <a:pt x="44374" y="8009"/>
                    </a:lnTo>
                    <a:cubicBezTo>
                      <a:pt x="44552" y="7145"/>
                      <a:pt x="44906" y="6282"/>
                      <a:pt x="44906" y="5591"/>
                    </a:cubicBezTo>
                    <a:cubicBezTo>
                      <a:pt x="44906" y="2482"/>
                      <a:pt x="42426" y="64"/>
                      <a:pt x="38883" y="64"/>
                    </a:cubicBezTo>
                    <a:cubicBezTo>
                      <a:pt x="34455" y="64"/>
                      <a:pt x="31798" y="3000"/>
                      <a:pt x="30558" y="7491"/>
                    </a:cubicBezTo>
                    <a:cubicBezTo>
                      <a:pt x="29318" y="11808"/>
                      <a:pt x="31621" y="3518"/>
                      <a:pt x="23827" y="33569"/>
                    </a:cubicBezTo>
                    <a:lnTo>
                      <a:pt x="5759" y="33569"/>
                    </a:lnTo>
                    <a:cubicBezTo>
                      <a:pt x="2393" y="33569"/>
                      <a:pt x="91" y="33569"/>
                      <a:pt x="91" y="37369"/>
                    </a:cubicBezTo>
                    <a:cubicBezTo>
                      <a:pt x="91" y="39787"/>
                      <a:pt x="2216" y="39787"/>
                      <a:pt x="5405" y="39787"/>
                    </a:cubicBezTo>
                    <a:lnTo>
                      <a:pt x="22232" y="39787"/>
                    </a:lnTo>
                    <a:lnTo>
                      <a:pt x="11781" y="80546"/>
                    </a:lnTo>
                    <a:cubicBezTo>
                      <a:pt x="10719" y="84864"/>
                      <a:pt x="9124" y="91081"/>
                      <a:pt x="9124" y="93326"/>
                    </a:cubicBezTo>
                    <a:cubicBezTo>
                      <a:pt x="9124" y="103516"/>
                      <a:pt x="17981" y="109733"/>
                      <a:pt x="28078" y="109733"/>
                    </a:cubicBezTo>
                    <a:cubicBezTo>
                      <a:pt x="47740" y="109733"/>
                      <a:pt x="58900" y="85554"/>
                      <a:pt x="58900" y="83309"/>
                    </a:cubicBezTo>
                    <a:cubicBezTo>
                      <a:pt x="58900" y="81064"/>
                      <a:pt x="56597" y="81064"/>
                      <a:pt x="56065" y="81064"/>
                    </a:cubicBezTo>
                    <a:cubicBezTo>
                      <a:pt x="53940" y="81064"/>
                      <a:pt x="53763" y="81409"/>
                      <a:pt x="52346" y="84345"/>
                    </a:cubicBezTo>
                    <a:cubicBezTo>
                      <a:pt x="47386" y="95226"/>
                      <a:pt x="38352" y="104898"/>
                      <a:pt x="28609" y="104898"/>
                    </a:cubicBezTo>
                    <a:cubicBezTo>
                      <a:pt x="24890" y="104898"/>
                      <a:pt x="22410" y="102652"/>
                      <a:pt x="22410" y="96435"/>
                    </a:cubicBezTo>
                    <a:cubicBezTo>
                      <a:pt x="22410" y="94708"/>
                      <a:pt x="23118" y="91081"/>
                      <a:pt x="23472" y="89354"/>
                    </a:cubicBezTo>
                    <a:lnTo>
                      <a:pt x="36226" y="39787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687" name="Forme libre : forme 686">
                <a:extLst>
                  <a:ext uri="{FF2B5EF4-FFF2-40B4-BE49-F238E27FC236}">
                    <a16:creationId xmlns:a16="http://schemas.microsoft.com/office/drawing/2014/main" id="{6BE8EC0C-6310-D77F-6C65-B618992F9C3C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4926605" y="4055209"/>
                <a:ext cx="90339" cy="77891"/>
              </a:xfrm>
              <a:custGeom>
                <a:avLst/>
                <a:gdLst>
                  <a:gd name="connsiteX0" fmla="*/ 64040 w 90339"/>
                  <a:gd name="connsiteY0" fmla="*/ 10254 h 77891"/>
                  <a:gd name="connsiteX1" fmla="*/ 45795 w 90339"/>
                  <a:gd name="connsiteY1" fmla="*/ 64 h 77891"/>
                  <a:gd name="connsiteX2" fmla="*/ 94 w 90339"/>
                  <a:gd name="connsiteY2" fmla="*/ 49286 h 77891"/>
                  <a:gd name="connsiteX3" fmla="*/ 26841 w 90339"/>
                  <a:gd name="connsiteY3" fmla="*/ 77955 h 77891"/>
                  <a:gd name="connsiteX4" fmla="*/ 51994 w 90339"/>
                  <a:gd name="connsiteY4" fmla="*/ 65866 h 77891"/>
                  <a:gd name="connsiteX5" fmla="*/ 70239 w 90339"/>
                  <a:gd name="connsiteY5" fmla="*/ 77955 h 77891"/>
                  <a:gd name="connsiteX6" fmla="*/ 84233 w 90339"/>
                  <a:gd name="connsiteY6" fmla="*/ 68802 h 77891"/>
                  <a:gd name="connsiteX7" fmla="*/ 90433 w 90339"/>
                  <a:gd name="connsiteY7" fmla="*/ 51531 h 77891"/>
                  <a:gd name="connsiteX8" fmla="*/ 87599 w 90339"/>
                  <a:gd name="connsiteY8" fmla="*/ 49286 h 77891"/>
                  <a:gd name="connsiteX9" fmla="*/ 83702 w 90339"/>
                  <a:gd name="connsiteY9" fmla="*/ 54640 h 77891"/>
                  <a:gd name="connsiteX10" fmla="*/ 70771 w 90339"/>
                  <a:gd name="connsiteY10" fmla="*/ 73119 h 77891"/>
                  <a:gd name="connsiteX11" fmla="*/ 64925 w 90339"/>
                  <a:gd name="connsiteY11" fmla="*/ 64657 h 77891"/>
                  <a:gd name="connsiteX12" fmla="*/ 67582 w 90339"/>
                  <a:gd name="connsiteY12" fmla="*/ 51013 h 77891"/>
                  <a:gd name="connsiteX13" fmla="*/ 71479 w 90339"/>
                  <a:gd name="connsiteY13" fmla="*/ 35469 h 77891"/>
                  <a:gd name="connsiteX14" fmla="*/ 75022 w 90339"/>
                  <a:gd name="connsiteY14" fmla="*/ 22343 h 77891"/>
                  <a:gd name="connsiteX15" fmla="*/ 78210 w 90339"/>
                  <a:gd name="connsiteY15" fmla="*/ 8872 h 77891"/>
                  <a:gd name="connsiteX16" fmla="*/ 72188 w 90339"/>
                  <a:gd name="connsiteY16" fmla="*/ 3346 h 77891"/>
                  <a:gd name="connsiteX17" fmla="*/ 64040 w 90339"/>
                  <a:gd name="connsiteY17" fmla="*/ 10254 h 77891"/>
                  <a:gd name="connsiteX18" fmla="*/ 52703 w 90339"/>
                  <a:gd name="connsiteY18" fmla="*/ 54640 h 77891"/>
                  <a:gd name="connsiteX19" fmla="*/ 43669 w 90339"/>
                  <a:gd name="connsiteY19" fmla="*/ 66211 h 77891"/>
                  <a:gd name="connsiteX20" fmla="*/ 27372 w 90339"/>
                  <a:gd name="connsiteY20" fmla="*/ 73119 h 77891"/>
                  <a:gd name="connsiteX21" fmla="*/ 14442 w 90339"/>
                  <a:gd name="connsiteY21" fmla="*/ 56367 h 77891"/>
                  <a:gd name="connsiteX22" fmla="*/ 23653 w 90339"/>
                  <a:gd name="connsiteY22" fmla="*/ 21307 h 77891"/>
                  <a:gd name="connsiteX23" fmla="*/ 45795 w 90339"/>
                  <a:gd name="connsiteY23" fmla="*/ 4900 h 77891"/>
                  <a:gd name="connsiteX24" fmla="*/ 61560 w 90339"/>
                  <a:gd name="connsiteY24" fmla="*/ 19926 h 77891"/>
                  <a:gd name="connsiteX25" fmla="*/ 61028 w 90339"/>
                  <a:gd name="connsiteY25" fmla="*/ 22343 h 77891"/>
                  <a:gd name="connsiteX26" fmla="*/ 52703 w 90339"/>
                  <a:gd name="connsiteY26" fmla="*/ 54640 h 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0339" h="77891">
                    <a:moveTo>
                      <a:pt x="64040" y="10254"/>
                    </a:moveTo>
                    <a:cubicBezTo>
                      <a:pt x="60320" y="4555"/>
                      <a:pt x="54297" y="64"/>
                      <a:pt x="45795" y="64"/>
                    </a:cubicBezTo>
                    <a:cubicBezTo>
                      <a:pt x="23121" y="64"/>
                      <a:pt x="94" y="24416"/>
                      <a:pt x="94" y="49286"/>
                    </a:cubicBezTo>
                    <a:cubicBezTo>
                      <a:pt x="94" y="66038"/>
                      <a:pt x="11607" y="77955"/>
                      <a:pt x="26841" y="77955"/>
                    </a:cubicBezTo>
                    <a:cubicBezTo>
                      <a:pt x="36406" y="77955"/>
                      <a:pt x="44909" y="72601"/>
                      <a:pt x="51994" y="65866"/>
                    </a:cubicBezTo>
                    <a:cubicBezTo>
                      <a:pt x="55360" y="76228"/>
                      <a:pt x="65634" y="77955"/>
                      <a:pt x="70239" y="77955"/>
                    </a:cubicBezTo>
                    <a:cubicBezTo>
                      <a:pt x="76616" y="77955"/>
                      <a:pt x="81045" y="74156"/>
                      <a:pt x="84233" y="68802"/>
                    </a:cubicBezTo>
                    <a:cubicBezTo>
                      <a:pt x="88130" y="62066"/>
                      <a:pt x="90433" y="52222"/>
                      <a:pt x="90433" y="51531"/>
                    </a:cubicBezTo>
                    <a:cubicBezTo>
                      <a:pt x="90433" y="49286"/>
                      <a:pt x="88130" y="49286"/>
                      <a:pt x="87599" y="49286"/>
                    </a:cubicBezTo>
                    <a:cubicBezTo>
                      <a:pt x="85119" y="49286"/>
                      <a:pt x="84942" y="49977"/>
                      <a:pt x="83702" y="54640"/>
                    </a:cubicBezTo>
                    <a:cubicBezTo>
                      <a:pt x="81576" y="62930"/>
                      <a:pt x="78210" y="73119"/>
                      <a:pt x="70771" y="73119"/>
                    </a:cubicBezTo>
                    <a:cubicBezTo>
                      <a:pt x="66165" y="73119"/>
                      <a:pt x="64925" y="69320"/>
                      <a:pt x="64925" y="64657"/>
                    </a:cubicBezTo>
                    <a:cubicBezTo>
                      <a:pt x="64925" y="61721"/>
                      <a:pt x="66342" y="55503"/>
                      <a:pt x="67582" y="51013"/>
                    </a:cubicBezTo>
                    <a:cubicBezTo>
                      <a:pt x="68822" y="46350"/>
                      <a:pt x="70594" y="39269"/>
                      <a:pt x="71479" y="35469"/>
                    </a:cubicBezTo>
                    <a:lnTo>
                      <a:pt x="75022" y="22343"/>
                    </a:lnTo>
                    <a:cubicBezTo>
                      <a:pt x="76085" y="17853"/>
                      <a:pt x="78210" y="9736"/>
                      <a:pt x="78210" y="8872"/>
                    </a:cubicBezTo>
                    <a:cubicBezTo>
                      <a:pt x="78210" y="5073"/>
                      <a:pt x="75022" y="3346"/>
                      <a:pt x="72188" y="3346"/>
                    </a:cubicBezTo>
                    <a:cubicBezTo>
                      <a:pt x="69176" y="3346"/>
                      <a:pt x="65102" y="5418"/>
                      <a:pt x="64040" y="10254"/>
                    </a:cubicBezTo>
                    <a:close/>
                    <a:moveTo>
                      <a:pt x="52703" y="54640"/>
                    </a:moveTo>
                    <a:cubicBezTo>
                      <a:pt x="51463" y="59476"/>
                      <a:pt x="47566" y="62930"/>
                      <a:pt x="43669" y="66211"/>
                    </a:cubicBezTo>
                    <a:cubicBezTo>
                      <a:pt x="42075" y="67593"/>
                      <a:pt x="34989" y="73119"/>
                      <a:pt x="27372" y="73119"/>
                    </a:cubicBezTo>
                    <a:cubicBezTo>
                      <a:pt x="20818" y="73119"/>
                      <a:pt x="14442" y="68629"/>
                      <a:pt x="14442" y="56367"/>
                    </a:cubicBezTo>
                    <a:cubicBezTo>
                      <a:pt x="14442" y="47213"/>
                      <a:pt x="19578" y="28216"/>
                      <a:pt x="23653" y="21307"/>
                    </a:cubicBezTo>
                    <a:cubicBezTo>
                      <a:pt x="31801" y="7491"/>
                      <a:pt x="40835" y="4900"/>
                      <a:pt x="45795" y="4900"/>
                    </a:cubicBezTo>
                    <a:cubicBezTo>
                      <a:pt x="58194" y="4900"/>
                      <a:pt x="61560" y="18026"/>
                      <a:pt x="61560" y="19926"/>
                    </a:cubicBezTo>
                    <a:cubicBezTo>
                      <a:pt x="61560" y="20616"/>
                      <a:pt x="61205" y="21825"/>
                      <a:pt x="61028" y="22343"/>
                    </a:cubicBezTo>
                    <a:lnTo>
                      <a:pt x="52703" y="54640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688" name="Forme libre : forme 687">
                <a:extLst>
                  <a:ext uri="{FF2B5EF4-FFF2-40B4-BE49-F238E27FC236}">
                    <a16:creationId xmlns:a16="http://schemas.microsoft.com/office/drawing/2014/main" id="{C02E55D9-BD26-5868-7ECB-68C7B872E174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5036547" y="4011514"/>
                <a:ext cx="39678" cy="121585"/>
              </a:xfrm>
              <a:custGeom>
                <a:avLst/>
                <a:gdLst>
                  <a:gd name="connsiteX0" fmla="*/ 39068 w 39678"/>
                  <a:gd name="connsiteY0" fmla="*/ 5245 h 121585"/>
                  <a:gd name="connsiteX1" fmla="*/ 39776 w 39678"/>
                  <a:gd name="connsiteY1" fmla="*/ 2482 h 121585"/>
                  <a:gd name="connsiteX2" fmla="*/ 36942 w 39678"/>
                  <a:gd name="connsiteY2" fmla="*/ 64 h 121585"/>
                  <a:gd name="connsiteX3" fmla="*/ 14269 w 39678"/>
                  <a:gd name="connsiteY3" fmla="*/ 1791 h 121585"/>
                  <a:gd name="connsiteX4" fmla="*/ 10549 w 39678"/>
                  <a:gd name="connsiteY4" fmla="*/ 5764 h 121585"/>
                  <a:gd name="connsiteX5" fmla="*/ 14977 w 39678"/>
                  <a:gd name="connsiteY5" fmla="*/ 8182 h 121585"/>
                  <a:gd name="connsiteX6" fmla="*/ 23480 w 39678"/>
                  <a:gd name="connsiteY6" fmla="*/ 10772 h 121585"/>
                  <a:gd name="connsiteX7" fmla="*/ 22771 w 39678"/>
                  <a:gd name="connsiteY7" fmla="*/ 14572 h 121585"/>
                  <a:gd name="connsiteX8" fmla="*/ 806 w 39678"/>
                  <a:gd name="connsiteY8" fmla="*/ 99889 h 121585"/>
                  <a:gd name="connsiteX9" fmla="*/ 98 w 39678"/>
                  <a:gd name="connsiteY9" fmla="*/ 105243 h 121585"/>
                  <a:gd name="connsiteX10" fmla="*/ 18697 w 39678"/>
                  <a:gd name="connsiteY10" fmla="*/ 121650 h 121585"/>
                  <a:gd name="connsiteX11" fmla="*/ 32868 w 39678"/>
                  <a:gd name="connsiteY11" fmla="*/ 112497 h 121585"/>
                  <a:gd name="connsiteX12" fmla="*/ 39068 w 39678"/>
                  <a:gd name="connsiteY12" fmla="*/ 95226 h 121585"/>
                  <a:gd name="connsiteX13" fmla="*/ 36234 w 39678"/>
                  <a:gd name="connsiteY13" fmla="*/ 92981 h 121585"/>
                  <a:gd name="connsiteX14" fmla="*/ 32691 w 39678"/>
                  <a:gd name="connsiteY14" fmla="*/ 97126 h 121585"/>
                  <a:gd name="connsiteX15" fmla="*/ 19406 w 39678"/>
                  <a:gd name="connsiteY15" fmla="*/ 116814 h 121585"/>
                  <a:gd name="connsiteX16" fmla="*/ 13383 w 39678"/>
                  <a:gd name="connsiteY16" fmla="*/ 108352 h 121585"/>
                  <a:gd name="connsiteX17" fmla="*/ 14446 w 39678"/>
                  <a:gd name="connsiteY17" fmla="*/ 101271 h 121585"/>
                  <a:gd name="connsiteX18" fmla="*/ 39068 w 39678"/>
                  <a:gd name="connsiteY18" fmla="*/ 5245 h 121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678" h="121585">
                    <a:moveTo>
                      <a:pt x="39068" y="5245"/>
                    </a:moveTo>
                    <a:cubicBezTo>
                      <a:pt x="39245" y="4900"/>
                      <a:pt x="39776" y="2655"/>
                      <a:pt x="39776" y="2482"/>
                    </a:cubicBezTo>
                    <a:cubicBezTo>
                      <a:pt x="39776" y="1619"/>
                      <a:pt x="39068" y="64"/>
                      <a:pt x="36942" y="64"/>
                    </a:cubicBezTo>
                    <a:cubicBezTo>
                      <a:pt x="33399" y="64"/>
                      <a:pt x="18697" y="1446"/>
                      <a:pt x="14269" y="1791"/>
                    </a:cubicBezTo>
                    <a:cubicBezTo>
                      <a:pt x="13029" y="1964"/>
                      <a:pt x="10549" y="2137"/>
                      <a:pt x="10549" y="5764"/>
                    </a:cubicBezTo>
                    <a:cubicBezTo>
                      <a:pt x="10549" y="8182"/>
                      <a:pt x="13029" y="8182"/>
                      <a:pt x="14977" y="8182"/>
                    </a:cubicBezTo>
                    <a:cubicBezTo>
                      <a:pt x="23480" y="8182"/>
                      <a:pt x="23480" y="9390"/>
                      <a:pt x="23480" y="10772"/>
                    </a:cubicBezTo>
                    <a:cubicBezTo>
                      <a:pt x="23480" y="11981"/>
                      <a:pt x="23125" y="13017"/>
                      <a:pt x="22771" y="14572"/>
                    </a:cubicBezTo>
                    <a:lnTo>
                      <a:pt x="806" y="99889"/>
                    </a:lnTo>
                    <a:cubicBezTo>
                      <a:pt x="275" y="101616"/>
                      <a:pt x="98" y="103516"/>
                      <a:pt x="98" y="105243"/>
                    </a:cubicBezTo>
                    <a:cubicBezTo>
                      <a:pt x="98" y="116296"/>
                      <a:pt x="10195" y="121650"/>
                      <a:pt x="18697" y="121650"/>
                    </a:cubicBezTo>
                    <a:cubicBezTo>
                      <a:pt x="22948" y="121650"/>
                      <a:pt x="28262" y="120269"/>
                      <a:pt x="32868" y="112497"/>
                    </a:cubicBezTo>
                    <a:cubicBezTo>
                      <a:pt x="36588" y="106107"/>
                      <a:pt x="39068" y="95917"/>
                      <a:pt x="39068" y="95226"/>
                    </a:cubicBezTo>
                    <a:cubicBezTo>
                      <a:pt x="39068" y="92981"/>
                      <a:pt x="36765" y="92981"/>
                      <a:pt x="36234" y="92981"/>
                    </a:cubicBezTo>
                    <a:cubicBezTo>
                      <a:pt x="33754" y="92981"/>
                      <a:pt x="33399" y="94017"/>
                      <a:pt x="32691" y="97126"/>
                    </a:cubicBezTo>
                    <a:cubicBezTo>
                      <a:pt x="30388" y="105761"/>
                      <a:pt x="27022" y="116814"/>
                      <a:pt x="19406" y="116814"/>
                    </a:cubicBezTo>
                    <a:cubicBezTo>
                      <a:pt x="14623" y="116814"/>
                      <a:pt x="13383" y="112497"/>
                      <a:pt x="13383" y="108352"/>
                    </a:cubicBezTo>
                    <a:cubicBezTo>
                      <a:pt x="13383" y="106452"/>
                      <a:pt x="13914" y="103171"/>
                      <a:pt x="14446" y="101271"/>
                    </a:cubicBezTo>
                    <a:lnTo>
                      <a:pt x="39068" y="5245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689" name="Forme libre : forme 688">
                <a:extLst>
                  <a:ext uri="{FF2B5EF4-FFF2-40B4-BE49-F238E27FC236}">
                    <a16:creationId xmlns:a16="http://schemas.microsoft.com/office/drawing/2014/main" id="{BCF5D397-84A3-FAC7-283D-F67D9F5E3A46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5128288" y="3909321"/>
                <a:ext cx="58707" cy="246724"/>
              </a:xfrm>
              <a:custGeom>
                <a:avLst/>
                <a:gdLst>
                  <a:gd name="connsiteX0" fmla="*/ 58809 w 58707"/>
                  <a:gd name="connsiteY0" fmla="*/ 244320 h 246724"/>
                  <a:gd name="connsiteX1" fmla="*/ 54507 w 58707"/>
                  <a:gd name="connsiteY1" fmla="*/ 238892 h 246724"/>
                  <a:gd name="connsiteX2" fmla="*/ 14778 w 58707"/>
                  <a:gd name="connsiteY2" fmla="*/ 123425 h 246724"/>
                  <a:gd name="connsiteX3" fmla="*/ 55519 w 58707"/>
                  <a:gd name="connsiteY3" fmla="*/ 6724 h 246724"/>
                  <a:gd name="connsiteX4" fmla="*/ 58809 w 58707"/>
                  <a:gd name="connsiteY4" fmla="*/ 2530 h 246724"/>
                  <a:gd name="connsiteX5" fmla="*/ 56278 w 58707"/>
                  <a:gd name="connsiteY5" fmla="*/ 63 h 246724"/>
                  <a:gd name="connsiteX6" fmla="*/ 16043 w 58707"/>
                  <a:gd name="connsiteY6" fmla="*/ 48174 h 246724"/>
                  <a:gd name="connsiteX7" fmla="*/ 101 w 58707"/>
                  <a:gd name="connsiteY7" fmla="*/ 123425 h 246724"/>
                  <a:gd name="connsiteX8" fmla="*/ 16802 w 58707"/>
                  <a:gd name="connsiteY8" fmla="*/ 200403 h 246724"/>
                  <a:gd name="connsiteX9" fmla="*/ 56278 w 58707"/>
                  <a:gd name="connsiteY9" fmla="*/ 246788 h 246724"/>
                  <a:gd name="connsiteX10" fmla="*/ 58809 w 58707"/>
                  <a:gd name="connsiteY10" fmla="*/ 244320 h 24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707" h="246724">
                    <a:moveTo>
                      <a:pt x="58809" y="244320"/>
                    </a:moveTo>
                    <a:cubicBezTo>
                      <a:pt x="58809" y="243580"/>
                      <a:pt x="58809" y="243087"/>
                      <a:pt x="54507" y="238892"/>
                    </a:cubicBezTo>
                    <a:cubicBezTo>
                      <a:pt x="22876" y="207805"/>
                      <a:pt x="14778" y="161174"/>
                      <a:pt x="14778" y="123425"/>
                    </a:cubicBezTo>
                    <a:cubicBezTo>
                      <a:pt x="14778" y="80495"/>
                      <a:pt x="24394" y="37565"/>
                      <a:pt x="55519" y="6724"/>
                    </a:cubicBezTo>
                    <a:cubicBezTo>
                      <a:pt x="58809" y="3764"/>
                      <a:pt x="58809" y="3270"/>
                      <a:pt x="58809" y="2530"/>
                    </a:cubicBezTo>
                    <a:cubicBezTo>
                      <a:pt x="58809" y="803"/>
                      <a:pt x="57797" y="63"/>
                      <a:pt x="56278" y="63"/>
                    </a:cubicBezTo>
                    <a:cubicBezTo>
                      <a:pt x="53748" y="63"/>
                      <a:pt x="30973" y="16840"/>
                      <a:pt x="16043" y="48174"/>
                    </a:cubicBezTo>
                    <a:cubicBezTo>
                      <a:pt x="3138" y="75314"/>
                      <a:pt x="101" y="102700"/>
                      <a:pt x="101" y="123425"/>
                    </a:cubicBezTo>
                    <a:cubicBezTo>
                      <a:pt x="101" y="142670"/>
                      <a:pt x="2884" y="172523"/>
                      <a:pt x="16802" y="200403"/>
                    </a:cubicBezTo>
                    <a:cubicBezTo>
                      <a:pt x="31985" y="230750"/>
                      <a:pt x="53748" y="246788"/>
                      <a:pt x="56278" y="246788"/>
                    </a:cubicBezTo>
                    <a:cubicBezTo>
                      <a:pt x="57797" y="246788"/>
                      <a:pt x="58809" y="246047"/>
                      <a:pt x="58809" y="2443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690" name="Forme libre : forme 689">
                <a:extLst>
                  <a:ext uri="{FF2B5EF4-FFF2-40B4-BE49-F238E27FC236}">
                    <a16:creationId xmlns:a16="http://schemas.microsoft.com/office/drawing/2014/main" id="{309CC85D-B5CF-AE81-AE5C-369DF9764DC2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5249722" y="3918203"/>
                <a:ext cx="112101" cy="48851"/>
              </a:xfrm>
              <a:custGeom>
                <a:avLst/>
                <a:gdLst>
                  <a:gd name="connsiteX0" fmla="*/ 89938 w 112101"/>
                  <a:gd name="connsiteY0" fmla="*/ 29423 h 48851"/>
                  <a:gd name="connsiteX1" fmla="*/ 78045 w 112101"/>
                  <a:gd name="connsiteY1" fmla="*/ 43980 h 48851"/>
                  <a:gd name="connsiteX2" fmla="*/ 83106 w 112101"/>
                  <a:gd name="connsiteY2" fmla="*/ 48914 h 48851"/>
                  <a:gd name="connsiteX3" fmla="*/ 87914 w 112101"/>
                  <a:gd name="connsiteY3" fmla="*/ 45707 h 48851"/>
                  <a:gd name="connsiteX4" fmla="*/ 107905 w 112101"/>
                  <a:gd name="connsiteY4" fmla="*/ 29670 h 48851"/>
                  <a:gd name="connsiteX5" fmla="*/ 112207 w 112101"/>
                  <a:gd name="connsiteY5" fmla="*/ 24489 h 48851"/>
                  <a:gd name="connsiteX6" fmla="*/ 108664 w 112101"/>
                  <a:gd name="connsiteY6" fmla="*/ 19554 h 48851"/>
                  <a:gd name="connsiteX7" fmla="*/ 98289 w 112101"/>
                  <a:gd name="connsiteY7" fmla="*/ 5491 h 48851"/>
                  <a:gd name="connsiteX8" fmla="*/ 93228 w 112101"/>
                  <a:gd name="connsiteY8" fmla="*/ 63 h 48851"/>
                  <a:gd name="connsiteX9" fmla="*/ 88167 w 112101"/>
                  <a:gd name="connsiteY9" fmla="*/ 5244 h 48851"/>
                  <a:gd name="connsiteX10" fmla="*/ 94240 w 112101"/>
                  <a:gd name="connsiteY10" fmla="*/ 19554 h 48851"/>
                  <a:gd name="connsiteX11" fmla="*/ 8962 w 112101"/>
                  <a:gd name="connsiteY11" fmla="*/ 19554 h 48851"/>
                  <a:gd name="connsiteX12" fmla="*/ 105 w 112101"/>
                  <a:gd name="connsiteY12" fmla="*/ 24489 h 48851"/>
                  <a:gd name="connsiteX13" fmla="*/ 8962 w 112101"/>
                  <a:gd name="connsiteY13" fmla="*/ 29423 h 48851"/>
                  <a:gd name="connsiteX14" fmla="*/ 89938 w 112101"/>
                  <a:gd name="connsiteY14" fmla="*/ 29423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101" h="48851">
                    <a:moveTo>
                      <a:pt x="89938" y="29423"/>
                    </a:moveTo>
                    <a:cubicBezTo>
                      <a:pt x="86395" y="32630"/>
                      <a:pt x="78045" y="39539"/>
                      <a:pt x="78045" y="43980"/>
                    </a:cubicBezTo>
                    <a:cubicBezTo>
                      <a:pt x="78045" y="46447"/>
                      <a:pt x="80575" y="48914"/>
                      <a:pt x="83106" y="48914"/>
                    </a:cubicBezTo>
                    <a:cubicBezTo>
                      <a:pt x="85383" y="48914"/>
                      <a:pt x="86648" y="47187"/>
                      <a:pt x="87914" y="45707"/>
                    </a:cubicBezTo>
                    <a:cubicBezTo>
                      <a:pt x="90950" y="42006"/>
                      <a:pt x="96770" y="35098"/>
                      <a:pt x="107905" y="29670"/>
                    </a:cubicBezTo>
                    <a:cubicBezTo>
                      <a:pt x="109676" y="28683"/>
                      <a:pt x="112207" y="27449"/>
                      <a:pt x="112207" y="24489"/>
                    </a:cubicBezTo>
                    <a:cubicBezTo>
                      <a:pt x="112207" y="22021"/>
                      <a:pt x="110435" y="20788"/>
                      <a:pt x="108664" y="19554"/>
                    </a:cubicBezTo>
                    <a:cubicBezTo>
                      <a:pt x="103097" y="15853"/>
                      <a:pt x="100313" y="11412"/>
                      <a:pt x="98289" y="5491"/>
                    </a:cubicBezTo>
                    <a:cubicBezTo>
                      <a:pt x="97783" y="3270"/>
                      <a:pt x="96770" y="63"/>
                      <a:pt x="93228" y="63"/>
                    </a:cubicBezTo>
                    <a:cubicBezTo>
                      <a:pt x="89685" y="63"/>
                      <a:pt x="88167" y="3270"/>
                      <a:pt x="88167" y="5244"/>
                    </a:cubicBezTo>
                    <a:cubicBezTo>
                      <a:pt x="88167" y="6478"/>
                      <a:pt x="90191" y="14373"/>
                      <a:pt x="94240" y="19554"/>
                    </a:cubicBezTo>
                    <a:lnTo>
                      <a:pt x="8962" y="19554"/>
                    </a:lnTo>
                    <a:cubicBezTo>
                      <a:pt x="4660" y="19554"/>
                      <a:pt x="105" y="19554"/>
                      <a:pt x="105" y="24489"/>
                    </a:cubicBezTo>
                    <a:cubicBezTo>
                      <a:pt x="105" y="29423"/>
                      <a:pt x="4660" y="29423"/>
                      <a:pt x="8962" y="29423"/>
                    </a:cubicBezTo>
                    <a:lnTo>
                      <a:pt x="89938" y="29423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691" name="Forme libre : forme 690">
                <a:extLst>
                  <a:ext uri="{FF2B5EF4-FFF2-40B4-BE49-F238E27FC236}">
                    <a16:creationId xmlns:a16="http://schemas.microsoft.com/office/drawing/2014/main" id="{AF012EC8-1BED-F3DF-ADB5-05F96BA75143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5193548" y="3985312"/>
                <a:ext cx="132092" cy="156916"/>
              </a:xfrm>
              <a:custGeom>
                <a:avLst/>
                <a:gdLst>
                  <a:gd name="connsiteX0" fmla="*/ 19590 w 132092"/>
                  <a:gd name="connsiteY0" fmla="*/ 139216 h 156916"/>
                  <a:gd name="connsiteX1" fmla="*/ 5925 w 132092"/>
                  <a:gd name="connsiteY1" fmla="*/ 149331 h 156916"/>
                  <a:gd name="connsiteX2" fmla="*/ 105 w 132092"/>
                  <a:gd name="connsiteY2" fmla="*/ 154019 h 156916"/>
                  <a:gd name="connsiteX3" fmla="*/ 3394 w 132092"/>
                  <a:gd name="connsiteY3" fmla="*/ 156980 h 156916"/>
                  <a:gd name="connsiteX4" fmla="*/ 24651 w 132092"/>
                  <a:gd name="connsiteY4" fmla="*/ 156240 h 156916"/>
                  <a:gd name="connsiteX5" fmla="*/ 49703 w 132092"/>
                  <a:gd name="connsiteY5" fmla="*/ 156980 h 156916"/>
                  <a:gd name="connsiteX6" fmla="*/ 54258 w 132092"/>
                  <a:gd name="connsiteY6" fmla="*/ 152045 h 156916"/>
                  <a:gd name="connsiteX7" fmla="*/ 48184 w 132092"/>
                  <a:gd name="connsiteY7" fmla="*/ 149331 h 156916"/>
                  <a:gd name="connsiteX8" fmla="*/ 35532 w 132092"/>
                  <a:gd name="connsiteY8" fmla="*/ 145384 h 156916"/>
                  <a:gd name="connsiteX9" fmla="*/ 47931 w 132092"/>
                  <a:gd name="connsiteY9" fmla="*/ 96039 h 156916"/>
                  <a:gd name="connsiteX10" fmla="*/ 71212 w 132092"/>
                  <a:gd name="connsiteY10" fmla="*/ 111829 h 156916"/>
                  <a:gd name="connsiteX11" fmla="*/ 132197 w 132092"/>
                  <a:gd name="connsiteY11" fmla="*/ 39539 h 156916"/>
                  <a:gd name="connsiteX12" fmla="*/ 98542 w 132092"/>
                  <a:gd name="connsiteY12" fmla="*/ 63 h 156916"/>
                  <a:gd name="connsiteX13" fmla="*/ 65392 w 132092"/>
                  <a:gd name="connsiteY13" fmla="*/ 18567 h 156916"/>
                  <a:gd name="connsiteX14" fmla="*/ 42617 w 132092"/>
                  <a:gd name="connsiteY14" fmla="*/ 63 h 156916"/>
                  <a:gd name="connsiteX15" fmla="*/ 23892 w 132092"/>
                  <a:gd name="connsiteY15" fmla="*/ 14126 h 156916"/>
                  <a:gd name="connsiteX16" fmla="*/ 16047 w 132092"/>
                  <a:gd name="connsiteY16" fmla="*/ 38058 h 156916"/>
                  <a:gd name="connsiteX17" fmla="*/ 19084 w 132092"/>
                  <a:gd name="connsiteY17" fmla="*/ 40526 h 156916"/>
                  <a:gd name="connsiteX18" fmla="*/ 23385 w 132092"/>
                  <a:gd name="connsiteY18" fmla="*/ 34851 h 156916"/>
                  <a:gd name="connsiteX19" fmla="*/ 41858 w 132092"/>
                  <a:gd name="connsiteY19" fmla="*/ 5491 h 156916"/>
                  <a:gd name="connsiteX20" fmla="*/ 49703 w 132092"/>
                  <a:gd name="connsiteY20" fmla="*/ 16840 h 156916"/>
                  <a:gd name="connsiteX21" fmla="*/ 47931 w 132092"/>
                  <a:gd name="connsiteY21" fmla="*/ 29423 h 156916"/>
                  <a:gd name="connsiteX22" fmla="*/ 19590 w 132092"/>
                  <a:gd name="connsiteY22" fmla="*/ 139216 h 156916"/>
                  <a:gd name="connsiteX23" fmla="*/ 64127 w 132092"/>
                  <a:gd name="connsiteY23" fmla="*/ 32137 h 156916"/>
                  <a:gd name="connsiteX24" fmla="*/ 77285 w 132092"/>
                  <a:gd name="connsiteY24" fmla="*/ 14866 h 156916"/>
                  <a:gd name="connsiteX25" fmla="*/ 97782 w 132092"/>
                  <a:gd name="connsiteY25" fmla="*/ 5491 h 156916"/>
                  <a:gd name="connsiteX26" fmla="*/ 113978 w 132092"/>
                  <a:gd name="connsiteY26" fmla="*/ 28683 h 156916"/>
                  <a:gd name="connsiteX27" fmla="*/ 101072 w 132092"/>
                  <a:gd name="connsiteY27" fmla="*/ 80989 h 156916"/>
                  <a:gd name="connsiteX28" fmla="*/ 70959 w 132092"/>
                  <a:gd name="connsiteY28" fmla="*/ 106401 h 156916"/>
                  <a:gd name="connsiteX29" fmla="*/ 50968 w 132092"/>
                  <a:gd name="connsiteY29" fmla="*/ 84443 h 156916"/>
                  <a:gd name="connsiteX30" fmla="*/ 51727 w 132092"/>
                  <a:gd name="connsiteY30" fmla="*/ 80495 h 156916"/>
                  <a:gd name="connsiteX31" fmla="*/ 64127 w 132092"/>
                  <a:gd name="connsiteY31" fmla="*/ 32137 h 15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092" h="156916">
                    <a:moveTo>
                      <a:pt x="19590" y="139216"/>
                    </a:moveTo>
                    <a:cubicBezTo>
                      <a:pt x="17565" y="147604"/>
                      <a:pt x="17059" y="149331"/>
                      <a:pt x="5925" y="149331"/>
                    </a:cubicBezTo>
                    <a:cubicBezTo>
                      <a:pt x="2888" y="149331"/>
                      <a:pt x="105" y="149331"/>
                      <a:pt x="105" y="154019"/>
                    </a:cubicBezTo>
                    <a:cubicBezTo>
                      <a:pt x="105" y="155993"/>
                      <a:pt x="1370" y="156980"/>
                      <a:pt x="3394" y="156980"/>
                    </a:cubicBezTo>
                    <a:cubicBezTo>
                      <a:pt x="10227" y="156980"/>
                      <a:pt x="17565" y="156240"/>
                      <a:pt x="24651" y="156240"/>
                    </a:cubicBezTo>
                    <a:cubicBezTo>
                      <a:pt x="33001" y="156240"/>
                      <a:pt x="41605" y="156980"/>
                      <a:pt x="49703" y="156980"/>
                    </a:cubicBezTo>
                    <a:cubicBezTo>
                      <a:pt x="50968" y="156980"/>
                      <a:pt x="54258" y="156980"/>
                      <a:pt x="54258" y="152045"/>
                    </a:cubicBezTo>
                    <a:cubicBezTo>
                      <a:pt x="54258" y="149331"/>
                      <a:pt x="51727" y="149331"/>
                      <a:pt x="48184" y="149331"/>
                    </a:cubicBezTo>
                    <a:cubicBezTo>
                      <a:pt x="35532" y="149331"/>
                      <a:pt x="35532" y="147604"/>
                      <a:pt x="35532" y="145384"/>
                    </a:cubicBezTo>
                    <a:cubicBezTo>
                      <a:pt x="35532" y="142423"/>
                      <a:pt x="46160" y="102207"/>
                      <a:pt x="47931" y="96039"/>
                    </a:cubicBezTo>
                    <a:cubicBezTo>
                      <a:pt x="51221" y="103194"/>
                      <a:pt x="58307" y="111829"/>
                      <a:pt x="71212" y="111829"/>
                    </a:cubicBezTo>
                    <a:cubicBezTo>
                      <a:pt x="100566" y="111829"/>
                      <a:pt x="132197" y="75807"/>
                      <a:pt x="132197" y="39539"/>
                    </a:cubicBezTo>
                    <a:cubicBezTo>
                      <a:pt x="132197" y="16347"/>
                      <a:pt x="117774" y="63"/>
                      <a:pt x="98542" y="63"/>
                    </a:cubicBezTo>
                    <a:cubicBezTo>
                      <a:pt x="85889" y="63"/>
                      <a:pt x="73743" y="8945"/>
                      <a:pt x="65392" y="18567"/>
                    </a:cubicBezTo>
                    <a:cubicBezTo>
                      <a:pt x="62861" y="5244"/>
                      <a:pt x="51980" y="63"/>
                      <a:pt x="42617" y="63"/>
                    </a:cubicBezTo>
                    <a:cubicBezTo>
                      <a:pt x="30977" y="63"/>
                      <a:pt x="26169" y="9685"/>
                      <a:pt x="23892" y="14126"/>
                    </a:cubicBezTo>
                    <a:cubicBezTo>
                      <a:pt x="19337" y="22515"/>
                      <a:pt x="16047" y="37318"/>
                      <a:pt x="16047" y="38058"/>
                    </a:cubicBezTo>
                    <a:cubicBezTo>
                      <a:pt x="16047" y="40526"/>
                      <a:pt x="18577" y="40526"/>
                      <a:pt x="19084" y="40526"/>
                    </a:cubicBezTo>
                    <a:cubicBezTo>
                      <a:pt x="21614" y="40526"/>
                      <a:pt x="21867" y="40279"/>
                      <a:pt x="23385" y="34851"/>
                    </a:cubicBezTo>
                    <a:cubicBezTo>
                      <a:pt x="27687" y="17334"/>
                      <a:pt x="32748" y="5491"/>
                      <a:pt x="41858" y="5491"/>
                    </a:cubicBezTo>
                    <a:cubicBezTo>
                      <a:pt x="46160" y="5491"/>
                      <a:pt x="49703" y="7465"/>
                      <a:pt x="49703" y="16840"/>
                    </a:cubicBezTo>
                    <a:cubicBezTo>
                      <a:pt x="49703" y="22515"/>
                      <a:pt x="48944" y="25229"/>
                      <a:pt x="47931" y="29423"/>
                    </a:cubicBezTo>
                    <a:lnTo>
                      <a:pt x="19590" y="139216"/>
                    </a:lnTo>
                    <a:close/>
                    <a:moveTo>
                      <a:pt x="64127" y="32137"/>
                    </a:moveTo>
                    <a:cubicBezTo>
                      <a:pt x="65898" y="25475"/>
                      <a:pt x="72730" y="18567"/>
                      <a:pt x="77285" y="14866"/>
                    </a:cubicBezTo>
                    <a:cubicBezTo>
                      <a:pt x="86142" y="7218"/>
                      <a:pt x="93481" y="5491"/>
                      <a:pt x="97782" y="5491"/>
                    </a:cubicBezTo>
                    <a:cubicBezTo>
                      <a:pt x="107905" y="5491"/>
                      <a:pt x="113978" y="14126"/>
                      <a:pt x="113978" y="28683"/>
                    </a:cubicBezTo>
                    <a:cubicBezTo>
                      <a:pt x="113978" y="43240"/>
                      <a:pt x="105627" y="71613"/>
                      <a:pt x="101072" y="80989"/>
                    </a:cubicBezTo>
                    <a:cubicBezTo>
                      <a:pt x="92468" y="98259"/>
                      <a:pt x="80322" y="106401"/>
                      <a:pt x="70959" y="106401"/>
                    </a:cubicBezTo>
                    <a:cubicBezTo>
                      <a:pt x="54258" y="106401"/>
                      <a:pt x="50968" y="85923"/>
                      <a:pt x="50968" y="84443"/>
                    </a:cubicBezTo>
                    <a:cubicBezTo>
                      <a:pt x="50968" y="83949"/>
                      <a:pt x="50968" y="83456"/>
                      <a:pt x="51727" y="80495"/>
                    </a:cubicBezTo>
                    <a:lnTo>
                      <a:pt x="64127" y="32137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692" name="Forme libre : forme 691">
                <a:extLst>
                  <a:ext uri="{FF2B5EF4-FFF2-40B4-BE49-F238E27FC236}">
                    <a16:creationId xmlns:a16="http://schemas.microsoft.com/office/drawing/2014/main" id="{9E352DB5-BD42-4122-0C5A-AACBAA9172F3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5350724" y="4068212"/>
                <a:ext cx="29606" cy="73770"/>
              </a:xfrm>
              <a:custGeom>
                <a:avLst/>
                <a:gdLst>
                  <a:gd name="connsiteX0" fmla="*/ 29717 w 29606"/>
                  <a:gd name="connsiteY0" fmla="*/ 25969 h 73770"/>
                  <a:gd name="connsiteX1" fmla="*/ 13522 w 29606"/>
                  <a:gd name="connsiteY1" fmla="*/ 63 h 73770"/>
                  <a:gd name="connsiteX2" fmla="*/ 110 w 29606"/>
                  <a:gd name="connsiteY2" fmla="*/ 13139 h 73770"/>
                  <a:gd name="connsiteX3" fmla="*/ 13522 w 29606"/>
                  <a:gd name="connsiteY3" fmla="*/ 26216 h 73770"/>
                  <a:gd name="connsiteX4" fmla="*/ 22378 w 29606"/>
                  <a:gd name="connsiteY4" fmla="*/ 23008 h 73770"/>
                  <a:gd name="connsiteX5" fmla="*/ 23644 w 29606"/>
                  <a:gd name="connsiteY5" fmla="*/ 22268 h 73770"/>
                  <a:gd name="connsiteX6" fmla="*/ 24150 w 29606"/>
                  <a:gd name="connsiteY6" fmla="*/ 25969 h 73770"/>
                  <a:gd name="connsiteX7" fmla="*/ 6942 w 29606"/>
                  <a:gd name="connsiteY7" fmla="*/ 67172 h 73770"/>
                  <a:gd name="connsiteX8" fmla="*/ 4159 w 29606"/>
                  <a:gd name="connsiteY8" fmla="*/ 71119 h 73770"/>
                  <a:gd name="connsiteX9" fmla="*/ 6689 w 29606"/>
                  <a:gd name="connsiteY9" fmla="*/ 73833 h 73770"/>
                  <a:gd name="connsiteX10" fmla="*/ 29717 w 29606"/>
                  <a:gd name="connsiteY10" fmla="*/ 25969 h 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606" h="73770">
                    <a:moveTo>
                      <a:pt x="29717" y="25969"/>
                    </a:moveTo>
                    <a:cubicBezTo>
                      <a:pt x="29717" y="9685"/>
                      <a:pt x="23391" y="63"/>
                      <a:pt x="13522" y="63"/>
                    </a:cubicBezTo>
                    <a:cubicBezTo>
                      <a:pt x="5171" y="63"/>
                      <a:pt x="110" y="6231"/>
                      <a:pt x="110" y="13139"/>
                    </a:cubicBezTo>
                    <a:cubicBezTo>
                      <a:pt x="110" y="19801"/>
                      <a:pt x="5171" y="26216"/>
                      <a:pt x="13522" y="26216"/>
                    </a:cubicBezTo>
                    <a:cubicBezTo>
                      <a:pt x="16558" y="26216"/>
                      <a:pt x="19848" y="25229"/>
                      <a:pt x="22378" y="23008"/>
                    </a:cubicBezTo>
                    <a:cubicBezTo>
                      <a:pt x="23137" y="22515"/>
                      <a:pt x="23391" y="22268"/>
                      <a:pt x="23644" y="22268"/>
                    </a:cubicBezTo>
                    <a:cubicBezTo>
                      <a:pt x="23897" y="22268"/>
                      <a:pt x="24150" y="22515"/>
                      <a:pt x="24150" y="25969"/>
                    </a:cubicBezTo>
                    <a:cubicBezTo>
                      <a:pt x="24150" y="44227"/>
                      <a:pt x="15293" y="59030"/>
                      <a:pt x="6942" y="67172"/>
                    </a:cubicBezTo>
                    <a:cubicBezTo>
                      <a:pt x="4159" y="69886"/>
                      <a:pt x="4159" y="70379"/>
                      <a:pt x="4159" y="71119"/>
                    </a:cubicBezTo>
                    <a:cubicBezTo>
                      <a:pt x="4159" y="72847"/>
                      <a:pt x="5424" y="73833"/>
                      <a:pt x="6689" y="73833"/>
                    </a:cubicBezTo>
                    <a:cubicBezTo>
                      <a:pt x="9473" y="73833"/>
                      <a:pt x="29717" y="54836"/>
                      <a:pt x="29717" y="259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693" name="Forme libre : forme 692">
                <a:extLst>
                  <a:ext uri="{FF2B5EF4-FFF2-40B4-BE49-F238E27FC236}">
                    <a16:creationId xmlns:a16="http://schemas.microsoft.com/office/drawing/2014/main" id="{66BA8DF9-046C-CCB0-D980-0C861524280E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5471639" y="3918203"/>
                <a:ext cx="112101" cy="48851"/>
              </a:xfrm>
              <a:custGeom>
                <a:avLst/>
                <a:gdLst>
                  <a:gd name="connsiteX0" fmla="*/ 89947 w 112101"/>
                  <a:gd name="connsiteY0" fmla="*/ 29423 h 48851"/>
                  <a:gd name="connsiteX1" fmla="*/ 78053 w 112101"/>
                  <a:gd name="connsiteY1" fmla="*/ 43980 h 48851"/>
                  <a:gd name="connsiteX2" fmla="*/ 83114 w 112101"/>
                  <a:gd name="connsiteY2" fmla="*/ 48914 h 48851"/>
                  <a:gd name="connsiteX3" fmla="*/ 87922 w 112101"/>
                  <a:gd name="connsiteY3" fmla="*/ 45707 h 48851"/>
                  <a:gd name="connsiteX4" fmla="*/ 107913 w 112101"/>
                  <a:gd name="connsiteY4" fmla="*/ 29670 h 48851"/>
                  <a:gd name="connsiteX5" fmla="*/ 112215 w 112101"/>
                  <a:gd name="connsiteY5" fmla="*/ 24489 h 48851"/>
                  <a:gd name="connsiteX6" fmla="*/ 108673 w 112101"/>
                  <a:gd name="connsiteY6" fmla="*/ 19554 h 48851"/>
                  <a:gd name="connsiteX7" fmla="*/ 98297 w 112101"/>
                  <a:gd name="connsiteY7" fmla="*/ 5491 h 48851"/>
                  <a:gd name="connsiteX8" fmla="*/ 93236 w 112101"/>
                  <a:gd name="connsiteY8" fmla="*/ 63 h 48851"/>
                  <a:gd name="connsiteX9" fmla="*/ 88175 w 112101"/>
                  <a:gd name="connsiteY9" fmla="*/ 5244 h 48851"/>
                  <a:gd name="connsiteX10" fmla="*/ 94249 w 112101"/>
                  <a:gd name="connsiteY10" fmla="*/ 19554 h 48851"/>
                  <a:gd name="connsiteX11" fmla="*/ 8970 w 112101"/>
                  <a:gd name="connsiteY11" fmla="*/ 19554 h 48851"/>
                  <a:gd name="connsiteX12" fmla="*/ 114 w 112101"/>
                  <a:gd name="connsiteY12" fmla="*/ 24489 h 48851"/>
                  <a:gd name="connsiteX13" fmla="*/ 8970 w 112101"/>
                  <a:gd name="connsiteY13" fmla="*/ 29423 h 48851"/>
                  <a:gd name="connsiteX14" fmla="*/ 89947 w 112101"/>
                  <a:gd name="connsiteY14" fmla="*/ 29423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101" h="48851">
                    <a:moveTo>
                      <a:pt x="89947" y="29423"/>
                    </a:moveTo>
                    <a:cubicBezTo>
                      <a:pt x="86404" y="32630"/>
                      <a:pt x="78053" y="39539"/>
                      <a:pt x="78053" y="43980"/>
                    </a:cubicBezTo>
                    <a:cubicBezTo>
                      <a:pt x="78053" y="46447"/>
                      <a:pt x="80584" y="48914"/>
                      <a:pt x="83114" y="48914"/>
                    </a:cubicBezTo>
                    <a:cubicBezTo>
                      <a:pt x="85392" y="48914"/>
                      <a:pt x="86657" y="47187"/>
                      <a:pt x="87922" y="45707"/>
                    </a:cubicBezTo>
                    <a:cubicBezTo>
                      <a:pt x="90959" y="42006"/>
                      <a:pt x="96779" y="35098"/>
                      <a:pt x="107913" y="29670"/>
                    </a:cubicBezTo>
                    <a:cubicBezTo>
                      <a:pt x="109685" y="28683"/>
                      <a:pt x="112215" y="27449"/>
                      <a:pt x="112215" y="24489"/>
                    </a:cubicBezTo>
                    <a:cubicBezTo>
                      <a:pt x="112215" y="22021"/>
                      <a:pt x="110444" y="20788"/>
                      <a:pt x="108673" y="19554"/>
                    </a:cubicBezTo>
                    <a:cubicBezTo>
                      <a:pt x="103105" y="15853"/>
                      <a:pt x="100322" y="11412"/>
                      <a:pt x="98297" y="5491"/>
                    </a:cubicBezTo>
                    <a:cubicBezTo>
                      <a:pt x="97791" y="3270"/>
                      <a:pt x="96779" y="63"/>
                      <a:pt x="93236" y="63"/>
                    </a:cubicBezTo>
                    <a:cubicBezTo>
                      <a:pt x="89694" y="63"/>
                      <a:pt x="88175" y="3270"/>
                      <a:pt x="88175" y="5244"/>
                    </a:cubicBezTo>
                    <a:cubicBezTo>
                      <a:pt x="88175" y="6478"/>
                      <a:pt x="90200" y="14373"/>
                      <a:pt x="94249" y="19554"/>
                    </a:cubicBezTo>
                    <a:lnTo>
                      <a:pt x="8970" y="19554"/>
                    </a:lnTo>
                    <a:cubicBezTo>
                      <a:pt x="4669" y="19554"/>
                      <a:pt x="114" y="19554"/>
                      <a:pt x="114" y="24489"/>
                    </a:cubicBezTo>
                    <a:cubicBezTo>
                      <a:pt x="114" y="29423"/>
                      <a:pt x="4669" y="29423"/>
                      <a:pt x="8970" y="29423"/>
                    </a:cubicBezTo>
                    <a:lnTo>
                      <a:pt x="89947" y="29423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694" name="Forme libre : forme 693">
                <a:extLst>
                  <a:ext uri="{FF2B5EF4-FFF2-40B4-BE49-F238E27FC236}">
                    <a16:creationId xmlns:a16="http://schemas.microsoft.com/office/drawing/2014/main" id="{66EBCD0E-95A8-43F2-91CE-B3A7A74B6159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5451550" y="3985312"/>
                <a:ext cx="115897" cy="111766"/>
              </a:xfrm>
              <a:custGeom>
                <a:avLst/>
                <a:gdLst>
                  <a:gd name="connsiteX0" fmla="*/ 84380 w 115897"/>
                  <a:gd name="connsiteY0" fmla="*/ 15853 h 111766"/>
                  <a:gd name="connsiteX1" fmla="*/ 61100 w 115897"/>
                  <a:gd name="connsiteY1" fmla="*/ 63 h 111766"/>
                  <a:gd name="connsiteX2" fmla="*/ 114 w 115897"/>
                  <a:gd name="connsiteY2" fmla="*/ 72353 h 111766"/>
                  <a:gd name="connsiteX3" fmla="*/ 33770 w 115897"/>
                  <a:gd name="connsiteY3" fmla="*/ 111829 h 111766"/>
                  <a:gd name="connsiteX4" fmla="*/ 66667 w 115897"/>
                  <a:gd name="connsiteY4" fmla="*/ 93325 h 111766"/>
                  <a:gd name="connsiteX5" fmla="*/ 89694 w 115897"/>
                  <a:gd name="connsiteY5" fmla="*/ 111829 h 111766"/>
                  <a:gd name="connsiteX6" fmla="*/ 108420 w 115897"/>
                  <a:gd name="connsiteY6" fmla="*/ 98259 h 111766"/>
                  <a:gd name="connsiteX7" fmla="*/ 116012 w 115897"/>
                  <a:gd name="connsiteY7" fmla="*/ 73833 h 111766"/>
                  <a:gd name="connsiteX8" fmla="*/ 112975 w 115897"/>
                  <a:gd name="connsiteY8" fmla="*/ 71366 h 111766"/>
                  <a:gd name="connsiteX9" fmla="*/ 109432 w 115897"/>
                  <a:gd name="connsiteY9" fmla="*/ 75807 h 111766"/>
                  <a:gd name="connsiteX10" fmla="*/ 90200 w 115897"/>
                  <a:gd name="connsiteY10" fmla="*/ 106401 h 111766"/>
                  <a:gd name="connsiteX11" fmla="*/ 82609 w 115897"/>
                  <a:gd name="connsiteY11" fmla="*/ 95052 h 111766"/>
                  <a:gd name="connsiteX12" fmla="*/ 85899 w 115897"/>
                  <a:gd name="connsiteY12" fmla="*/ 76794 h 111766"/>
                  <a:gd name="connsiteX13" fmla="*/ 91466 w 115897"/>
                  <a:gd name="connsiteY13" fmla="*/ 54589 h 111766"/>
                  <a:gd name="connsiteX14" fmla="*/ 100575 w 115897"/>
                  <a:gd name="connsiteY14" fmla="*/ 20047 h 111766"/>
                  <a:gd name="connsiteX15" fmla="*/ 102347 w 115897"/>
                  <a:gd name="connsiteY15" fmla="*/ 11659 h 111766"/>
                  <a:gd name="connsiteX16" fmla="*/ 95008 w 115897"/>
                  <a:gd name="connsiteY16" fmla="*/ 4997 h 111766"/>
                  <a:gd name="connsiteX17" fmla="*/ 84380 w 115897"/>
                  <a:gd name="connsiteY17" fmla="*/ 15853 h 111766"/>
                  <a:gd name="connsiteX18" fmla="*/ 67932 w 115897"/>
                  <a:gd name="connsiteY18" fmla="*/ 79755 h 111766"/>
                  <a:gd name="connsiteX19" fmla="*/ 62871 w 115897"/>
                  <a:gd name="connsiteY19" fmla="*/ 88884 h 111766"/>
                  <a:gd name="connsiteX20" fmla="*/ 34276 w 115897"/>
                  <a:gd name="connsiteY20" fmla="*/ 106401 h 111766"/>
                  <a:gd name="connsiteX21" fmla="*/ 18081 w 115897"/>
                  <a:gd name="connsiteY21" fmla="*/ 83209 h 111766"/>
                  <a:gd name="connsiteX22" fmla="*/ 31999 w 115897"/>
                  <a:gd name="connsiteY22" fmla="*/ 29176 h 111766"/>
                  <a:gd name="connsiteX23" fmla="*/ 61353 w 115897"/>
                  <a:gd name="connsiteY23" fmla="*/ 5491 h 111766"/>
                  <a:gd name="connsiteX24" fmla="*/ 81344 w 115897"/>
                  <a:gd name="connsiteY24" fmla="*/ 27202 h 111766"/>
                  <a:gd name="connsiteX25" fmla="*/ 80584 w 115897"/>
                  <a:gd name="connsiteY25" fmla="*/ 31397 h 111766"/>
                  <a:gd name="connsiteX26" fmla="*/ 67932 w 115897"/>
                  <a:gd name="connsiteY26" fmla="*/ 79755 h 11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5897" h="111766">
                    <a:moveTo>
                      <a:pt x="84380" y="15853"/>
                    </a:moveTo>
                    <a:cubicBezTo>
                      <a:pt x="79825" y="6724"/>
                      <a:pt x="72487" y="63"/>
                      <a:pt x="61100" y="63"/>
                    </a:cubicBezTo>
                    <a:cubicBezTo>
                      <a:pt x="31493" y="63"/>
                      <a:pt x="114" y="36331"/>
                      <a:pt x="114" y="72353"/>
                    </a:cubicBezTo>
                    <a:cubicBezTo>
                      <a:pt x="114" y="95545"/>
                      <a:pt x="14032" y="111829"/>
                      <a:pt x="33770" y="111829"/>
                    </a:cubicBezTo>
                    <a:cubicBezTo>
                      <a:pt x="38831" y="111829"/>
                      <a:pt x="51484" y="110842"/>
                      <a:pt x="66667" y="93325"/>
                    </a:cubicBezTo>
                    <a:cubicBezTo>
                      <a:pt x="68691" y="103687"/>
                      <a:pt x="77548" y="111829"/>
                      <a:pt x="89694" y="111829"/>
                    </a:cubicBezTo>
                    <a:cubicBezTo>
                      <a:pt x="98551" y="111829"/>
                      <a:pt x="104371" y="106154"/>
                      <a:pt x="108420" y="98259"/>
                    </a:cubicBezTo>
                    <a:cubicBezTo>
                      <a:pt x="112722" y="89377"/>
                      <a:pt x="116012" y="74327"/>
                      <a:pt x="116012" y="73833"/>
                    </a:cubicBezTo>
                    <a:cubicBezTo>
                      <a:pt x="116012" y="71366"/>
                      <a:pt x="113734" y="71366"/>
                      <a:pt x="112975" y="71366"/>
                    </a:cubicBezTo>
                    <a:cubicBezTo>
                      <a:pt x="110444" y="71366"/>
                      <a:pt x="110191" y="72353"/>
                      <a:pt x="109432" y="75807"/>
                    </a:cubicBezTo>
                    <a:cubicBezTo>
                      <a:pt x="105130" y="91844"/>
                      <a:pt x="100575" y="106401"/>
                      <a:pt x="90200" y="106401"/>
                    </a:cubicBezTo>
                    <a:cubicBezTo>
                      <a:pt x="83368" y="106401"/>
                      <a:pt x="82609" y="99986"/>
                      <a:pt x="82609" y="95052"/>
                    </a:cubicBezTo>
                    <a:cubicBezTo>
                      <a:pt x="82609" y="89624"/>
                      <a:pt x="83115" y="87650"/>
                      <a:pt x="85899" y="76794"/>
                    </a:cubicBezTo>
                    <a:cubicBezTo>
                      <a:pt x="88682" y="66432"/>
                      <a:pt x="89188" y="63964"/>
                      <a:pt x="91466" y="54589"/>
                    </a:cubicBezTo>
                    <a:lnTo>
                      <a:pt x="100575" y="20047"/>
                    </a:lnTo>
                    <a:cubicBezTo>
                      <a:pt x="102347" y="13139"/>
                      <a:pt x="102347" y="12646"/>
                      <a:pt x="102347" y="11659"/>
                    </a:cubicBezTo>
                    <a:cubicBezTo>
                      <a:pt x="102347" y="7465"/>
                      <a:pt x="99310" y="4997"/>
                      <a:pt x="95008" y="4997"/>
                    </a:cubicBezTo>
                    <a:cubicBezTo>
                      <a:pt x="88935" y="4997"/>
                      <a:pt x="85139" y="10425"/>
                      <a:pt x="84380" y="15853"/>
                    </a:cubicBezTo>
                    <a:close/>
                    <a:moveTo>
                      <a:pt x="67932" y="79755"/>
                    </a:moveTo>
                    <a:cubicBezTo>
                      <a:pt x="66667" y="84196"/>
                      <a:pt x="66667" y="84689"/>
                      <a:pt x="62871" y="88884"/>
                    </a:cubicBezTo>
                    <a:cubicBezTo>
                      <a:pt x="51737" y="102454"/>
                      <a:pt x="41362" y="106401"/>
                      <a:pt x="34276" y="106401"/>
                    </a:cubicBezTo>
                    <a:cubicBezTo>
                      <a:pt x="21624" y="106401"/>
                      <a:pt x="18081" y="92831"/>
                      <a:pt x="18081" y="83209"/>
                    </a:cubicBezTo>
                    <a:cubicBezTo>
                      <a:pt x="18081" y="70873"/>
                      <a:pt x="26178" y="40526"/>
                      <a:pt x="31999" y="29176"/>
                    </a:cubicBezTo>
                    <a:cubicBezTo>
                      <a:pt x="39843" y="14620"/>
                      <a:pt x="51231" y="5491"/>
                      <a:pt x="61353" y="5491"/>
                    </a:cubicBezTo>
                    <a:cubicBezTo>
                      <a:pt x="77801" y="5491"/>
                      <a:pt x="81344" y="25722"/>
                      <a:pt x="81344" y="27202"/>
                    </a:cubicBezTo>
                    <a:cubicBezTo>
                      <a:pt x="81344" y="28683"/>
                      <a:pt x="80838" y="30163"/>
                      <a:pt x="80584" y="31397"/>
                    </a:cubicBezTo>
                    <a:lnTo>
                      <a:pt x="67932" y="79755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695" name="Forme libre : forme 694">
                <a:extLst>
                  <a:ext uri="{FF2B5EF4-FFF2-40B4-BE49-F238E27FC236}">
                    <a16:creationId xmlns:a16="http://schemas.microsoft.com/office/drawing/2014/main" id="{D31CD627-4E59-7AA7-E4A3-781B280E338B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5596950" y="4068212"/>
                <a:ext cx="29606" cy="73770"/>
              </a:xfrm>
              <a:custGeom>
                <a:avLst/>
                <a:gdLst>
                  <a:gd name="connsiteX0" fmla="*/ 29726 w 29606"/>
                  <a:gd name="connsiteY0" fmla="*/ 25969 h 73770"/>
                  <a:gd name="connsiteX1" fmla="*/ 13531 w 29606"/>
                  <a:gd name="connsiteY1" fmla="*/ 63 h 73770"/>
                  <a:gd name="connsiteX2" fmla="*/ 119 w 29606"/>
                  <a:gd name="connsiteY2" fmla="*/ 13139 h 73770"/>
                  <a:gd name="connsiteX3" fmla="*/ 13531 w 29606"/>
                  <a:gd name="connsiteY3" fmla="*/ 26216 h 73770"/>
                  <a:gd name="connsiteX4" fmla="*/ 22388 w 29606"/>
                  <a:gd name="connsiteY4" fmla="*/ 23008 h 73770"/>
                  <a:gd name="connsiteX5" fmla="*/ 23653 w 29606"/>
                  <a:gd name="connsiteY5" fmla="*/ 22268 h 73770"/>
                  <a:gd name="connsiteX6" fmla="*/ 24159 w 29606"/>
                  <a:gd name="connsiteY6" fmla="*/ 25969 h 73770"/>
                  <a:gd name="connsiteX7" fmla="*/ 6952 w 29606"/>
                  <a:gd name="connsiteY7" fmla="*/ 67172 h 73770"/>
                  <a:gd name="connsiteX8" fmla="*/ 4168 w 29606"/>
                  <a:gd name="connsiteY8" fmla="*/ 71119 h 73770"/>
                  <a:gd name="connsiteX9" fmla="*/ 6699 w 29606"/>
                  <a:gd name="connsiteY9" fmla="*/ 73833 h 73770"/>
                  <a:gd name="connsiteX10" fmla="*/ 29726 w 29606"/>
                  <a:gd name="connsiteY10" fmla="*/ 25969 h 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606" h="73770">
                    <a:moveTo>
                      <a:pt x="29726" y="25969"/>
                    </a:moveTo>
                    <a:cubicBezTo>
                      <a:pt x="29726" y="9685"/>
                      <a:pt x="23400" y="63"/>
                      <a:pt x="13531" y="63"/>
                    </a:cubicBezTo>
                    <a:cubicBezTo>
                      <a:pt x="5181" y="63"/>
                      <a:pt x="119" y="6231"/>
                      <a:pt x="119" y="13139"/>
                    </a:cubicBezTo>
                    <a:cubicBezTo>
                      <a:pt x="119" y="19801"/>
                      <a:pt x="5181" y="26216"/>
                      <a:pt x="13531" y="26216"/>
                    </a:cubicBezTo>
                    <a:cubicBezTo>
                      <a:pt x="16568" y="26216"/>
                      <a:pt x="19857" y="25229"/>
                      <a:pt x="22388" y="23008"/>
                    </a:cubicBezTo>
                    <a:cubicBezTo>
                      <a:pt x="23147" y="22515"/>
                      <a:pt x="23400" y="22268"/>
                      <a:pt x="23653" y="22268"/>
                    </a:cubicBezTo>
                    <a:cubicBezTo>
                      <a:pt x="23906" y="22268"/>
                      <a:pt x="24159" y="22515"/>
                      <a:pt x="24159" y="25969"/>
                    </a:cubicBezTo>
                    <a:cubicBezTo>
                      <a:pt x="24159" y="44227"/>
                      <a:pt x="15303" y="59030"/>
                      <a:pt x="6952" y="67172"/>
                    </a:cubicBezTo>
                    <a:cubicBezTo>
                      <a:pt x="4168" y="69886"/>
                      <a:pt x="4168" y="70379"/>
                      <a:pt x="4168" y="71119"/>
                    </a:cubicBezTo>
                    <a:cubicBezTo>
                      <a:pt x="4168" y="72847"/>
                      <a:pt x="5434" y="73833"/>
                      <a:pt x="6699" y="73833"/>
                    </a:cubicBezTo>
                    <a:cubicBezTo>
                      <a:pt x="9482" y="73833"/>
                      <a:pt x="29726" y="54836"/>
                      <a:pt x="29726" y="259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696" name="Forme libre : forme 695">
                <a:extLst>
                  <a:ext uri="{FF2B5EF4-FFF2-40B4-BE49-F238E27FC236}">
                    <a16:creationId xmlns:a16="http://schemas.microsoft.com/office/drawing/2014/main" id="{E9F4344F-7D82-D94F-EFB5-0E3C81427D4A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5730327" y="3918203"/>
                <a:ext cx="112101" cy="48851"/>
              </a:xfrm>
              <a:custGeom>
                <a:avLst/>
                <a:gdLst>
                  <a:gd name="connsiteX0" fmla="*/ 89957 w 112101"/>
                  <a:gd name="connsiteY0" fmla="*/ 29423 h 48851"/>
                  <a:gd name="connsiteX1" fmla="*/ 78064 w 112101"/>
                  <a:gd name="connsiteY1" fmla="*/ 43980 h 48851"/>
                  <a:gd name="connsiteX2" fmla="*/ 83125 w 112101"/>
                  <a:gd name="connsiteY2" fmla="*/ 48914 h 48851"/>
                  <a:gd name="connsiteX3" fmla="*/ 87933 w 112101"/>
                  <a:gd name="connsiteY3" fmla="*/ 45707 h 48851"/>
                  <a:gd name="connsiteX4" fmla="*/ 107924 w 112101"/>
                  <a:gd name="connsiteY4" fmla="*/ 29670 h 48851"/>
                  <a:gd name="connsiteX5" fmla="*/ 112225 w 112101"/>
                  <a:gd name="connsiteY5" fmla="*/ 24489 h 48851"/>
                  <a:gd name="connsiteX6" fmla="*/ 108683 w 112101"/>
                  <a:gd name="connsiteY6" fmla="*/ 19554 h 48851"/>
                  <a:gd name="connsiteX7" fmla="*/ 98308 w 112101"/>
                  <a:gd name="connsiteY7" fmla="*/ 5491 h 48851"/>
                  <a:gd name="connsiteX8" fmla="*/ 93247 w 112101"/>
                  <a:gd name="connsiteY8" fmla="*/ 63 h 48851"/>
                  <a:gd name="connsiteX9" fmla="*/ 88186 w 112101"/>
                  <a:gd name="connsiteY9" fmla="*/ 5244 h 48851"/>
                  <a:gd name="connsiteX10" fmla="*/ 94259 w 112101"/>
                  <a:gd name="connsiteY10" fmla="*/ 19554 h 48851"/>
                  <a:gd name="connsiteX11" fmla="*/ 8981 w 112101"/>
                  <a:gd name="connsiteY11" fmla="*/ 19554 h 48851"/>
                  <a:gd name="connsiteX12" fmla="*/ 124 w 112101"/>
                  <a:gd name="connsiteY12" fmla="*/ 24489 h 48851"/>
                  <a:gd name="connsiteX13" fmla="*/ 8981 w 112101"/>
                  <a:gd name="connsiteY13" fmla="*/ 29423 h 48851"/>
                  <a:gd name="connsiteX14" fmla="*/ 89957 w 112101"/>
                  <a:gd name="connsiteY14" fmla="*/ 29423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101" h="48851">
                    <a:moveTo>
                      <a:pt x="89957" y="29423"/>
                    </a:moveTo>
                    <a:cubicBezTo>
                      <a:pt x="86414" y="32630"/>
                      <a:pt x="78064" y="39539"/>
                      <a:pt x="78064" y="43980"/>
                    </a:cubicBezTo>
                    <a:cubicBezTo>
                      <a:pt x="78064" y="46447"/>
                      <a:pt x="80594" y="48914"/>
                      <a:pt x="83125" y="48914"/>
                    </a:cubicBezTo>
                    <a:cubicBezTo>
                      <a:pt x="85402" y="48914"/>
                      <a:pt x="86667" y="47187"/>
                      <a:pt x="87933" y="45707"/>
                    </a:cubicBezTo>
                    <a:cubicBezTo>
                      <a:pt x="90969" y="42006"/>
                      <a:pt x="96789" y="35098"/>
                      <a:pt x="107924" y="29670"/>
                    </a:cubicBezTo>
                    <a:cubicBezTo>
                      <a:pt x="109695" y="28683"/>
                      <a:pt x="112225" y="27449"/>
                      <a:pt x="112225" y="24489"/>
                    </a:cubicBezTo>
                    <a:cubicBezTo>
                      <a:pt x="112225" y="22021"/>
                      <a:pt x="110454" y="20788"/>
                      <a:pt x="108683" y="19554"/>
                    </a:cubicBezTo>
                    <a:cubicBezTo>
                      <a:pt x="103116" y="15853"/>
                      <a:pt x="100332" y="11412"/>
                      <a:pt x="98308" y="5491"/>
                    </a:cubicBezTo>
                    <a:cubicBezTo>
                      <a:pt x="97802" y="3270"/>
                      <a:pt x="96789" y="63"/>
                      <a:pt x="93247" y="63"/>
                    </a:cubicBezTo>
                    <a:cubicBezTo>
                      <a:pt x="89704" y="63"/>
                      <a:pt x="88186" y="3270"/>
                      <a:pt x="88186" y="5244"/>
                    </a:cubicBezTo>
                    <a:cubicBezTo>
                      <a:pt x="88186" y="6478"/>
                      <a:pt x="90210" y="14373"/>
                      <a:pt x="94259" y="19554"/>
                    </a:cubicBezTo>
                    <a:lnTo>
                      <a:pt x="8981" y="19554"/>
                    </a:lnTo>
                    <a:cubicBezTo>
                      <a:pt x="4679" y="19554"/>
                      <a:pt x="124" y="19554"/>
                      <a:pt x="124" y="24489"/>
                    </a:cubicBezTo>
                    <a:cubicBezTo>
                      <a:pt x="124" y="29423"/>
                      <a:pt x="4679" y="29423"/>
                      <a:pt x="8981" y="29423"/>
                    </a:cubicBezTo>
                    <a:lnTo>
                      <a:pt x="89957" y="29423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697" name="Forme libre : forme 696">
                <a:extLst>
                  <a:ext uri="{FF2B5EF4-FFF2-40B4-BE49-F238E27FC236}">
                    <a16:creationId xmlns:a16="http://schemas.microsoft.com/office/drawing/2014/main" id="{2ADB648D-FB1A-B922-88D6-F5A22D72ED66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5694993" y="3985312"/>
                <a:ext cx="126019" cy="111766"/>
              </a:xfrm>
              <a:custGeom>
                <a:avLst/>
                <a:gdLst>
                  <a:gd name="connsiteX0" fmla="*/ 77304 w 126019"/>
                  <a:gd name="connsiteY0" fmla="*/ 34604 h 111766"/>
                  <a:gd name="connsiteX1" fmla="*/ 102357 w 126019"/>
                  <a:gd name="connsiteY1" fmla="*/ 5491 h 111766"/>
                  <a:gd name="connsiteX2" fmla="*/ 115009 w 126019"/>
                  <a:gd name="connsiteY2" fmla="*/ 8698 h 111766"/>
                  <a:gd name="connsiteX3" fmla="*/ 102863 w 126019"/>
                  <a:gd name="connsiteY3" fmla="*/ 22021 h 111766"/>
                  <a:gd name="connsiteX4" fmla="*/ 112479 w 126019"/>
                  <a:gd name="connsiteY4" fmla="*/ 30657 h 111766"/>
                  <a:gd name="connsiteX5" fmla="*/ 126143 w 126019"/>
                  <a:gd name="connsiteY5" fmla="*/ 16347 h 111766"/>
                  <a:gd name="connsiteX6" fmla="*/ 102610 w 126019"/>
                  <a:gd name="connsiteY6" fmla="*/ 63 h 111766"/>
                  <a:gd name="connsiteX7" fmla="*/ 76039 w 126019"/>
                  <a:gd name="connsiteY7" fmla="*/ 18814 h 111766"/>
                  <a:gd name="connsiteX8" fmla="*/ 48710 w 126019"/>
                  <a:gd name="connsiteY8" fmla="*/ 63 h 111766"/>
                  <a:gd name="connsiteX9" fmla="*/ 7968 w 126019"/>
                  <a:gd name="connsiteY9" fmla="*/ 38058 h 111766"/>
                  <a:gd name="connsiteX10" fmla="*/ 11005 w 126019"/>
                  <a:gd name="connsiteY10" fmla="*/ 40526 h 111766"/>
                  <a:gd name="connsiteX11" fmla="*/ 14295 w 126019"/>
                  <a:gd name="connsiteY11" fmla="*/ 37812 h 111766"/>
                  <a:gd name="connsiteX12" fmla="*/ 48204 w 126019"/>
                  <a:gd name="connsiteY12" fmla="*/ 5491 h 111766"/>
                  <a:gd name="connsiteX13" fmla="*/ 61868 w 126019"/>
                  <a:gd name="connsiteY13" fmla="*/ 22021 h 111766"/>
                  <a:gd name="connsiteX14" fmla="*/ 48204 w 126019"/>
                  <a:gd name="connsiteY14" fmla="*/ 80742 h 111766"/>
                  <a:gd name="connsiteX15" fmla="*/ 24164 w 126019"/>
                  <a:gd name="connsiteY15" fmla="*/ 106401 h 111766"/>
                  <a:gd name="connsiteX16" fmla="*/ 11511 w 126019"/>
                  <a:gd name="connsiteY16" fmla="*/ 103194 h 111766"/>
                  <a:gd name="connsiteX17" fmla="*/ 23405 w 126019"/>
                  <a:gd name="connsiteY17" fmla="*/ 89871 h 111766"/>
                  <a:gd name="connsiteX18" fmla="*/ 14042 w 126019"/>
                  <a:gd name="connsiteY18" fmla="*/ 81235 h 111766"/>
                  <a:gd name="connsiteX19" fmla="*/ 124 w 126019"/>
                  <a:gd name="connsiteY19" fmla="*/ 95545 h 111766"/>
                  <a:gd name="connsiteX20" fmla="*/ 23911 w 126019"/>
                  <a:gd name="connsiteY20" fmla="*/ 111829 h 111766"/>
                  <a:gd name="connsiteX21" fmla="*/ 50481 w 126019"/>
                  <a:gd name="connsiteY21" fmla="*/ 93078 h 111766"/>
                  <a:gd name="connsiteX22" fmla="*/ 77811 w 126019"/>
                  <a:gd name="connsiteY22" fmla="*/ 111829 h 111766"/>
                  <a:gd name="connsiteX23" fmla="*/ 118299 w 126019"/>
                  <a:gd name="connsiteY23" fmla="*/ 73833 h 111766"/>
                  <a:gd name="connsiteX24" fmla="*/ 115262 w 126019"/>
                  <a:gd name="connsiteY24" fmla="*/ 71366 h 111766"/>
                  <a:gd name="connsiteX25" fmla="*/ 111972 w 126019"/>
                  <a:gd name="connsiteY25" fmla="*/ 74080 h 111766"/>
                  <a:gd name="connsiteX26" fmla="*/ 78317 w 126019"/>
                  <a:gd name="connsiteY26" fmla="*/ 106401 h 111766"/>
                  <a:gd name="connsiteX27" fmla="*/ 64399 w 126019"/>
                  <a:gd name="connsiteY27" fmla="*/ 90117 h 111766"/>
                  <a:gd name="connsiteX28" fmla="*/ 68701 w 126019"/>
                  <a:gd name="connsiteY28" fmla="*/ 68406 h 111766"/>
                  <a:gd name="connsiteX29" fmla="*/ 77304 w 126019"/>
                  <a:gd name="connsiteY29" fmla="*/ 34604 h 11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26019" h="111766">
                    <a:moveTo>
                      <a:pt x="77304" y="34604"/>
                    </a:moveTo>
                    <a:cubicBezTo>
                      <a:pt x="78823" y="28189"/>
                      <a:pt x="84643" y="5491"/>
                      <a:pt x="102357" y="5491"/>
                    </a:cubicBezTo>
                    <a:cubicBezTo>
                      <a:pt x="103622" y="5491"/>
                      <a:pt x="109695" y="5491"/>
                      <a:pt x="115009" y="8698"/>
                    </a:cubicBezTo>
                    <a:cubicBezTo>
                      <a:pt x="107924" y="9932"/>
                      <a:pt x="102863" y="16100"/>
                      <a:pt x="102863" y="22021"/>
                    </a:cubicBezTo>
                    <a:cubicBezTo>
                      <a:pt x="102863" y="25969"/>
                      <a:pt x="105646" y="30657"/>
                      <a:pt x="112479" y="30657"/>
                    </a:cubicBezTo>
                    <a:cubicBezTo>
                      <a:pt x="118046" y="30657"/>
                      <a:pt x="126143" y="26216"/>
                      <a:pt x="126143" y="16347"/>
                    </a:cubicBezTo>
                    <a:cubicBezTo>
                      <a:pt x="126143" y="3517"/>
                      <a:pt x="111213" y="63"/>
                      <a:pt x="102610" y="63"/>
                    </a:cubicBezTo>
                    <a:cubicBezTo>
                      <a:pt x="87933" y="63"/>
                      <a:pt x="79076" y="13139"/>
                      <a:pt x="76039" y="18814"/>
                    </a:cubicBezTo>
                    <a:cubicBezTo>
                      <a:pt x="69713" y="2530"/>
                      <a:pt x="56048" y="63"/>
                      <a:pt x="48710" y="63"/>
                    </a:cubicBezTo>
                    <a:cubicBezTo>
                      <a:pt x="22392" y="63"/>
                      <a:pt x="7968" y="31890"/>
                      <a:pt x="7968" y="38058"/>
                    </a:cubicBezTo>
                    <a:cubicBezTo>
                      <a:pt x="7968" y="40526"/>
                      <a:pt x="10499" y="40526"/>
                      <a:pt x="11005" y="40526"/>
                    </a:cubicBezTo>
                    <a:cubicBezTo>
                      <a:pt x="13030" y="40526"/>
                      <a:pt x="13789" y="40032"/>
                      <a:pt x="14295" y="37812"/>
                    </a:cubicBezTo>
                    <a:cubicBezTo>
                      <a:pt x="22899" y="11659"/>
                      <a:pt x="39600" y="5491"/>
                      <a:pt x="48204" y="5491"/>
                    </a:cubicBezTo>
                    <a:cubicBezTo>
                      <a:pt x="53012" y="5491"/>
                      <a:pt x="61868" y="7711"/>
                      <a:pt x="61868" y="22021"/>
                    </a:cubicBezTo>
                    <a:cubicBezTo>
                      <a:pt x="61868" y="29670"/>
                      <a:pt x="57567" y="46200"/>
                      <a:pt x="48204" y="80742"/>
                    </a:cubicBezTo>
                    <a:cubicBezTo>
                      <a:pt x="44155" y="96039"/>
                      <a:pt x="35298" y="106401"/>
                      <a:pt x="24164" y="106401"/>
                    </a:cubicBezTo>
                    <a:cubicBezTo>
                      <a:pt x="22645" y="106401"/>
                      <a:pt x="16825" y="106401"/>
                      <a:pt x="11511" y="103194"/>
                    </a:cubicBezTo>
                    <a:cubicBezTo>
                      <a:pt x="17837" y="101960"/>
                      <a:pt x="23405" y="96779"/>
                      <a:pt x="23405" y="89871"/>
                    </a:cubicBezTo>
                    <a:cubicBezTo>
                      <a:pt x="23405" y="83209"/>
                      <a:pt x="17837" y="81235"/>
                      <a:pt x="14042" y="81235"/>
                    </a:cubicBezTo>
                    <a:cubicBezTo>
                      <a:pt x="6450" y="81235"/>
                      <a:pt x="124" y="87650"/>
                      <a:pt x="124" y="95545"/>
                    </a:cubicBezTo>
                    <a:cubicBezTo>
                      <a:pt x="124" y="106895"/>
                      <a:pt x="12776" y="111829"/>
                      <a:pt x="23911" y="111829"/>
                    </a:cubicBezTo>
                    <a:cubicBezTo>
                      <a:pt x="40612" y="111829"/>
                      <a:pt x="49722" y="94558"/>
                      <a:pt x="50481" y="93078"/>
                    </a:cubicBezTo>
                    <a:cubicBezTo>
                      <a:pt x="53518" y="102207"/>
                      <a:pt x="62628" y="111829"/>
                      <a:pt x="77811" y="111829"/>
                    </a:cubicBezTo>
                    <a:cubicBezTo>
                      <a:pt x="103875" y="111829"/>
                      <a:pt x="118299" y="80002"/>
                      <a:pt x="118299" y="73833"/>
                    </a:cubicBezTo>
                    <a:cubicBezTo>
                      <a:pt x="118299" y="71366"/>
                      <a:pt x="116021" y="71366"/>
                      <a:pt x="115262" y="71366"/>
                    </a:cubicBezTo>
                    <a:cubicBezTo>
                      <a:pt x="112985" y="71366"/>
                      <a:pt x="112479" y="72353"/>
                      <a:pt x="111972" y="74080"/>
                    </a:cubicBezTo>
                    <a:cubicBezTo>
                      <a:pt x="103622" y="100480"/>
                      <a:pt x="86414" y="106401"/>
                      <a:pt x="78317" y="106401"/>
                    </a:cubicBezTo>
                    <a:cubicBezTo>
                      <a:pt x="68448" y="106401"/>
                      <a:pt x="64399" y="98506"/>
                      <a:pt x="64399" y="90117"/>
                    </a:cubicBezTo>
                    <a:cubicBezTo>
                      <a:pt x="64399" y="84689"/>
                      <a:pt x="65917" y="79261"/>
                      <a:pt x="68701" y="68406"/>
                    </a:cubicBezTo>
                    <a:lnTo>
                      <a:pt x="77304" y="34604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698" name="Forme libre : forme 697">
                <a:extLst>
                  <a:ext uri="{FF2B5EF4-FFF2-40B4-BE49-F238E27FC236}">
                    <a16:creationId xmlns:a16="http://schemas.microsoft.com/office/drawing/2014/main" id="{5AFFE9D3-9428-E146-FFD9-F751B8FF034B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5846704" y="3909321"/>
                <a:ext cx="58707" cy="246724"/>
              </a:xfrm>
              <a:custGeom>
                <a:avLst/>
                <a:gdLst>
                  <a:gd name="connsiteX0" fmla="*/ 58837 w 58707"/>
                  <a:gd name="connsiteY0" fmla="*/ 123425 h 246724"/>
                  <a:gd name="connsiteX1" fmla="*/ 42136 w 58707"/>
                  <a:gd name="connsiteY1" fmla="*/ 46447 h 246724"/>
                  <a:gd name="connsiteX2" fmla="*/ 2660 w 58707"/>
                  <a:gd name="connsiteY2" fmla="*/ 63 h 246724"/>
                  <a:gd name="connsiteX3" fmla="*/ 130 w 58707"/>
                  <a:gd name="connsiteY3" fmla="*/ 2530 h 246724"/>
                  <a:gd name="connsiteX4" fmla="*/ 4938 w 58707"/>
                  <a:gd name="connsiteY4" fmla="*/ 8205 h 246724"/>
                  <a:gd name="connsiteX5" fmla="*/ 44161 w 58707"/>
                  <a:gd name="connsiteY5" fmla="*/ 123425 h 246724"/>
                  <a:gd name="connsiteX6" fmla="*/ 3419 w 58707"/>
                  <a:gd name="connsiteY6" fmla="*/ 240126 h 246724"/>
                  <a:gd name="connsiteX7" fmla="*/ 130 w 58707"/>
                  <a:gd name="connsiteY7" fmla="*/ 244320 h 246724"/>
                  <a:gd name="connsiteX8" fmla="*/ 2660 w 58707"/>
                  <a:gd name="connsiteY8" fmla="*/ 246788 h 246724"/>
                  <a:gd name="connsiteX9" fmla="*/ 42895 w 58707"/>
                  <a:gd name="connsiteY9" fmla="*/ 198676 h 246724"/>
                  <a:gd name="connsiteX10" fmla="*/ 58837 w 58707"/>
                  <a:gd name="connsiteY10" fmla="*/ 123425 h 24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707" h="246724">
                    <a:moveTo>
                      <a:pt x="58837" y="123425"/>
                    </a:moveTo>
                    <a:cubicBezTo>
                      <a:pt x="58837" y="104181"/>
                      <a:pt x="56054" y="74327"/>
                      <a:pt x="42136" y="46447"/>
                    </a:cubicBezTo>
                    <a:cubicBezTo>
                      <a:pt x="26953" y="16100"/>
                      <a:pt x="5191" y="63"/>
                      <a:pt x="2660" y="63"/>
                    </a:cubicBezTo>
                    <a:cubicBezTo>
                      <a:pt x="1142" y="63"/>
                      <a:pt x="130" y="1050"/>
                      <a:pt x="130" y="2530"/>
                    </a:cubicBezTo>
                    <a:cubicBezTo>
                      <a:pt x="130" y="3270"/>
                      <a:pt x="130" y="3764"/>
                      <a:pt x="4938" y="8205"/>
                    </a:cubicBezTo>
                    <a:cubicBezTo>
                      <a:pt x="29737" y="32630"/>
                      <a:pt x="44161" y="71860"/>
                      <a:pt x="44161" y="123425"/>
                    </a:cubicBezTo>
                    <a:cubicBezTo>
                      <a:pt x="44161" y="165615"/>
                      <a:pt x="34798" y="209039"/>
                      <a:pt x="3419" y="240126"/>
                    </a:cubicBezTo>
                    <a:cubicBezTo>
                      <a:pt x="130" y="243087"/>
                      <a:pt x="130" y="243580"/>
                      <a:pt x="130" y="244320"/>
                    </a:cubicBezTo>
                    <a:cubicBezTo>
                      <a:pt x="130" y="245801"/>
                      <a:pt x="1142" y="246788"/>
                      <a:pt x="2660" y="246788"/>
                    </a:cubicBezTo>
                    <a:cubicBezTo>
                      <a:pt x="5191" y="246788"/>
                      <a:pt x="27965" y="230010"/>
                      <a:pt x="42895" y="198676"/>
                    </a:cubicBezTo>
                    <a:cubicBezTo>
                      <a:pt x="55801" y="171537"/>
                      <a:pt x="58837" y="144150"/>
                      <a:pt x="58837" y="1234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</p:grpSp>
        <p:grpSp>
          <p:nvGrpSpPr>
            <p:cNvPr id="719" name="Groupe 718" descr="\documentclass{article}&#10;\usepackage{amsmath}&#10;\pagestyle{empty}&#10;\begin{document}&#10;&#10;$\alpha \mathcal{L}_{content}(\vec{p},\vec{x})$ &#10;&#10;&#10;\end{document}" title="IguanaTex Vector Display">
              <a:extLst>
                <a:ext uri="{FF2B5EF4-FFF2-40B4-BE49-F238E27FC236}">
                  <a16:creationId xmlns:a16="http://schemas.microsoft.com/office/drawing/2014/main" id="{869ADF7A-3E26-39E5-A533-717C0214A724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10505255" y="4115828"/>
              <a:ext cx="1578782" cy="246724"/>
              <a:chOff x="4491215" y="3909321"/>
              <a:chExt cx="1578782" cy="246724"/>
            </a:xfrm>
          </p:grpSpPr>
          <p:sp>
            <p:nvSpPr>
              <p:cNvPr id="703" name="Forme libre : forme 702">
                <a:extLst>
                  <a:ext uri="{FF2B5EF4-FFF2-40B4-BE49-F238E27FC236}">
                    <a16:creationId xmlns:a16="http://schemas.microsoft.com/office/drawing/2014/main" id="{610814F4-9D24-3D3D-31F8-044F957AB877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4491215" y="3985312"/>
                <a:ext cx="141407" cy="111766"/>
              </a:xfrm>
              <a:custGeom>
                <a:avLst/>
                <a:gdLst>
                  <a:gd name="connsiteX0" fmla="*/ 109976 w 141407"/>
                  <a:gd name="connsiteY0" fmla="*/ 50888 h 111766"/>
                  <a:gd name="connsiteX1" fmla="*/ 67882 w 141407"/>
                  <a:gd name="connsiteY1" fmla="*/ 63 h 111766"/>
                  <a:gd name="connsiteX2" fmla="*/ 77 w 141407"/>
                  <a:gd name="connsiteY2" fmla="*/ 70133 h 111766"/>
                  <a:gd name="connsiteX3" fmla="*/ 40911 w 141407"/>
                  <a:gd name="connsiteY3" fmla="*/ 111829 h 111766"/>
                  <a:gd name="connsiteX4" fmla="*/ 94096 w 141407"/>
                  <a:gd name="connsiteY4" fmla="*/ 91104 h 111766"/>
                  <a:gd name="connsiteX5" fmla="*/ 117034 w 141407"/>
                  <a:gd name="connsiteY5" fmla="*/ 111829 h 111766"/>
                  <a:gd name="connsiteX6" fmla="*/ 138207 w 141407"/>
                  <a:gd name="connsiteY6" fmla="*/ 94312 h 111766"/>
                  <a:gd name="connsiteX7" fmla="*/ 135182 w 141407"/>
                  <a:gd name="connsiteY7" fmla="*/ 91844 h 111766"/>
                  <a:gd name="connsiteX8" fmla="*/ 131905 w 141407"/>
                  <a:gd name="connsiteY8" fmla="*/ 94312 h 111766"/>
                  <a:gd name="connsiteX9" fmla="*/ 117790 w 141407"/>
                  <a:gd name="connsiteY9" fmla="*/ 106401 h 111766"/>
                  <a:gd name="connsiteX10" fmla="*/ 109976 w 141407"/>
                  <a:gd name="connsiteY10" fmla="*/ 81235 h 111766"/>
                  <a:gd name="connsiteX11" fmla="*/ 112497 w 141407"/>
                  <a:gd name="connsiteY11" fmla="*/ 72600 h 111766"/>
                  <a:gd name="connsiteX12" fmla="*/ 141484 w 141407"/>
                  <a:gd name="connsiteY12" fmla="*/ 14620 h 111766"/>
                  <a:gd name="connsiteX13" fmla="*/ 138459 w 141407"/>
                  <a:gd name="connsiteY13" fmla="*/ 12152 h 111766"/>
                  <a:gd name="connsiteX14" fmla="*/ 134678 w 141407"/>
                  <a:gd name="connsiteY14" fmla="*/ 17334 h 111766"/>
                  <a:gd name="connsiteX15" fmla="*/ 109976 w 141407"/>
                  <a:gd name="connsiteY15" fmla="*/ 66185 h 111766"/>
                  <a:gd name="connsiteX16" fmla="*/ 109976 w 141407"/>
                  <a:gd name="connsiteY16" fmla="*/ 50888 h 111766"/>
                  <a:gd name="connsiteX17" fmla="*/ 93088 w 141407"/>
                  <a:gd name="connsiteY17" fmla="*/ 84689 h 111766"/>
                  <a:gd name="connsiteX18" fmla="*/ 41415 w 141407"/>
                  <a:gd name="connsiteY18" fmla="*/ 106401 h 111766"/>
                  <a:gd name="connsiteX19" fmla="*/ 18729 w 141407"/>
                  <a:gd name="connsiteY19" fmla="*/ 79508 h 111766"/>
                  <a:gd name="connsiteX20" fmla="*/ 33349 w 141407"/>
                  <a:gd name="connsiteY20" fmla="*/ 28189 h 111766"/>
                  <a:gd name="connsiteX21" fmla="*/ 67629 w 141407"/>
                  <a:gd name="connsiteY21" fmla="*/ 5491 h 111766"/>
                  <a:gd name="connsiteX22" fmla="*/ 92584 w 141407"/>
                  <a:gd name="connsiteY22" fmla="*/ 57056 h 111766"/>
                  <a:gd name="connsiteX23" fmla="*/ 93088 w 141407"/>
                  <a:gd name="connsiteY23" fmla="*/ 84689 h 11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407" h="111766">
                    <a:moveTo>
                      <a:pt x="109976" y="50888"/>
                    </a:moveTo>
                    <a:cubicBezTo>
                      <a:pt x="109976" y="12152"/>
                      <a:pt x="86534" y="63"/>
                      <a:pt x="67882" y="63"/>
                    </a:cubicBezTo>
                    <a:cubicBezTo>
                      <a:pt x="33349" y="63"/>
                      <a:pt x="77" y="35344"/>
                      <a:pt x="77" y="70133"/>
                    </a:cubicBezTo>
                    <a:cubicBezTo>
                      <a:pt x="77" y="93078"/>
                      <a:pt x="15200" y="111829"/>
                      <a:pt x="40911" y="111829"/>
                    </a:cubicBezTo>
                    <a:cubicBezTo>
                      <a:pt x="56791" y="111829"/>
                      <a:pt x="74939" y="106154"/>
                      <a:pt x="94096" y="91104"/>
                    </a:cubicBezTo>
                    <a:cubicBezTo>
                      <a:pt x="97373" y="104181"/>
                      <a:pt x="105691" y="111829"/>
                      <a:pt x="117034" y="111829"/>
                    </a:cubicBezTo>
                    <a:cubicBezTo>
                      <a:pt x="130393" y="111829"/>
                      <a:pt x="138207" y="98259"/>
                      <a:pt x="138207" y="94312"/>
                    </a:cubicBezTo>
                    <a:cubicBezTo>
                      <a:pt x="138207" y="92585"/>
                      <a:pt x="136695" y="91844"/>
                      <a:pt x="135182" y="91844"/>
                    </a:cubicBezTo>
                    <a:cubicBezTo>
                      <a:pt x="133418" y="91844"/>
                      <a:pt x="132662" y="92585"/>
                      <a:pt x="131905" y="94312"/>
                    </a:cubicBezTo>
                    <a:cubicBezTo>
                      <a:pt x="127368" y="106401"/>
                      <a:pt x="118294" y="106401"/>
                      <a:pt x="117790" y="106401"/>
                    </a:cubicBezTo>
                    <a:cubicBezTo>
                      <a:pt x="109976" y="106401"/>
                      <a:pt x="109976" y="87157"/>
                      <a:pt x="109976" y="81235"/>
                    </a:cubicBezTo>
                    <a:cubicBezTo>
                      <a:pt x="109976" y="76054"/>
                      <a:pt x="109976" y="75561"/>
                      <a:pt x="112497" y="72600"/>
                    </a:cubicBezTo>
                    <a:cubicBezTo>
                      <a:pt x="136191" y="43486"/>
                      <a:pt x="141484" y="14866"/>
                      <a:pt x="141484" y="14620"/>
                    </a:cubicBezTo>
                    <a:cubicBezTo>
                      <a:pt x="141484" y="14126"/>
                      <a:pt x="141232" y="12152"/>
                      <a:pt x="138459" y="12152"/>
                    </a:cubicBezTo>
                    <a:cubicBezTo>
                      <a:pt x="135938" y="12152"/>
                      <a:pt x="135938" y="12892"/>
                      <a:pt x="134678" y="17334"/>
                    </a:cubicBezTo>
                    <a:cubicBezTo>
                      <a:pt x="130141" y="32877"/>
                      <a:pt x="121823" y="51628"/>
                      <a:pt x="109976" y="66185"/>
                    </a:cubicBezTo>
                    <a:lnTo>
                      <a:pt x="109976" y="50888"/>
                    </a:lnTo>
                    <a:close/>
                    <a:moveTo>
                      <a:pt x="93088" y="84689"/>
                    </a:moveTo>
                    <a:cubicBezTo>
                      <a:pt x="70906" y="103687"/>
                      <a:pt x="51497" y="106401"/>
                      <a:pt x="41415" y="106401"/>
                    </a:cubicBezTo>
                    <a:cubicBezTo>
                      <a:pt x="26291" y="106401"/>
                      <a:pt x="18729" y="95299"/>
                      <a:pt x="18729" y="79508"/>
                    </a:cubicBezTo>
                    <a:cubicBezTo>
                      <a:pt x="18729" y="67419"/>
                      <a:pt x="25283" y="40772"/>
                      <a:pt x="33349" y="28189"/>
                    </a:cubicBezTo>
                    <a:cubicBezTo>
                      <a:pt x="45196" y="10178"/>
                      <a:pt x="58807" y="5491"/>
                      <a:pt x="67629" y="5491"/>
                    </a:cubicBezTo>
                    <a:cubicBezTo>
                      <a:pt x="92584" y="5491"/>
                      <a:pt x="92584" y="37812"/>
                      <a:pt x="92584" y="57056"/>
                    </a:cubicBezTo>
                    <a:cubicBezTo>
                      <a:pt x="92584" y="66185"/>
                      <a:pt x="92584" y="80495"/>
                      <a:pt x="93088" y="846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04" name="Forme libre : forme 703">
                <a:extLst>
                  <a:ext uri="{FF2B5EF4-FFF2-40B4-BE49-F238E27FC236}">
                    <a16:creationId xmlns:a16="http://schemas.microsoft.com/office/drawing/2014/main" id="{BAE9A316-DEBE-EE17-38A1-6D13A866B212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4650872" y="3920424"/>
                <a:ext cx="157287" cy="179368"/>
              </a:xfrm>
              <a:custGeom>
                <a:avLst/>
                <a:gdLst>
                  <a:gd name="connsiteX0" fmla="*/ 37640 w 157287"/>
                  <a:gd name="connsiteY0" fmla="*/ 151058 h 179368"/>
                  <a:gd name="connsiteX1" fmla="*/ 58814 w 157287"/>
                  <a:gd name="connsiteY1" fmla="*/ 101467 h 179368"/>
                  <a:gd name="connsiteX2" fmla="*/ 92842 w 157287"/>
                  <a:gd name="connsiteY2" fmla="*/ 20788 h 179368"/>
                  <a:gd name="connsiteX3" fmla="*/ 105949 w 157287"/>
                  <a:gd name="connsiteY3" fmla="*/ 15360 h 179368"/>
                  <a:gd name="connsiteX4" fmla="*/ 123846 w 157287"/>
                  <a:gd name="connsiteY4" fmla="*/ 35838 h 179368"/>
                  <a:gd name="connsiteX5" fmla="*/ 122586 w 157287"/>
                  <a:gd name="connsiteY5" fmla="*/ 44967 h 179368"/>
                  <a:gd name="connsiteX6" fmla="*/ 124350 w 157287"/>
                  <a:gd name="connsiteY6" fmla="*/ 46694 h 179368"/>
                  <a:gd name="connsiteX7" fmla="*/ 141490 w 157287"/>
                  <a:gd name="connsiteY7" fmla="*/ 39539 h 179368"/>
                  <a:gd name="connsiteX8" fmla="*/ 148296 w 157287"/>
                  <a:gd name="connsiteY8" fmla="*/ 23502 h 179368"/>
                  <a:gd name="connsiteX9" fmla="*/ 127123 w 157287"/>
                  <a:gd name="connsiteY9" fmla="*/ 63 h 179368"/>
                  <a:gd name="connsiteX10" fmla="*/ 72173 w 157287"/>
                  <a:gd name="connsiteY10" fmla="*/ 26462 h 179368"/>
                  <a:gd name="connsiteX11" fmla="*/ 35372 w 157287"/>
                  <a:gd name="connsiteY11" fmla="*/ 109609 h 179368"/>
                  <a:gd name="connsiteX12" fmla="*/ 21256 w 157287"/>
                  <a:gd name="connsiteY12" fmla="*/ 149085 h 179368"/>
                  <a:gd name="connsiteX13" fmla="*/ 9409 w 157287"/>
                  <a:gd name="connsiteY13" fmla="*/ 166109 h 179368"/>
                  <a:gd name="connsiteX14" fmla="*/ 83 w 157287"/>
                  <a:gd name="connsiteY14" fmla="*/ 177951 h 179368"/>
                  <a:gd name="connsiteX15" fmla="*/ 2352 w 157287"/>
                  <a:gd name="connsiteY15" fmla="*/ 179432 h 179368"/>
                  <a:gd name="connsiteX16" fmla="*/ 15207 w 157287"/>
                  <a:gd name="connsiteY16" fmla="*/ 174250 h 179368"/>
                  <a:gd name="connsiteX17" fmla="*/ 25793 w 157287"/>
                  <a:gd name="connsiteY17" fmla="*/ 165368 h 179368"/>
                  <a:gd name="connsiteX18" fmla="*/ 63099 w 157287"/>
                  <a:gd name="connsiteY18" fmla="*/ 172277 h 179368"/>
                  <a:gd name="connsiteX19" fmla="*/ 101664 w 157287"/>
                  <a:gd name="connsiteY19" fmla="*/ 179432 h 179368"/>
                  <a:gd name="connsiteX20" fmla="*/ 150817 w 157287"/>
                  <a:gd name="connsiteY20" fmla="*/ 153526 h 179368"/>
                  <a:gd name="connsiteX21" fmla="*/ 157370 w 157287"/>
                  <a:gd name="connsiteY21" fmla="*/ 139956 h 179368"/>
                  <a:gd name="connsiteX22" fmla="*/ 155606 w 157287"/>
                  <a:gd name="connsiteY22" fmla="*/ 138229 h 179368"/>
                  <a:gd name="connsiteX23" fmla="*/ 141238 w 157287"/>
                  <a:gd name="connsiteY23" fmla="*/ 143903 h 179368"/>
                  <a:gd name="connsiteX24" fmla="*/ 132416 w 157287"/>
                  <a:gd name="connsiteY24" fmla="*/ 153772 h 179368"/>
                  <a:gd name="connsiteX25" fmla="*/ 128635 w 157287"/>
                  <a:gd name="connsiteY25" fmla="*/ 161174 h 179368"/>
                  <a:gd name="connsiteX26" fmla="*/ 122586 w 157287"/>
                  <a:gd name="connsiteY26" fmla="*/ 164135 h 179368"/>
                  <a:gd name="connsiteX27" fmla="*/ 81247 w 157287"/>
                  <a:gd name="connsiteY27" fmla="*/ 155993 h 179368"/>
                  <a:gd name="connsiteX28" fmla="*/ 47723 w 157287"/>
                  <a:gd name="connsiteY28" fmla="*/ 150071 h 179368"/>
                  <a:gd name="connsiteX29" fmla="*/ 37640 w 157287"/>
                  <a:gd name="connsiteY29" fmla="*/ 151058 h 17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7287" h="179368">
                    <a:moveTo>
                      <a:pt x="37640" y="151058"/>
                    </a:moveTo>
                    <a:cubicBezTo>
                      <a:pt x="51252" y="130333"/>
                      <a:pt x="55537" y="114543"/>
                      <a:pt x="58814" y="101467"/>
                    </a:cubicBezTo>
                    <a:cubicBezTo>
                      <a:pt x="67636" y="67419"/>
                      <a:pt x="77214" y="37812"/>
                      <a:pt x="92842" y="20788"/>
                    </a:cubicBezTo>
                    <a:cubicBezTo>
                      <a:pt x="95867" y="17580"/>
                      <a:pt x="97883" y="15360"/>
                      <a:pt x="105949" y="15360"/>
                    </a:cubicBezTo>
                    <a:cubicBezTo>
                      <a:pt x="123342" y="15360"/>
                      <a:pt x="123846" y="32384"/>
                      <a:pt x="123846" y="35838"/>
                    </a:cubicBezTo>
                    <a:cubicBezTo>
                      <a:pt x="123846" y="40279"/>
                      <a:pt x="122586" y="43733"/>
                      <a:pt x="122586" y="44967"/>
                    </a:cubicBezTo>
                    <a:cubicBezTo>
                      <a:pt x="122586" y="46694"/>
                      <a:pt x="124098" y="46694"/>
                      <a:pt x="124350" y="46694"/>
                    </a:cubicBezTo>
                    <a:cubicBezTo>
                      <a:pt x="128383" y="46694"/>
                      <a:pt x="135189" y="43980"/>
                      <a:pt x="141490" y="39539"/>
                    </a:cubicBezTo>
                    <a:cubicBezTo>
                      <a:pt x="146027" y="36085"/>
                      <a:pt x="148296" y="33617"/>
                      <a:pt x="148296" y="23502"/>
                    </a:cubicBezTo>
                    <a:cubicBezTo>
                      <a:pt x="148296" y="10178"/>
                      <a:pt x="141238" y="63"/>
                      <a:pt x="127123" y="63"/>
                    </a:cubicBezTo>
                    <a:cubicBezTo>
                      <a:pt x="119057" y="63"/>
                      <a:pt x="96875" y="2037"/>
                      <a:pt x="72173" y="26462"/>
                    </a:cubicBezTo>
                    <a:cubicBezTo>
                      <a:pt x="52008" y="46694"/>
                      <a:pt x="40161" y="91104"/>
                      <a:pt x="35372" y="109609"/>
                    </a:cubicBezTo>
                    <a:cubicBezTo>
                      <a:pt x="30835" y="126633"/>
                      <a:pt x="28818" y="134281"/>
                      <a:pt x="21256" y="149085"/>
                    </a:cubicBezTo>
                    <a:cubicBezTo>
                      <a:pt x="19492" y="152045"/>
                      <a:pt x="12938" y="162901"/>
                      <a:pt x="9409" y="166109"/>
                    </a:cubicBezTo>
                    <a:cubicBezTo>
                      <a:pt x="2604" y="172277"/>
                      <a:pt x="83" y="176718"/>
                      <a:pt x="83" y="177951"/>
                    </a:cubicBezTo>
                    <a:cubicBezTo>
                      <a:pt x="83" y="178445"/>
                      <a:pt x="587" y="179432"/>
                      <a:pt x="2352" y="179432"/>
                    </a:cubicBezTo>
                    <a:cubicBezTo>
                      <a:pt x="3360" y="179432"/>
                      <a:pt x="8653" y="178445"/>
                      <a:pt x="15207" y="174250"/>
                    </a:cubicBezTo>
                    <a:cubicBezTo>
                      <a:pt x="19492" y="171783"/>
                      <a:pt x="19996" y="171290"/>
                      <a:pt x="25793" y="165368"/>
                    </a:cubicBezTo>
                    <a:cubicBezTo>
                      <a:pt x="38397" y="165615"/>
                      <a:pt x="47219" y="167836"/>
                      <a:pt x="63099" y="172277"/>
                    </a:cubicBezTo>
                    <a:cubicBezTo>
                      <a:pt x="75954" y="175731"/>
                      <a:pt x="88809" y="179432"/>
                      <a:pt x="101664" y="179432"/>
                    </a:cubicBezTo>
                    <a:cubicBezTo>
                      <a:pt x="122081" y="179432"/>
                      <a:pt x="142751" y="164381"/>
                      <a:pt x="150817" y="153526"/>
                    </a:cubicBezTo>
                    <a:cubicBezTo>
                      <a:pt x="155858" y="146864"/>
                      <a:pt x="157370" y="140696"/>
                      <a:pt x="157370" y="139956"/>
                    </a:cubicBezTo>
                    <a:cubicBezTo>
                      <a:pt x="157370" y="138229"/>
                      <a:pt x="155858" y="138229"/>
                      <a:pt x="155606" y="138229"/>
                    </a:cubicBezTo>
                    <a:cubicBezTo>
                      <a:pt x="151573" y="138229"/>
                      <a:pt x="145523" y="140943"/>
                      <a:pt x="141238" y="143903"/>
                    </a:cubicBezTo>
                    <a:cubicBezTo>
                      <a:pt x="134432" y="148098"/>
                      <a:pt x="133928" y="149578"/>
                      <a:pt x="132416" y="153772"/>
                    </a:cubicBezTo>
                    <a:cubicBezTo>
                      <a:pt x="131156" y="157720"/>
                      <a:pt x="129643" y="159694"/>
                      <a:pt x="128635" y="161174"/>
                    </a:cubicBezTo>
                    <a:cubicBezTo>
                      <a:pt x="126619" y="164135"/>
                      <a:pt x="126366" y="164135"/>
                      <a:pt x="122586" y="164135"/>
                    </a:cubicBezTo>
                    <a:cubicBezTo>
                      <a:pt x="110487" y="164135"/>
                      <a:pt x="97883" y="160434"/>
                      <a:pt x="81247" y="155993"/>
                    </a:cubicBezTo>
                    <a:cubicBezTo>
                      <a:pt x="74190" y="154019"/>
                      <a:pt x="60326" y="150071"/>
                      <a:pt x="47723" y="150071"/>
                    </a:cubicBezTo>
                    <a:cubicBezTo>
                      <a:pt x="44446" y="150071"/>
                      <a:pt x="40917" y="150318"/>
                      <a:pt x="37640" y="1510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05" name="Forme libre : forme 704">
                <a:extLst>
                  <a:ext uri="{FF2B5EF4-FFF2-40B4-BE49-F238E27FC236}">
                    <a16:creationId xmlns:a16="http://schemas.microsoft.com/office/drawing/2014/main" id="{07491E7F-76CE-BECC-92BB-A6F1511817FE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4827852" y="4055209"/>
                <a:ext cx="76400" cy="77891"/>
              </a:xfrm>
              <a:custGeom>
                <a:avLst/>
                <a:gdLst>
                  <a:gd name="connsiteX0" fmla="*/ 66433 w 76400"/>
                  <a:gd name="connsiteY0" fmla="*/ 10081 h 77891"/>
                  <a:gd name="connsiteX1" fmla="*/ 57434 w 76400"/>
                  <a:gd name="connsiteY1" fmla="*/ 19753 h 77891"/>
                  <a:gd name="connsiteX2" fmla="*/ 64316 w 76400"/>
                  <a:gd name="connsiteY2" fmla="*/ 26143 h 77891"/>
                  <a:gd name="connsiteX3" fmla="*/ 74373 w 76400"/>
                  <a:gd name="connsiteY3" fmla="*/ 15090 h 77891"/>
                  <a:gd name="connsiteX4" fmla="*/ 51082 w 76400"/>
                  <a:gd name="connsiteY4" fmla="*/ 64 h 77891"/>
                  <a:gd name="connsiteX5" fmla="*/ 90 w 76400"/>
                  <a:gd name="connsiteY5" fmla="*/ 47904 h 77891"/>
                  <a:gd name="connsiteX6" fmla="*/ 32732 w 76400"/>
                  <a:gd name="connsiteY6" fmla="*/ 77955 h 77891"/>
                  <a:gd name="connsiteX7" fmla="*/ 76490 w 76400"/>
                  <a:gd name="connsiteY7" fmla="*/ 58439 h 77891"/>
                  <a:gd name="connsiteX8" fmla="*/ 73491 w 76400"/>
                  <a:gd name="connsiteY8" fmla="*/ 55503 h 77891"/>
                  <a:gd name="connsiteX9" fmla="*/ 70668 w 76400"/>
                  <a:gd name="connsiteY9" fmla="*/ 57230 h 77891"/>
                  <a:gd name="connsiteX10" fmla="*/ 33085 w 76400"/>
                  <a:gd name="connsiteY10" fmla="*/ 73119 h 77891"/>
                  <a:gd name="connsiteX11" fmla="*/ 14735 w 76400"/>
                  <a:gd name="connsiteY11" fmla="*/ 53949 h 77891"/>
                  <a:gd name="connsiteX12" fmla="*/ 26380 w 76400"/>
                  <a:gd name="connsiteY12" fmla="*/ 18199 h 77891"/>
                  <a:gd name="connsiteX13" fmla="*/ 51082 w 76400"/>
                  <a:gd name="connsiteY13" fmla="*/ 4900 h 77891"/>
                  <a:gd name="connsiteX14" fmla="*/ 66433 w 76400"/>
                  <a:gd name="connsiteY14" fmla="*/ 10081 h 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6400" h="77891">
                    <a:moveTo>
                      <a:pt x="66433" y="10081"/>
                    </a:moveTo>
                    <a:cubicBezTo>
                      <a:pt x="60081" y="11118"/>
                      <a:pt x="57434" y="15953"/>
                      <a:pt x="57434" y="19753"/>
                    </a:cubicBezTo>
                    <a:cubicBezTo>
                      <a:pt x="57434" y="24416"/>
                      <a:pt x="61140" y="26143"/>
                      <a:pt x="64316" y="26143"/>
                    </a:cubicBezTo>
                    <a:cubicBezTo>
                      <a:pt x="68197" y="26143"/>
                      <a:pt x="74373" y="23380"/>
                      <a:pt x="74373" y="15090"/>
                    </a:cubicBezTo>
                    <a:cubicBezTo>
                      <a:pt x="74373" y="3346"/>
                      <a:pt x="60610" y="64"/>
                      <a:pt x="51082" y="64"/>
                    </a:cubicBezTo>
                    <a:cubicBezTo>
                      <a:pt x="24616" y="64"/>
                      <a:pt x="90" y="23898"/>
                      <a:pt x="90" y="47904"/>
                    </a:cubicBezTo>
                    <a:cubicBezTo>
                      <a:pt x="90" y="62757"/>
                      <a:pt x="10677" y="77955"/>
                      <a:pt x="32732" y="77955"/>
                    </a:cubicBezTo>
                    <a:cubicBezTo>
                      <a:pt x="62551" y="77955"/>
                      <a:pt x="76490" y="60857"/>
                      <a:pt x="76490" y="58439"/>
                    </a:cubicBezTo>
                    <a:cubicBezTo>
                      <a:pt x="76490" y="57403"/>
                      <a:pt x="74902" y="55503"/>
                      <a:pt x="73491" y="55503"/>
                    </a:cubicBezTo>
                    <a:cubicBezTo>
                      <a:pt x="72432" y="55503"/>
                      <a:pt x="72079" y="55849"/>
                      <a:pt x="70668" y="57230"/>
                    </a:cubicBezTo>
                    <a:cubicBezTo>
                      <a:pt x="56905" y="73119"/>
                      <a:pt x="36261" y="73119"/>
                      <a:pt x="33085" y="73119"/>
                    </a:cubicBezTo>
                    <a:cubicBezTo>
                      <a:pt x="20381" y="73119"/>
                      <a:pt x="14735" y="64657"/>
                      <a:pt x="14735" y="53949"/>
                    </a:cubicBezTo>
                    <a:cubicBezTo>
                      <a:pt x="14735" y="48940"/>
                      <a:pt x="17205" y="30115"/>
                      <a:pt x="26380" y="18199"/>
                    </a:cubicBezTo>
                    <a:cubicBezTo>
                      <a:pt x="33085" y="9736"/>
                      <a:pt x="42260" y="4900"/>
                      <a:pt x="51082" y="4900"/>
                    </a:cubicBezTo>
                    <a:cubicBezTo>
                      <a:pt x="53552" y="4900"/>
                      <a:pt x="62022" y="5245"/>
                      <a:pt x="66433" y="100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06" name="Forme libre : forme 705">
                <a:extLst>
                  <a:ext uri="{FF2B5EF4-FFF2-40B4-BE49-F238E27FC236}">
                    <a16:creationId xmlns:a16="http://schemas.microsoft.com/office/drawing/2014/main" id="{529C754B-B6E8-B166-B099-A7B5F14DB3DC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4917932" y="4055209"/>
                <a:ext cx="82752" cy="77891"/>
              </a:xfrm>
              <a:custGeom>
                <a:avLst/>
                <a:gdLst>
                  <a:gd name="connsiteX0" fmla="*/ 82846 w 82752"/>
                  <a:gd name="connsiteY0" fmla="*/ 30288 h 77891"/>
                  <a:gd name="connsiteX1" fmla="*/ 50909 w 82752"/>
                  <a:gd name="connsiteY1" fmla="*/ 64 h 77891"/>
                  <a:gd name="connsiteX2" fmla="*/ 94 w 82752"/>
                  <a:gd name="connsiteY2" fmla="*/ 47731 h 77891"/>
                  <a:gd name="connsiteX3" fmla="*/ 32206 w 82752"/>
                  <a:gd name="connsiteY3" fmla="*/ 77955 h 77891"/>
                  <a:gd name="connsiteX4" fmla="*/ 82846 w 82752"/>
                  <a:gd name="connsiteY4" fmla="*/ 30288 h 77891"/>
                  <a:gd name="connsiteX5" fmla="*/ 32383 w 82752"/>
                  <a:gd name="connsiteY5" fmla="*/ 73119 h 77891"/>
                  <a:gd name="connsiteX6" fmla="*/ 14738 w 82752"/>
                  <a:gd name="connsiteY6" fmla="*/ 53949 h 77891"/>
                  <a:gd name="connsiteX7" fmla="*/ 24972 w 82752"/>
                  <a:gd name="connsiteY7" fmla="*/ 20098 h 77891"/>
                  <a:gd name="connsiteX8" fmla="*/ 50733 w 82752"/>
                  <a:gd name="connsiteY8" fmla="*/ 4900 h 77891"/>
                  <a:gd name="connsiteX9" fmla="*/ 68377 w 82752"/>
                  <a:gd name="connsiteY9" fmla="*/ 24071 h 77891"/>
                  <a:gd name="connsiteX10" fmla="*/ 58496 w 82752"/>
                  <a:gd name="connsiteY10" fmla="*/ 57403 h 77891"/>
                  <a:gd name="connsiteX11" fmla="*/ 32383 w 82752"/>
                  <a:gd name="connsiteY11" fmla="*/ 73119 h 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2752" h="77891">
                    <a:moveTo>
                      <a:pt x="82846" y="30288"/>
                    </a:moveTo>
                    <a:cubicBezTo>
                      <a:pt x="82846" y="11118"/>
                      <a:pt x="68201" y="64"/>
                      <a:pt x="50909" y="64"/>
                    </a:cubicBezTo>
                    <a:cubicBezTo>
                      <a:pt x="24796" y="64"/>
                      <a:pt x="94" y="24071"/>
                      <a:pt x="94" y="47731"/>
                    </a:cubicBezTo>
                    <a:cubicBezTo>
                      <a:pt x="94" y="65002"/>
                      <a:pt x="12974" y="77955"/>
                      <a:pt x="32206" y="77955"/>
                    </a:cubicBezTo>
                    <a:cubicBezTo>
                      <a:pt x="57438" y="77955"/>
                      <a:pt x="82846" y="55158"/>
                      <a:pt x="82846" y="30288"/>
                    </a:cubicBezTo>
                    <a:close/>
                    <a:moveTo>
                      <a:pt x="32383" y="73119"/>
                    </a:moveTo>
                    <a:cubicBezTo>
                      <a:pt x="23561" y="73119"/>
                      <a:pt x="14738" y="67593"/>
                      <a:pt x="14738" y="53949"/>
                    </a:cubicBezTo>
                    <a:cubicBezTo>
                      <a:pt x="14738" y="46868"/>
                      <a:pt x="18091" y="29943"/>
                      <a:pt x="24972" y="20098"/>
                    </a:cubicBezTo>
                    <a:cubicBezTo>
                      <a:pt x="32559" y="9390"/>
                      <a:pt x="42793" y="4900"/>
                      <a:pt x="50733" y="4900"/>
                    </a:cubicBezTo>
                    <a:cubicBezTo>
                      <a:pt x="60261" y="4900"/>
                      <a:pt x="68377" y="11290"/>
                      <a:pt x="68377" y="24071"/>
                    </a:cubicBezTo>
                    <a:cubicBezTo>
                      <a:pt x="68377" y="28216"/>
                      <a:pt x="66260" y="45314"/>
                      <a:pt x="58496" y="57403"/>
                    </a:cubicBezTo>
                    <a:cubicBezTo>
                      <a:pt x="51792" y="67593"/>
                      <a:pt x="41205" y="73119"/>
                      <a:pt x="32383" y="731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07" name="Forme libre : forme 706">
                <a:extLst>
                  <a:ext uri="{FF2B5EF4-FFF2-40B4-BE49-F238E27FC236}">
                    <a16:creationId xmlns:a16="http://schemas.microsoft.com/office/drawing/2014/main" id="{4A8D8504-7605-43D0-CCCC-FEB01A8878C8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5014781" y="4055209"/>
                <a:ext cx="107807" cy="77891"/>
              </a:xfrm>
              <a:custGeom>
                <a:avLst/>
                <a:gdLst>
                  <a:gd name="connsiteX0" fmla="*/ 13331 w 107807"/>
                  <a:gd name="connsiteY0" fmla="*/ 65348 h 77891"/>
                  <a:gd name="connsiteX1" fmla="*/ 11566 w 107807"/>
                  <a:gd name="connsiteY1" fmla="*/ 72429 h 77891"/>
                  <a:gd name="connsiteX2" fmla="*/ 17565 w 107807"/>
                  <a:gd name="connsiteY2" fmla="*/ 77955 h 77891"/>
                  <a:gd name="connsiteX3" fmla="*/ 24447 w 107807"/>
                  <a:gd name="connsiteY3" fmla="*/ 74156 h 77891"/>
                  <a:gd name="connsiteX4" fmla="*/ 27623 w 107807"/>
                  <a:gd name="connsiteY4" fmla="*/ 63448 h 77891"/>
                  <a:gd name="connsiteX5" fmla="*/ 31504 w 107807"/>
                  <a:gd name="connsiteY5" fmla="*/ 47904 h 77891"/>
                  <a:gd name="connsiteX6" fmla="*/ 34504 w 107807"/>
                  <a:gd name="connsiteY6" fmla="*/ 36333 h 77891"/>
                  <a:gd name="connsiteX7" fmla="*/ 41915 w 107807"/>
                  <a:gd name="connsiteY7" fmla="*/ 20789 h 77891"/>
                  <a:gd name="connsiteX8" fmla="*/ 68381 w 107807"/>
                  <a:gd name="connsiteY8" fmla="*/ 4900 h 77891"/>
                  <a:gd name="connsiteX9" fmla="*/ 78791 w 107807"/>
                  <a:gd name="connsiteY9" fmla="*/ 16990 h 77891"/>
                  <a:gd name="connsiteX10" fmla="*/ 68381 w 107807"/>
                  <a:gd name="connsiteY10" fmla="*/ 53776 h 77891"/>
                  <a:gd name="connsiteX11" fmla="*/ 65735 w 107807"/>
                  <a:gd name="connsiteY11" fmla="*/ 63102 h 77891"/>
                  <a:gd name="connsiteX12" fmla="*/ 82497 w 107807"/>
                  <a:gd name="connsiteY12" fmla="*/ 77955 h 77891"/>
                  <a:gd name="connsiteX13" fmla="*/ 107905 w 107807"/>
                  <a:gd name="connsiteY13" fmla="*/ 51531 h 77891"/>
                  <a:gd name="connsiteX14" fmla="*/ 105082 w 107807"/>
                  <a:gd name="connsiteY14" fmla="*/ 49286 h 77891"/>
                  <a:gd name="connsiteX15" fmla="*/ 101729 w 107807"/>
                  <a:gd name="connsiteY15" fmla="*/ 52222 h 77891"/>
                  <a:gd name="connsiteX16" fmla="*/ 83026 w 107807"/>
                  <a:gd name="connsiteY16" fmla="*/ 73119 h 77891"/>
                  <a:gd name="connsiteX17" fmla="*/ 78615 w 107807"/>
                  <a:gd name="connsiteY17" fmla="*/ 67075 h 77891"/>
                  <a:gd name="connsiteX18" fmla="*/ 82673 w 107807"/>
                  <a:gd name="connsiteY18" fmla="*/ 53085 h 77891"/>
                  <a:gd name="connsiteX19" fmla="*/ 92025 w 107807"/>
                  <a:gd name="connsiteY19" fmla="*/ 19753 h 77891"/>
                  <a:gd name="connsiteX20" fmla="*/ 69087 w 107807"/>
                  <a:gd name="connsiteY20" fmla="*/ 64 h 77891"/>
                  <a:gd name="connsiteX21" fmla="*/ 39268 w 107807"/>
                  <a:gd name="connsiteY21" fmla="*/ 15781 h 77891"/>
                  <a:gd name="connsiteX22" fmla="*/ 20389 w 107807"/>
                  <a:gd name="connsiteY22" fmla="*/ 64 h 77891"/>
                  <a:gd name="connsiteX23" fmla="*/ 6449 w 107807"/>
                  <a:gd name="connsiteY23" fmla="*/ 9390 h 77891"/>
                  <a:gd name="connsiteX24" fmla="*/ 97 w 107807"/>
                  <a:gd name="connsiteY24" fmla="*/ 26488 h 77891"/>
                  <a:gd name="connsiteX25" fmla="*/ 3097 w 107807"/>
                  <a:gd name="connsiteY25" fmla="*/ 28734 h 77891"/>
                  <a:gd name="connsiteX26" fmla="*/ 6979 w 107807"/>
                  <a:gd name="connsiteY26" fmla="*/ 23552 h 77891"/>
                  <a:gd name="connsiteX27" fmla="*/ 19859 w 107807"/>
                  <a:gd name="connsiteY27" fmla="*/ 4900 h 77891"/>
                  <a:gd name="connsiteX28" fmla="*/ 25682 w 107807"/>
                  <a:gd name="connsiteY28" fmla="*/ 13363 h 77891"/>
                  <a:gd name="connsiteX29" fmla="*/ 22859 w 107807"/>
                  <a:gd name="connsiteY29" fmla="*/ 27697 h 77891"/>
                  <a:gd name="connsiteX30" fmla="*/ 18977 w 107807"/>
                  <a:gd name="connsiteY30" fmla="*/ 43241 h 77891"/>
                  <a:gd name="connsiteX31" fmla="*/ 13331 w 107807"/>
                  <a:gd name="connsiteY31" fmla="*/ 65348 h 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7807" h="77891">
                    <a:moveTo>
                      <a:pt x="13331" y="65348"/>
                    </a:moveTo>
                    <a:cubicBezTo>
                      <a:pt x="12625" y="67593"/>
                      <a:pt x="11566" y="71911"/>
                      <a:pt x="11566" y="72429"/>
                    </a:cubicBezTo>
                    <a:cubicBezTo>
                      <a:pt x="11566" y="76228"/>
                      <a:pt x="14742" y="77955"/>
                      <a:pt x="17565" y="77955"/>
                    </a:cubicBezTo>
                    <a:cubicBezTo>
                      <a:pt x="20741" y="77955"/>
                      <a:pt x="23565" y="75710"/>
                      <a:pt x="24447" y="74156"/>
                    </a:cubicBezTo>
                    <a:cubicBezTo>
                      <a:pt x="25329" y="72601"/>
                      <a:pt x="26740" y="67075"/>
                      <a:pt x="27623" y="63448"/>
                    </a:cubicBezTo>
                    <a:cubicBezTo>
                      <a:pt x="28505" y="60166"/>
                      <a:pt x="30446" y="52222"/>
                      <a:pt x="31504" y="47904"/>
                    </a:cubicBezTo>
                    <a:cubicBezTo>
                      <a:pt x="32563" y="44105"/>
                      <a:pt x="33622" y="40305"/>
                      <a:pt x="34504" y="36333"/>
                    </a:cubicBezTo>
                    <a:cubicBezTo>
                      <a:pt x="36445" y="29252"/>
                      <a:pt x="36798" y="27870"/>
                      <a:pt x="41915" y="20789"/>
                    </a:cubicBezTo>
                    <a:cubicBezTo>
                      <a:pt x="46855" y="13881"/>
                      <a:pt x="55148" y="4900"/>
                      <a:pt x="68381" y="4900"/>
                    </a:cubicBezTo>
                    <a:cubicBezTo>
                      <a:pt x="78615" y="4900"/>
                      <a:pt x="78791" y="13708"/>
                      <a:pt x="78791" y="16990"/>
                    </a:cubicBezTo>
                    <a:cubicBezTo>
                      <a:pt x="78791" y="27352"/>
                      <a:pt x="71204" y="46523"/>
                      <a:pt x="68381" y="53776"/>
                    </a:cubicBezTo>
                    <a:cubicBezTo>
                      <a:pt x="66440" y="58612"/>
                      <a:pt x="65735" y="60166"/>
                      <a:pt x="65735" y="63102"/>
                    </a:cubicBezTo>
                    <a:cubicBezTo>
                      <a:pt x="65735" y="72256"/>
                      <a:pt x="73498" y="77955"/>
                      <a:pt x="82497" y="77955"/>
                    </a:cubicBezTo>
                    <a:cubicBezTo>
                      <a:pt x="100141" y="77955"/>
                      <a:pt x="107905" y="54122"/>
                      <a:pt x="107905" y="51531"/>
                    </a:cubicBezTo>
                    <a:cubicBezTo>
                      <a:pt x="107905" y="49286"/>
                      <a:pt x="105611" y="49286"/>
                      <a:pt x="105082" y="49286"/>
                    </a:cubicBezTo>
                    <a:cubicBezTo>
                      <a:pt x="102611" y="49286"/>
                      <a:pt x="102435" y="50322"/>
                      <a:pt x="101729" y="52222"/>
                    </a:cubicBezTo>
                    <a:cubicBezTo>
                      <a:pt x="97671" y="66038"/>
                      <a:pt x="90084" y="73119"/>
                      <a:pt x="83026" y="73119"/>
                    </a:cubicBezTo>
                    <a:cubicBezTo>
                      <a:pt x="79321" y="73119"/>
                      <a:pt x="78615" y="70702"/>
                      <a:pt x="78615" y="67075"/>
                    </a:cubicBezTo>
                    <a:cubicBezTo>
                      <a:pt x="78615" y="63102"/>
                      <a:pt x="79497" y="60857"/>
                      <a:pt x="82673" y="53085"/>
                    </a:cubicBezTo>
                    <a:cubicBezTo>
                      <a:pt x="84791" y="47731"/>
                      <a:pt x="92025" y="29425"/>
                      <a:pt x="92025" y="19753"/>
                    </a:cubicBezTo>
                    <a:cubicBezTo>
                      <a:pt x="92025" y="3000"/>
                      <a:pt x="78439" y="64"/>
                      <a:pt x="69087" y="64"/>
                    </a:cubicBezTo>
                    <a:cubicBezTo>
                      <a:pt x="54442" y="64"/>
                      <a:pt x="44561" y="8872"/>
                      <a:pt x="39268" y="15781"/>
                    </a:cubicBezTo>
                    <a:cubicBezTo>
                      <a:pt x="38033" y="3864"/>
                      <a:pt x="27623" y="64"/>
                      <a:pt x="20389" y="64"/>
                    </a:cubicBezTo>
                    <a:cubicBezTo>
                      <a:pt x="12801" y="64"/>
                      <a:pt x="8743" y="5418"/>
                      <a:pt x="6449" y="9390"/>
                    </a:cubicBezTo>
                    <a:cubicBezTo>
                      <a:pt x="2568" y="15781"/>
                      <a:pt x="97" y="25625"/>
                      <a:pt x="97" y="26488"/>
                    </a:cubicBezTo>
                    <a:cubicBezTo>
                      <a:pt x="97" y="28734"/>
                      <a:pt x="2568" y="28734"/>
                      <a:pt x="3097" y="28734"/>
                    </a:cubicBezTo>
                    <a:cubicBezTo>
                      <a:pt x="5567" y="28734"/>
                      <a:pt x="5744" y="28216"/>
                      <a:pt x="6979" y="23552"/>
                    </a:cubicBezTo>
                    <a:cubicBezTo>
                      <a:pt x="9625" y="13363"/>
                      <a:pt x="12978" y="4900"/>
                      <a:pt x="19859" y="4900"/>
                    </a:cubicBezTo>
                    <a:cubicBezTo>
                      <a:pt x="24447" y="4900"/>
                      <a:pt x="25682" y="8700"/>
                      <a:pt x="25682" y="13363"/>
                    </a:cubicBezTo>
                    <a:cubicBezTo>
                      <a:pt x="25682" y="16644"/>
                      <a:pt x="24094" y="23034"/>
                      <a:pt x="22859" y="27697"/>
                    </a:cubicBezTo>
                    <a:cubicBezTo>
                      <a:pt x="21624" y="32361"/>
                      <a:pt x="19859" y="39442"/>
                      <a:pt x="18977" y="43241"/>
                    </a:cubicBezTo>
                    <a:lnTo>
                      <a:pt x="13331" y="65348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08" name="Forme libre : forme 707">
                <a:extLst>
                  <a:ext uri="{FF2B5EF4-FFF2-40B4-BE49-F238E27FC236}">
                    <a16:creationId xmlns:a16="http://schemas.microsoft.com/office/drawing/2014/main" id="{BCBD060C-1A98-C6F1-2761-1232D3D985F3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5138501" y="4023431"/>
                <a:ext cx="59637" cy="109669"/>
              </a:xfrm>
              <a:custGeom>
                <a:avLst/>
                <a:gdLst>
                  <a:gd name="connsiteX0" fmla="*/ 36097 w 59637"/>
                  <a:gd name="connsiteY0" fmla="*/ 39787 h 109669"/>
                  <a:gd name="connsiteX1" fmla="*/ 54094 w 59637"/>
                  <a:gd name="connsiteY1" fmla="*/ 39787 h 109669"/>
                  <a:gd name="connsiteX2" fmla="*/ 59740 w 59637"/>
                  <a:gd name="connsiteY2" fmla="*/ 35987 h 109669"/>
                  <a:gd name="connsiteX3" fmla="*/ 54447 w 59637"/>
                  <a:gd name="connsiteY3" fmla="*/ 33569 h 109669"/>
                  <a:gd name="connsiteX4" fmla="*/ 37685 w 59637"/>
                  <a:gd name="connsiteY4" fmla="*/ 33569 h 109669"/>
                  <a:gd name="connsiteX5" fmla="*/ 44213 w 59637"/>
                  <a:gd name="connsiteY5" fmla="*/ 8009 h 109669"/>
                  <a:gd name="connsiteX6" fmla="*/ 44743 w 59637"/>
                  <a:gd name="connsiteY6" fmla="*/ 5591 h 109669"/>
                  <a:gd name="connsiteX7" fmla="*/ 38744 w 59637"/>
                  <a:gd name="connsiteY7" fmla="*/ 64 h 109669"/>
                  <a:gd name="connsiteX8" fmla="*/ 30451 w 59637"/>
                  <a:gd name="connsiteY8" fmla="*/ 7491 h 109669"/>
                  <a:gd name="connsiteX9" fmla="*/ 23746 w 59637"/>
                  <a:gd name="connsiteY9" fmla="*/ 33569 h 109669"/>
                  <a:gd name="connsiteX10" fmla="*/ 5749 w 59637"/>
                  <a:gd name="connsiteY10" fmla="*/ 33569 h 109669"/>
                  <a:gd name="connsiteX11" fmla="*/ 102 w 59637"/>
                  <a:gd name="connsiteY11" fmla="*/ 37369 h 109669"/>
                  <a:gd name="connsiteX12" fmla="*/ 5396 w 59637"/>
                  <a:gd name="connsiteY12" fmla="*/ 39787 h 109669"/>
                  <a:gd name="connsiteX13" fmla="*/ 22158 w 59637"/>
                  <a:gd name="connsiteY13" fmla="*/ 39787 h 109669"/>
                  <a:gd name="connsiteX14" fmla="*/ 11748 w 59637"/>
                  <a:gd name="connsiteY14" fmla="*/ 80546 h 109669"/>
                  <a:gd name="connsiteX15" fmla="*/ 9101 w 59637"/>
                  <a:gd name="connsiteY15" fmla="*/ 93326 h 109669"/>
                  <a:gd name="connsiteX16" fmla="*/ 27981 w 59637"/>
                  <a:gd name="connsiteY16" fmla="*/ 109733 h 109669"/>
                  <a:gd name="connsiteX17" fmla="*/ 58682 w 59637"/>
                  <a:gd name="connsiteY17" fmla="*/ 83309 h 109669"/>
                  <a:gd name="connsiteX18" fmla="*/ 55859 w 59637"/>
                  <a:gd name="connsiteY18" fmla="*/ 81064 h 109669"/>
                  <a:gd name="connsiteX19" fmla="*/ 52153 w 59637"/>
                  <a:gd name="connsiteY19" fmla="*/ 84345 h 109669"/>
                  <a:gd name="connsiteX20" fmla="*/ 28510 w 59637"/>
                  <a:gd name="connsiteY20" fmla="*/ 104898 h 109669"/>
                  <a:gd name="connsiteX21" fmla="*/ 22334 w 59637"/>
                  <a:gd name="connsiteY21" fmla="*/ 96435 h 109669"/>
                  <a:gd name="connsiteX22" fmla="*/ 23393 w 59637"/>
                  <a:gd name="connsiteY22" fmla="*/ 89354 h 109669"/>
                  <a:gd name="connsiteX23" fmla="*/ 36097 w 59637"/>
                  <a:gd name="connsiteY23" fmla="*/ 39787 h 109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9637" h="109669">
                    <a:moveTo>
                      <a:pt x="36097" y="39787"/>
                    </a:moveTo>
                    <a:lnTo>
                      <a:pt x="54094" y="39787"/>
                    </a:lnTo>
                    <a:cubicBezTo>
                      <a:pt x="57447" y="39787"/>
                      <a:pt x="59740" y="39787"/>
                      <a:pt x="59740" y="35987"/>
                    </a:cubicBezTo>
                    <a:cubicBezTo>
                      <a:pt x="59740" y="33569"/>
                      <a:pt x="57447" y="33569"/>
                      <a:pt x="54447" y="33569"/>
                    </a:cubicBezTo>
                    <a:lnTo>
                      <a:pt x="37685" y="33569"/>
                    </a:lnTo>
                    <a:lnTo>
                      <a:pt x="44213" y="8009"/>
                    </a:lnTo>
                    <a:cubicBezTo>
                      <a:pt x="44390" y="7145"/>
                      <a:pt x="44743" y="6282"/>
                      <a:pt x="44743" y="5591"/>
                    </a:cubicBezTo>
                    <a:cubicBezTo>
                      <a:pt x="44743" y="2482"/>
                      <a:pt x="42272" y="64"/>
                      <a:pt x="38744" y="64"/>
                    </a:cubicBezTo>
                    <a:cubicBezTo>
                      <a:pt x="34332" y="64"/>
                      <a:pt x="31686" y="3000"/>
                      <a:pt x="30451" y="7491"/>
                    </a:cubicBezTo>
                    <a:cubicBezTo>
                      <a:pt x="29216" y="11808"/>
                      <a:pt x="31509" y="3518"/>
                      <a:pt x="23746" y="33569"/>
                    </a:cubicBezTo>
                    <a:lnTo>
                      <a:pt x="5749" y="33569"/>
                    </a:lnTo>
                    <a:cubicBezTo>
                      <a:pt x="2396" y="33569"/>
                      <a:pt x="102" y="33569"/>
                      <a:pt x="102" y="37369"/>
                    </a:cubicBezTo>
                    <a:cubicBezTo>
                      <a:pt x="102" y="39787"/>
                      <a:pt x="2220" y="39787"/>
                      <a:pt x="5396" y="39787"/>
                    </a:cubicBezTo>
                    <a:lnTo>
                      <a:pt x="22158" y="39787"/>
                    </a:lnTo>
                    <a:lnTo>
                      <a:pt x="11748" y="80546"/>
                    </a:lnTo>
                    <a:cubicBezTo>
                      <a:pt x="10689" y="84864"/>
                      <a:pt x="9101" y="91081"/>
                      <a:pt x="9101" y="93326"/>
                    </a:cubicBezTo>
                    <a:cubicBezTo>
                      <a:pt x="9101" y="103516"/>
                      <a:pt x="17923" y="109733"/>
                      <a:pt x="27981" y="109733"/>
                    </a:cubicBezTo>
                    <a:cubicBezTo>
                      <a:pt x="47566" y="109733"/>
                      <a:pt x="58682" y="85554"/>
                      <a:pt x="58682" y="83309"/>
                    </a:cubicBezTo>
                    <a:cubicBezTo>
                      <a:pt x="58682" y="81064"/>
                      <a:pt x="56388" y="81064"/>
                      <a:pt x="55859" y="81064"/>
                    </a:cubicBezTo>
                    <a:cubicBezTo>
                      <a:pt x="53741" y="81064"/>
                      <a:pt x="53565" y="81409"/>
                      <a:pt x="52153" y="84345"/>
                    </a:cubicBezTo>
                    <a:cubicBezTo>
                      <a:pt x="47213" y="95226"/>
                      <a:pt x="38214" y="104898"/>
                      <a:pt x="28510" y="104898"/>
                    </a:cubicBezTo>
                    <a:cubicBezTo>
                      <a:pt x="24805" y="104898"/>
                      <a:pt x="22334" y="102652"/>
                      <a:pt x="22334" y="96435"/>
                    </a:cubicBezTo>
                    <a:cubicBezTo>
                      <a:pt x="22334" y="94708"/>
                      <a:pt x="23040" y="91081"/>
                      <a:pt x="23393" y="89354"/>
                    </a:cubicBezTo>
                    <a:lnTo>
                      <a:pt x="36097" y="39787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09" name="Forme libre : forme 708">
                <a:extLst>
                  <a:ext uri="{FF2B5EF4-FFF2-40B4-BE49-F238E27FC236}">
                    <a16:creationId xmlns:a16="http://schemas.microsoft.com/office/drawing/2014/main" id="{B9E5FEEB-0702-BB1B-6A68-512396E26585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5219057" y="4055209"/>
                <a:ext cx="75517" cy="77891"/>
              </a:xfrm>
              <a:custGeom>
                <a:avLst/>
                <a:gdLst>
                  <a:gd name="connsiteX0" fmla="*/ 27807 w 75517"/>
                  <a:gd name="connsiteY0" fmla="*/ 36851 h 77891"/>
                  <a:gd name="connsiteX1" fmla="*/ 56215 w 75517"/>
                  <a:gd name="connsiteY1" fmla="*/ 33224 h 77891"/>
                  <a:gd name="connsiteX2" fmla="*/ 71742 w 75517"/>
                  <a:gd name="connsiteY2" fmla="*/ 15263 h 77891"/>
                  <a:gd name="connsiteX3" fmla="*/ 49863 w 75517"/>
                  <a:gd name="connsiteY3" fmla="*/ 64 h 77891"/>
                  <a:gd name="connsiteX4" fmla="*/ 105 w 75517"/>
                  <a:gd name="connsiteY4" fmla="*/ 45486 h 77891"/>
                  <a:gd name="connsiteX5" fmla="*/ 31865 w 75517"/>
                  <a:gd name="connsiteY5" fmla="*/ 77955 h 77891"/>
                  <a:gd name="connsiteX6" fmla="*/ 75623 w 75517"/>
                  <a:gd name="connsiteY6" fmla="*/ 58439 h 77891"/>
                  <a:gd name="connsiteX7" fmla="*/ 72624 w 75517"/>
                  <a:gd name="connsiteY7" fmla="*/ 55503 h 77891"/>
                  <a:gd name="connsiteX8" fmla="*/ 69801 w 75517"/>
                  <a:gd name="connsiteY8" fmla="*/ 57230 h 77891"/>
                  <a:gd name="connsiteX9" fmla="*/ 32218 w 75517"/>
                  <a:gd name="connsiteY9" fmla="*/ 73119 h 77891"/>
                  <a:gd name="connsiteX10" fmla="*/ 14574 w 75517"/>
                  <a:gd name="connsiteY10" fmla="*/ 52222 h 77891"/>
                  <a:gd name="connsiteX11" fmla="*/ 16691 w 75517"/>
                  <a:gd name="connsiteY11" fmla="*/ 36851 h 77891"/>
                  <a:gd name="connsiteX12" fmla="*/ 27807 w 75517"/>
                  <a:gd name="connsiteY12" fmla="*/ 36851 h 77891"/>
                  <a:gd name="connsiteX13" fmla="*/ 18103 w 75517"/>
                  <a:gd name="connsiteY13" fmla="*/ 32015 h 77891"/>
                  <a:gd name="connsiteX14" fmla="*/ 49863 w 75517"/>
                  <a:gd name="connsiteY14" fmla="*/ 4900 h 77891"/>
                  <a:gd name="connsiteX15" fmla="*/ 64155 w 75517"/>
                  <a:gd name="connsiteY15" fmla="*/ 15263 h 77891"/>
                  <a:gd name="connsiteX16" fmla="*/ 26748 w 75517"/>
                  <a:gd name="connsiteY16" fmla="*/ 32015 h 77891"/>
                  <a:gd name="connsiteX17" fmla="*/ 18103 w 75517"/>
                  <a:gd name="connsiteY17" fmla="*/ 32015 h 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517" h="77891">
                    <a:moveTo>
                      <a:pt x="27807" y="36851"/>
                    </a:moveTo>
                    <a:cubicBezTo>
                      <a:pt x="32748" y="36851"/>
                      <a:pt x="46687" y="36506"/>
                      <a:pt x="56215" y="33224"/>
                    </a:cubicBezTo>
                    <a:cubicBezTo>
                      <a:pt x="69271" y="28734"/>
                      <a:pt x="71742" y="20444"/>
                      <a:pt x="71742" y="15263"/>
                    </a:cubicBezTo>
                    <a:cubicBezTo>
                      <a:pt x="71742" y="5764"/>
                      <a:pt x="62037" y="64"/>
                      <a:pt x="49863" y="64"/>
                    </a:cubicBezTo>
                    <a:cubicBezTo>
                      <a:pt x="28689" y="64"/>
                      <a:pt x="105" y="15953"/>
                      <a:pt x="105" y="45486"/>
                    </a:cubicBezTo>
                    <a:cubicBezTo>
                      <a:pt x="105" y="62930"/>
                      <a:pt x="11221" y="77955"/>
                      <a:pt x="31865" y="77955"/>
                    </a:cubicBezTo>
                    <a:cubicBezTo>
                      <a:pt x="61684" y="77955"/>
                      <a:pt x="75623" y="60857"/>
                      <a:pt x="75623" y="58439"/>
                    </a:cubicBezTo>
                    <a:cubicBezTo>
                      <a:pt x="75623" y="57403"/>
                      <a:pt x="74035" y="55503"/>
                      <a:pt x="72624" y="55503"/>
                    </a:cubicBezTo>
                    <a:cubicBezTo>
                      <a:pt x="71565" y="55503"/>
                      <a:pt x="71212" y="55849"/>
                      <a:pt x="69801" y="57230"/>
                    </a:cubicBezTo>
                    <a:cubicBezTo>
                      <a:pt x="56038" y="73119"/>
                      <a:pt x="35394" y="73119"/>
                      <a:pt x="32218" y="73119"/>
                    </a:cubicBezTo>
                    <a:cubicBezTo>
                      <a:pt x="21632" y="73119"/>
                      <a:pt x="14574" y="66211"/>
                      <a:pt x="14574" y="52222"/>
                    </a:cubicBezTo>
                    <a:cubicBezTo>
                      <a:pt x="14574" y="49804"/>
                      <a:pt x="14574" y="46350"/>
                      <a:pt x="16691" y="36851"/>
                    </a:cubicBezTo>
                    <a:lnTo>
                      <a:pt x="27807" y="36851"/>
                    </a:lnTo>
                    <a:close/>
                    <a:moveTo>
                      <a:pt x="18103" y="32015"/>
                    </a:moveTo>
                    <a:cubicBezTo>
                      <a:pt x="25337" y="6973"/>
                      <a:pt x="44922" y="4900"/>
                      <a:pt x="49863" y="4900"/>
                    </a:cubicBezTo>
                    <a:cubicBezTo>
                      <a:pt x="57626" y="4900"/>
                      <a:pt x="64155" y="8700"/>
                      <a:pt x="64155" y="15263"/>
                    </a:cubicBezTo>
                    <a:cubicBezTo>
                      <a:pt x="64155" y="32015"/>
                      <a:pt x="34336" y="32015"/>
                      <a:pt x="26748" y="32015"/>
                    </a:cubicBezTo>
                    <a:lnTo>
                      <a:pt x="18103" y="32015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10" name="Forme libre : forme 709">
                <a:extLst>
                  <a:ext uri="{FF2B5EF4-FFF2-40B4-BE49-F238E27FC236}">
                    <a16:creationId xmlns:a16="http://schemas.microsoft.com/office/drawing/2014/main" id="{4F1E4D36-337D-8D2C-6F95-E5DFFDD04D06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5311164" y="4055209"/>
                <a:ext cx="107807" cy="77891"/>
              </a:xfrm>
              <a:custGeom>
                <a:avLst/>
                <a:gdLst>
                  <a:gd name="connsiteX0" fmla="*/ 13342 w 107807"/>
                  <a:gd name="connsiteY0" fmla="*/ 65348 h 77891"/>
                  <a:gd name="connsiteX1" fmla="*/ 11578 w 107807"/>
                  <a:gd name="connsiteY1" fmla="*/ 72429 h 77891"/>
                  <a:gd name="connsiteX2" fmla="*/ 17577 w 107807"/>
                  <a:gd name="connsiteY2" fmla="*/ 77955 h 77891"/>
                  <a:gd name="connsiteX3" fmla="*/ 24458 w 107807"/>
                  <a:gd name="connsiteY3" fmla="*/ 74156 h 77891"/>
                  <a:gd name="connsiteX4" fmla="*/ 27634 w 107807"/>
                  <a:gd name="connsiteY4" fmla="*/ 63448 h 77891"/>
                  <a:gd name="connsiteX5" fmla="*/ 31516 w 107807"/>
                  <a:gd name="connsiteY5" fmla="*/ 47904 h 77891"/>
                  <a:gd name="connsiteX6" fmla="*/ 34516 w 107807"/>
                  <a:gd name="connsiteY6" fmla="*/ 36333 h 77891"/>
                  <a:gd name="connsiteX7" fmla="*/ 41926 w 107807"/>
                  <a:gd name="connsiteY7" fmla="*/ 20789 h 77891"/>
                  <a:gd name="connsiteX8" fmla="*/ 68393 w 107807"/>
                  <a:gd name="connsiteY8" fmla="*/ 4900 h 77891"/>
                  <a:gd name="connsiteX9" fmla="*/ 78803 w 107807"/>
                  <a:gd name="connsiteY9" fmla="*/ 16990 h 77891"/>
                  <a:gd name="connsiteX10" fmla="*/ 68393 w 107807"/>
                  <a:gd name="connsiteY10" fmla="*/ 53776 h 77891"/>
                  <a:gd name="connsiteX11" fmla="*/ 65746 w 107807"/>
                  <a:gd name="connsiteY11" fmla="*/ 63102 h 77891"/>
                  <a:gd name="connsiteX12" fmla="*/ 82508 w 107807"/>
                  <a:gd name="connsiteY12" fmla="*/ 77955 h 77891"/>
                  <a:gd name="connsiteX13" fmla="*/ 107916 w 107807"/>
                  <a:gd name="connsiteY13" fmla="*/ 51531 h 77891"/>
                  <a:gd name="connsiteX14" fmla="*/ 105093 w 107807"/>
                  <a:gd name="connsiteY14" fmla="*/ 49286 h 77891"/>
                  <a:gd name="connsiteX15" fmla="*/ 101741 w 107807"/>
                  <a:gd name="connsiteY15" fmla="*/ 52222 h 77891"/>
                  <a:gd name="connsiteX16" fmla="*/ 83038 w 107807"/>
                  <a:gd name="connsiteY16" fmla="*/ 73119 h 77891"/>
                  <a:gd name="connsiteX17" fmla="*/ 78627 w 107807"/>
                  <a:gd name="connsiteY17" fmla="*/ 67075 h 77891"/>
                  <a:gd name="connsiteX18" fmla="*/ 82685 w 107807"/>
                  <a:gd name="connsiteY18" fmla="*/ 53085 h 77891"/>
                  <a:gd name="connsiteX19" fmla="*/ 92036 w 107807"/>
                  <a:gd name="connsiteY19" fmla="*/ 19753 h 77891"/>
                  <a:gd name="connsiteX20" fmla="*/ 69099 w 107807"/>
                  <a:gd name="connsiteY20" fmla="*/ 64 h 77891"/>
                  <a:gd name="connsiteX21" fmla="*/ 39280 w 107807"/>
                  <a:gd name="connsiteY21" fmla="*/ 15781 h 77891"/>
                  <a:gd name="connsiteX22" fmla="*/ 20400 w 107807"/>
                  <a:gd name="connsiteY22" fmla="*/ 64 h 77891"/>
                  <a:gd name="connsiteX23" fmla="*/ 6461 w 107807"/>
                  <a:gd name="connsiteY23" fmla="*/ 9390 h 77891"/>
                  <a:gd name="connsiteX24" fmla="*/ 109 w 107807"/>
                  <a:gd name="connsiteY24" fmla="*/ 26488 h 77891"/>
                  <a:gd name="connsiteX25" fmla="*/ 3109 w 107807"/>
                  <a:gd name="connsiteY25" fmla="*/ 28734 h 77891"/>
                  <a:gd name="connsiteX26" fmla="*/ 6991 w 107807"/>
                  <a:gd name="connsiteY26" fmla="*/ 23552 h 77891"/>
                  <a:gd name="connsiteX27" fmla="*/ 19871 w 107807"/>
                  <a:gd name="connsiteY27" fmla="*/ 4900 h 77891"/>
                  <a:gd name="connsiteX28" fmla="*/ 25694 w 107807"/>
                  <a:gd name="connsiteY28" fmla="*/ 13363 h 77891"/>
                  <a:gd name="connsiteX29" fmla="*/ 22870 w 107807"/>
                  <a:gd name="connsiteY29" fmla="*/ 27697 h 77891"/>
                  <a:gd name="connsiteX30" fmla="*/ 18989 w 107807"/>
                  <a:gd name="connsiteY30" fmla="*/ 43241 h 77891"/>
                  <a:gd name="connsiteX31" fmla="*/ 13342 w 107807"/>
                  <a:gd name="connsiteY31" fmla="*/ 65348 h 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7807" h="77891">
                    <a:moveTo>
                      <a:pt x="13342" y="65348"/>
                    </a:moveTo>
                    <a:cubicBezTo>
                      <a:pt x="12637" y="67593"/>
                      <a:pt x="11578" y="71911"/>
                      <a:pt x="11578" y="72429"/>
                    </a:cubicBezTo>
                    <a:cubicBezTo>
                      <a:pt x="11578" y="76228"/>
                      <a:pt x="14754" y="77955"/>
                      <a:pt x="17577" y="77955"/>
                    </a:cubicBezTo>
                    <a:cubicBezTo>
                      <a:pt x="20753" y="77955"/>
                      <a:pt x="23576" y="75710"/>
                      <a:pt x="24458" y="74156"/>
                    </a:cubicBezTo>
                    <a:cubicBezTo>
                      <a:pt x="25341" y="72601"/>
                      <a:pt x="26752" y="67075"/>
                      <a:pt x="27634" y="63448"/>
                    </a:cubicBezTo>
                    <a:cubicBezTo>
                      <a:pt x="28517" y="60166"/>
                      <a:pt x="30458" y="52222"/>
                      <a:pt x="31516" y="47904"/>
                    </a:cubicBezTo>
                    <a:cubicBezTo>
                      <a:pt x="32575" y="44105"/>
                      <a:pt x="33634" y="40305"/>
                      <a:pt x="34516" y="36333"/>
                    </a:cubicBezTo>
                    <a:cubicBezTo>
                      <a:pt x="36457" y="29252"/>
                      <a:pt x="36810" y="27870"/>
                      <a:pt x="41926" y="20789"/>
                    </a:cubicBezTo>
                    <a:cubicBezTo>
                      <a:pt x="46867" y="13881"/>
                      <a:pt x="55160" y="4900"/>
                      <a:pt x="68393" y="4900"/>
                    </a:cubicBezTo>
                    <a:cubicBezTo>
                      <a:pt x="78627" y="4900"/>
                      <a:pt x="78803" y="13708"/>
                      <a:pt x="78803" y="16990"/>
                    </a:cubicBezTo>
                    <a:cubicBezTo>
                      <a:pt x="78803" y="27352"/>
                      <a:pt x="71216" y="46523"/>
                      <a:pt x="68393" y="53776"/>
                    </a:cubicBezTo>
                    <a:cubicBezTo>
                      <a:pt x="66452" y="58612"/>
                      <a:pt x="65746" y="60166"/>
                      <a:pt x="65746" y="63102"/>
                    </a:cubicBezTo>
                    <a:cubicBezTo>
                      <a:pt x="65746" y="72256"/>
                      <a:pt x="73510" y="77955"/>
                      <a:pt x="82508" y="77955"/>
                    </a:cubicBezTo>
                    <a:cubicBezTo>
                      <a:pt x="100153" y="77955"/>
                      <a:pt x="107916" y="54122"/>
                      <a:pt x="107916" y="51531"/>
                    </a:cubicBezTo>
                    <a:cubicBezTo>
                      <a:pt x="107916" y="49286"/>
                      <a:pt x="105623" y="49286"/>
                      <a:pt x="105093" y="49286"/>
                    </a:cubicBezTo>
                    <a:cubicBezTo>
                      <a:pt x="102623" y="49286"/>
                      <a:pt x="102447" y="50322"/>
                      <a:pt x="101741" y="52222"/>
                    </a:cubicBezTo>
                    <a:cubicBezTo>
                      <a:pt x="97683" y="66038"/>
                      <a:pt x="90096" y="73119"/>
                      <a:pt x="83038" y="73119"/>
                    </a:cubicBezTo>
                    <a:cubicBezTo>
                      <a:pt x="79332" y="73119"/>
                      <a:pt x="78627" y="70702"/>
                      <a:pt x="78627" y="67075"/>
                    </a:cubicBezTo>
                    <a:cubicBezTo>
                      <a:pt x="78627" y="63102"/>
                      <a:pt x="79509" y="60857"/>
                      <a:pt x="82685" y="53085"/>
                    </a:cubicBezTo>
                    <a:cubicBezTo>
                      <a:pt x="84802" y="47731"/>
                      <a:pt x="92036" y="29425"/>
                      <a:pt x="92036" y="19753"/>
                    </a:cubicBezTo>
                    <a:cubicBezTo>
                      <a:pt x="92036" y="3000"/>
                      <a:pt x="78450" y="64"/>
                      <a:pt x="69099" y="64"/>
                    </a:cubicBezTo>
                    <a:cubicBezTo>
                      <a:pt x="54454" y="64"/>
                      <a:pt x="44573" y="8872"/>
                      <a:pt x="39280" y="15781"/>
                    </a:cubicBezTo>
                    <a:cubicBezTo>
                      <a:pt x="38045" y="3864"/>
                      <a:pt x="27634" y="64"/>
                      <a:pt x="20400" y="64"/>
                    </a:cubicBezTo>
                    <a:cubicBezTo>
                      <a:pt x="12813" y="64"/>
                      <a:pt x="8755" y="5418"/>
                      <a:pt x="6461" y="9390"/>
                    </a:cubicBezTo>
                    <a:cubicBezTo>
                      <a:pt x="2579" y="15781"/>
                      <a:pt x="109" y="25625"/>
                      <a:pt x="109" y="26488"/>
                    </a:cubicBezTo>
                    <a:cubicBezTo>
                      <a:pt x="109" y="28734"/>
                      <a:pt x="2579" y="28734"/>
                      <a:pt x="3109" y="28734"/>
                    </a:cubicBezTo>
                    <a:cubicBezTo>
                      <a:pt x="5579" y="28734"/>
                      <a:pt x="5755" y="28216"/>
                      <a:pt x="6991" y="23552"/>
                    </a:cubicBezTo>
                    <a:cubicBezTo>
                      <a:pt x="9637" y="13363"/>
                      <a:pt x="12990" y="4900"/>
                      <a:pt x="19871" y="4900"/>
                    </a:cubicBezTo>
                    <a:cubicBezTo>
                      <a:pt x="24458" y="4900"/>
                      <a:pt x="25694" y="8700"/>
                      <a:pt x="25694" y="13363"/>
                    </a:cubicBezTo>
                    <a:cubicBezTo>
                      <a:pt x="25694" y="16644"/>
                      <a:pt x="24106" y="23034"/>
                      <a:pt x="22870" y="27697"/>
                    </a:cubicBezTo>
                    <a:cubicBezTo>
                      <a:pt x="21635" y="32361"/>
                      <a:pt x="19871" y="39442"/>
                      <a:pt x="18989" y="43241"/>
                    </a:cubicBezTo>
                    <a:lnTo>
                      <a:pt x="13342" y="65348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11" name="Forme libre : forme 710">
                <a:extLst>
                  <a:ext uri="{FF2B5EF4-FFF2-40B4-BE49-F238E27FC236}">
                    <a16:creationId xmlns:a16="http://schemas.microsoft.com/office/drawing/2014/main" id="{9F8720EF-9B68-BF8D-2D81-7142199E15B4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5434885" y="4023431"/>
                <a:ext cx="59637" cy="109669"/>
              </a:xfrm>
              <a:custGeom>
                <a:avLst/>
                <a:gdLst>
                  <a:gd name="connsiteX0" fmla="*/ 36109 w 59637"/>
                  <a:gd name="connsiteY0" fmla="*/ 39787 h 109669"/>
                  <a:gd name="connsiteX1" fmla="*/ 54106 w 59637"/>
                  <a:gd name="connsiteY1" fmla="*/ 39787 h 109669"/>
                  <a:gd name="connsiteX2" fmla="*/ 59752 w 59637"/>
                  <a:gd name="connsiteY2" fmla="*/ 35987 h 109669"/>
                  <a:gd name="connsiteX3" fmla="*/ 54459 w 59637"/>
                  <a:gd name="connsiteY3" fmla="*/ 33569 h 109669"/>
                  <a:gd name="connsiteX4" fmla="*/ 37697 w 59637"/>
                  <a:gd name="connsiteY4" fmla="*/ 33569 h 109669"/>
                  <a:gd name="connsiteX5" fmla="*/ 44225 w 59637"/>
                  <a:gd name="connsiteY5" fmla="*/ 8009 h 109669"/>
                  <a:gd name="connsiteX6" fmla="*/ 44754 w 59637"/>
                  <a:gd name="connsiteY6" fmla="*/ 5591 h 109669"/>
                  <a:gd name="connsiteX7" fmla="*/ 38755 w 59637"/>
                  <a:gd name="connsiteY7" fmla="*/ 64 h 109669"/>
                  <a:gd name="connsiteX8" fmla="*/ 30462 w 59637"/>
                  <a:gd name="connsiteY8" fmla="*/ 7491 h 109669"/>
                  <a:gd name="connsiteX9" fmla="*/ 23758 w 59637"/>
                  <a:gd name="connsiteY9" fmla="*/ 33569 h 109669"/>
                  <a:gd name="connsiteX10" fmla="*/ 5760 w 59637"/>
                  <a:gd name="connsiteY10" fmla="*/ 33569 h 109669"/>
                  <a:gd name="connsiteX11" fmla="*/ 114 w 59637"/>
                  <a:gd name="connsiteY11" fmla="*/ 37369 h 109669"/>
                  <a:gd name="connsiteX12" fmla="*/ 5407 w 59637"/>
                  <a:gd name="connsiteY12" fmla="*/ 39787 h 109669"/>
                  <a:gd name="connsiteX13" fmla="*/ 22170 w 59637"/>
                  <a:gd name="connsiteY13" fmla="*/ 39787 h 109669"/>
                  <a:gd name="connsiteX14" fmla="*/ 11759 w 59637"/>
                  <a:gd name="connsiteY14" fmla="*/ 80546 h 109669"/>
                  <a:gd name="connsiteX15" fmla="*/ 9113 w 59637"/>
                  <a:gd name="connsiteY15" fmla="*/ 93326 h 109669"/>
                  <a:gd name="connsiteX16" fmla="*/ 27992 w 59637"/>
                  <a:gd name="connsiteY16" fmla="*/ 109733 h 109669"/>
                  <a:gd name="connsiteX17" fmla="*/ 58693 w 59637"/>
                  <a:gd name="connsiteY17" fmla="*/ 83309 h 109669"/>
                  <a:gd name="connsiteX18" fmla="*/ 55870 w 59637"/>
                  <a:gd name="connsiteY18" fmla="*/ 81064 h 109669"/>
                  <a:gd name="connsiteX19" fmla="*/ 52165 w 59637"/>
                  <a:gd name="connsiteY19" fmla="*/ 84345 h 109669"/>
                  <a:gd name="connsiteX20" fmla="*/ 28522 w 59637"/>
                  <a:gd name="connsiteY20" fmla="*/ 104898 h 109669"/>
                  <a:gd name="connsiteX21" fmla="*/ 22346 w 59637"/>
                  <a:gd name="connsiteY21" fmla="*/ 96435 h 109669"/>
                  <a:gd name="connsiteX22" fmla="*/ 23405 w 59637"/>
                  <a:gd name="connsiteY22" fmla="*/ 89354 h 109669"/>
                  <a:gd name="connsiteX23" fmla="*/ 36109 w 59637"/>
                  <a:gd name="connsiteY23" fmla="*/ 39787 h 109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9637" h="109669">
                    <a:moveTo>
                      <a:pt x="36109" y="39787"/>
                    </a:moveTo>
                    <a:lnTo>
                      <a:pt x="54106" y="39787"/>
                    </a:lnTo>
                    <a:cubicBezTo>
                      <a:pt x="57458" y="39787"/>
                      <a:pt x="59752" y="39787"/>
                      <a:pt x="59752" y="35987"/>
                    </a:cubicBezTo>
                    <a:cubicBezTo>
                      <a:pt x="59752" y="33569"/>
                      <a:pt x="57458" y="33569"/>
                      <a:pt x="54459" y="33569"/>
                    </a:cubicBezTo>
                    <a:lnTo>
                      <a:pt x="37697" y="33569"/>
                    </a:lnTo>
                    <a:lnTo>
                      <a:pt x="44225" y="8009"/>
                    </a:lnTo>
                    <a:cubicBezTo>
                      <a:pt x="44402" y="7145"/>
                      <a:pt x="44754" y="6282"/>
                      <a:pt x="44754" y="5591"/>
                    </a:cubicBezTo>
                    <a:cubicBezTo>
                      <a:pt x="44754" y="2482"/>
                      <a:pt x="42284" y="64"/>
                      <a:pt x="38755" y="64"/>
                    </a:cubicBezTo>
                    <a:cubicBezTo>
                      <a:pt x="34344" y="64"/>
                      <a:pt x="31698" y="3000"/>
                      <a:pt x="30462" y="7491"/>
                    </a:cubicBezTo>
                    <a:cubicBezTo>
                      <a:pt x="29227" y="11808"/>
                      <a:pt x="31521" y="3518"/>
                      <a:pt x="23758" y="33569"/>
                    </a:cubicBezTo>
                    <a:lnTo>
                      <a:pt x="5760" y="33569"/>
                    </a:lnTo>
                    <a:cubicBezTo>
                      <a:pt x="2408" y="33569"/>
                      <a:pt x="114" y="33569"/>
                      <a:pt x="114" y="37369"/>
                    </a:cubicBezTo>
                    <a:cubicBezTo>
                      <a:pt x="114" y="39787"/>
                      <a:pt x="2231" y="39787"/>
                      <a:pt x="5407" y="39787"/>
                    </a:cubicBezTo>
                    <a:lnTo>
                      <a:pt x="22170" y="39787"/>
                    </a:lnTo>
                    <a:lnTo>
                      <a:pt x="11759" y="80546"/>
                    </a:lnTo>
                    <a:cubicBezTo>
                      <a:pt x="10701" y="84864"/>
                      <a:pt x="9113" y="91081"/>
                      <a:pt x="9113" y="93326"/>
                    </a:cubicBezTo>
                    <a:cubicBezTo>
                      <a:pt x="9113" y="103516"/>
                      <a:pt x="17935" y="109733"/>
                      <a:pt x="27992" y="109733"/>
                    </a:cubicBezTo>
                    <a:cubicBezTo>
                      <a:pt x="47578" y="109733"/>
                      <a:pt x="58693" y="85554"/>
                      <a:pt x="58693" y="83309"/>
                    </a:cubicBezTo>
                    <a:cubicBezTo>
                      <a:pt x="58693" y="81064"/>
                      <a:pt x="56400" y="81064"/>
                      <a:pt x="55870" y="81064"/>
                    </a:cubicBezTo>
                    <a:cubicBezTo>
                      <a:pt x="53753" y="81064"/>
                      <a:pt x="53577" y="81409"/>
                      <a:pt x="52165" y="84345"/>
                    </a:cubicBezTo>
                    <a:cubicBezTo>
                      <a:pt x="47225" y="95226"/>
                      <a:pt x="38226" y="104898"/>
                      <a:pt x="28522" y="104898"/>
                    </a:cubicBezTo>
                    <a:cubicBezTo>
                      <a:pt x="24816" y="104898"/>
                      <a:pt x="22346" y="102652"/>
                      <a:pt x="22346" y="96435"/>
                    </a:cubicBezTo>
                    <a:cubicBezTo>
                      <a:pt x="22346" y="94708"/>
                      <a:pt x="23052" y="91081"/>
                      <a:pt x="23405" y="89354"/>
                    </a:cubicBezTo>
                    <a:lnTo>
                      <a:pt x="36109" y="39787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12" name="Forme libre : forme 711">
                <a:extLst>
                  <a:ext uri="{FF2B5EF4-FFF2-40B4-BE49-F238E27FC236}">
                    <a16:creationId xmlns:a16="http://schemas.microsoft.com/office/drawing/2014/main" id="{F40DEECE-89D7-7B9A-0BBD-771728B3849A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5541174" y="3909321"/>
                <a:ext cx="58478" cy="246724"/>
              </a:xfrm>
              <a:custGeom>
                <a:avLst/>
                <a:gdLst>
                  <a:gd name="connsiteX0" fmla="*/ 58596 w 58478"/>
                  <a:gd name="connsiteY0" fmla="*/ 244320 h 246724"/>
                  <a:gd name="connsiteX1" fmla="*/ 54311 w 58478"/>
                  <a:gd name="connsiteY1" fmla="*/ 238892 h 246724"/>
                  <a:gd name="connsiteX2" fmla="*/ 14737 w 58478"/>
                  <a:gd name="connsiteY2" fmla="*/ 123425 h 246724"/>
                  <a:gd name="connsiteX3" fmla="*/ 55319 w 58478"/>
                  <a:gd name="connsiteY3" fmla="*/ 6724 h 246724"/>
                  <a:gd name="connsiteX4" fmla="*/ 58596 w 58478"/>
                  <a:gd name="connsiteY4" fmla="*/ 2530 h 246724"/>
                  <a:gd name="connsiteX5" fmla="*/ 56076 w 58478"/>
                  <a:gd name="connsiteY5" fmla="*/ 63 h 246724"/>
                  <a:gd name="connsiteX6" fmla="*/ 15998 w 58478"/>
                  <a:gd name="connsiteY6" fmla="*/ 48174 h 246724"/>
                  <a:gd name="connsiteX7" fmla="*/ 118 w 58478"/>
                  <a:gd name="connsiteY7" fmla="*/ 123425 h 246724"/>
                  <a:gd name="connsiteX8" fmla="*/ 16754 w 58478"/>
                  <a:gd name="connsiteY8" fmla="*/ 200403 h 246724"/>
                  <a:gd name="connsiteX9" fmla="*/ 56076 w 58478"/>
                  <a:gd name="connsiteY9" fmla="*/ 246788 h 246724"/>
                  <a:gd name="connsiteX10" fmla="*/ 58596 w 58478"/>
                  <a:gd name="connsiteY10" fmla="*/ 244320 h 24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478" h="246724">
                    <a:moveTo>
                      <a:pt x="58596" y="244320"/>
                    </a:moveTo>
                    <a:cubicBezTo>
                      <a:pt x="58596" y="243580"/>
                      <a:pt x="58596" y="243087"/>
                      <a:pt x="54311" y="238892"/>
                    </a:cubicBezTo>
                    <a:cubicBezTo>
                      <a:pt x="22803" y="207805"/>
                      <a:pt x="14737" y="161174"/>
                      <a:pt x="14737" y="123425"/>
                    </a:cubicBezTo>
                    <a:cubicBezTo>
                      <a:pt x="14737" y="80495"/>
                      <a:pt x="24316" y="37565"/>
                      <a:pt x="55319" y="6724"/>
                    </a:cubicBezTo>
                    <a:cubicBezTo>
                      <a:pt x="58596" y="3764"/>
                      <a:pt x="58596" y="3270"/>
                      <a:pt x="58596" y="2530"/>
                    </a:cubicBezTo>
                    <a:cubicBezTo>
                      <a:pt x="58596" y="803"/>
                      <a:pt x="57588" y="63"/>
                      <a:pt x="56076" y="63"/>
                    </a:cubicBezTo>
                    <a:cubicBezTo>
                      <a:pt x="53555" y="63"/>
                      <a:pt x="30869" y="16840"/>
                      <a:pt x="15998" y="48174"/>
                    </a:cubicBezTo>
                    <a:cubicBezTo>
                      <a:pt x="3142" y="75314"/>
                      <a:pt x="118" y="102700"/>
                      <a:pt x="118" y="123425"/>
                    </a:cubicBezTo>
                    <a:cubicBezTo>
                      <a:pt x="118" y="142670"/>
                      <a:pt x="2890" y="172523"/>
                      <a:pt x="16754" y="200403"/>
                    </a:cubicBezTo>
                    <a:cubicBezTo>
                      <a:pt x="31878" y="230750"/>
                      <a:pt x="53555" y="246788"/>
                      <a:pt x="56076" y="246788"/>
                    </a:cubicBezTo>
                    <a:cubicBezTo>
                      <a:pt x="57588" y="246788"/>
                      <a:pt x="58596" y="246047"/>
                      <a:pt x="58596" y="2443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13" name="Forme libre : forme 712">
                <a:extLst>
                  <a:ext uri="{FF2B5EF4-FFF2-40B4-BE49-F238E27FC236}">
                    <a16:creationId xmlns:a16="http://schemas.microsoft.com/office/drawing/2014/main" id="{B5F2AB3F-9295-B9C9-A598-779AB104A9A1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5662134" y="3918203"/>
                <a:ext cx="111663" cy="48851"/>
              </a:xfrm>
              <a:custGeom>
                <a:avLst/>
                <a:gdLst>
                  <a:gd name="connsiteX0" fmla="*/ 89604 w 111663"/>
                  <a:gd name="connsiteY0" fmla="*/ 29423 h 48851"/>
                  <a:gd name="connsiteX1" fmla="*/ 77757 w 111663"/>
                  <a:gd name="connsiteY1" fmla="*/ 43980 h 48851"/>
                  <a:gd name="connsiteX2" fmla="*/ 82798 w 111663"/>
                  <a:gd name="connsiteY2" fmla="*/ 48914 h 48851"/>
                  <a:gd name="connsiteX3" fmla="*/ 87587 w 111663"/>
                  <a:gd name="connsiteY3" fmla="*/ 45707 h 48851"/>
                  <a:gd name="connsiteX4" fmla="*/ 107500 w 111663"/>
                  <a:gd name="connsiteY4" fmla="*/ 29670 h 48851"/>
                  <a:gd name="connsiteX5" fmla="*/ 111785 w 111663"/>
                  <a:gd name="connsiteY5" fmla="*/ 24489 h 48851"/>
                  <a:gd name="connsiteX6" fmla="*/ 108256 w 111663"/>
                  <a:gd name="connsiteY6" fmla="*/ 19554 h 48851"/>
                  <a:gd name="connsiteX7" fmla="*/ 97922 w 111663"/>
                  <a:gd name="connsiteY7" fmla="*/ 5491 h 48851"/>
                  <a:gd name="connsiteX8" fmla="*/ 92881 w 111663"/>
                  <a:gd name="connsiteY8" fmla="*/ 63 h 48851"/>
                  <a:gd name="connsiteX9" fmla="*/ 87839 w 111663"/>
                  <a:gd name="connsiteY9" fmla="*/ 5244 h 48851"/>
                  <a:gd name="connsiteX10" fmla="*/ 93889 w 111663"/>
                  <a:gd name="connsiteY10" fmla="*/ 19554 h 48851"/>
                  <a:gd name="connsiteX11" fmla="*/ 8944 w 111663"/>
                  <a:gd name="connsiteY11" fmla="*/ 19554 h 48851"/>
                  <a:gd name="connsiteX12" fmla="*/ 122 w 111663"/>
                  <a:gd name="connsiteY12" fmla="*/ 24489 h 48851"/>
                  <a:gd name="connsiteX13" fmla="*/ 8944 w 111663"/>
                  <a:gd name="connsiteY13" fmla="*/ 29423 h 48851"/>
                  <a:gd name="connsiteX14" fmla="*/ 89604 w 111663"/>
                  <a:gd name="connsiteY14" fmla="*/ 29423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1663" h="48851">
                    <a:moveTo>
                      <a:pt x="89604" y="29423"/>
                    </a:moveTo>
                    <a:cubicBezTo>
                      <a:pt x="86075" y="32630"/>
                      <a:pt x="77757" y="39539"/>
                      <a:pt x="77757" y="43980"/>
                    </a:cubicBezTo>
                    <a:cubicBezTo>
                      <a:pt x="77757" y="46447"/>
                      <a:pt x="80278" y="48914"/>
                      <a:pt x="82798" y="48914"/>
                    </a:cubicBezTo>
                    <a:cubicBezTo>
                      <a:pt x="85067" y="48914"/>
                      <a:pt x="86327" y="47187"/>
                      <a:pt x="87587" y="45707"/>
                    </a:cubicBezTo>
                    <a:cubicBezTo>
                      <a:pt x="90612" y="42006"/>
                      <a:pt x="96410" y="35098"/>
                      <a:pt x="107500" y="29670"/>
                    </a:cubicBezTo>
                    <a:cubicBezTo>
                      <a:pt x="109265" y="28683"/>
                      <a:pt x="111785" y="27449"/>
                      <a:pt x="111785" y="24489"/>
                    </a:cubicBezTo>
                    <a:cubicBezTo>
                      <a:pt x="111785" y="22021"/>
                      <a:pt x="110021" y="20788"/>
                      <a:pt x="108256" y="19554"/>
                    </a:cubicBezTo>
                    <a:cubicBezTo>
                      <a:pt x="102711" y="15853"/>
                      <a:pt x="99938" y="11412"/>
                      <a:pt x="97922" y="5491"/>
                    </a:cubicBezTo>
                    <a:cubicBezTo>
                      <a:pt x="97418" y="3270"/>
                      <a:pt x="96410" y="63"/>
                      <a:pt x="92881" y="63"/>
                    </a:cubicBezTo>
                    <a:cubicBezTo>
                      <a:pt x="89352" y="63"/>
                      <a:pt x="87839" y="3270"/>
                      <a:pt x="87839" y="5244"/>
                    </a:cubicBezTo>
                    <a:cubicBezTo>
                      <a:pt x="87839" y="6478"/>
                      <a:pt x="89856" y="14373"/>
                      <a:pt x="93889" y="19554"/>
                    </a:cubicBezTo>
                    <a:lnTo>
                      <a:pt x="8944" y="19554"/>
                    </a:lnTo>
                    <a:cubicBezTo>
                      <a:pt x="4659" y="19554"/>
                      <a:pt x="122" y="19554"/>
                      <a:pt x="122" y="24489"/>
                    </a:cubicBezTo>
                    <a:cubicBezTo>
                      <a:pt x="122" y="29423"/>
                      <a:pt x="4659" y="29423"/>
                      <a:pt x="8944" y="29423"/>
                    </a:cubicBezTo>
                    <a:lnTo>
                      <a:pt x="89604" y="29423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14" name="Forme libre : forme 713">
                <a:extLst>
                  <a:ext uri="{FF2B5EF4-FFF2-40B4-BE49-F238E27FC236}">
                    <a16:creationId xmlns:a16="http://schemas.microsoft.com/office/drawing/2014/main" id="{9948B352-2AF7-2F86-9753-096BB957D20A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5606179" y="3985312"/>
                <a:ext cx="131576" cy="156916"/>
              </a:xfrm>
              <a:custGeom>
                <a:avLst/>
                <a:gdLst>
                  <a:gd name="connsiteX0" fmla="*/ 19530 w 131576"/>
                  <a:gd name="connsiteY0" fmla="*/ 139216 h 156916"/>
                  <a:gd name="connsiteX1" fmla="*/ 5919 w 131576"/>
                  <a:gd name="connsiteY1" fmla="*/ 149331 h 156916"/>
                  <a:gd name="connsiteX2" fmla="*/ 122 w 131576"/>
                  <a:gd name="connsiteY2" fmla="*/ 154019 h 156916"/>
                  <a:gd name="connsiteX3" fmla="*/ 3398 w 131576"/>
                  <a:gd name="connsiteY3" fmla="*/ 156980 h 156916"/>
                  <a:gd name="connsiteX4" fmla="*/ 24572 w 131576"/>
                  <a:gd name="connsiteY4" fmla="*/ 156240 h 156916"/>
                  <a:gd name="connsiteX5" fmla="*/ 49526 w 131576"/>
                  <a:gd name="connsiteY5" fmla="*/ 156980 h 156916"/>
                  <a:gd name="connsiteX6" fmla="*/ 54063 w 131576"/>
                  <a:gd name="connsiteY6" fmla="*/ 152045 h 156916"/>
                  <a:gd name="connsiteX7" fmla="*/ 48013 w 131576"/>
                  <a:gd name="connsiteY7" fmla="*/ 149331 h 156916"/>
                  <a:gd name="connsiteX8" fmla="*/ 35410 w 131576"/>
                  <a:gd name="connsiteY8" fmla="*/ 145384 h 156916"/>
                  <a:gd name="connsiteX9" fmla="*/ 47761 w 131576"/>
                  <a:gd name="connsiteY9" fmla="*/ 96039 h 156916"/>
                  <a:gd name="connsiteX10" fmla="*/ 70951 w 131576"/>
                  <a:gd name="connsiteY10" fmla="*/ 111829 h 156916"/>
                  <a:gd name="connsiteX11" fmla="*/ 131698 w 131576"/>
                  <a:gd name="connsiteY11" fmla="*/ 39539 h 156916"/>
                  <a:gd name="connsiteX12" fmla="*/ 98174 w 131576"/>
                  <a:gd name="connsiteY12" fmla="*/ 63 h 156916"/>
                  <a:gd name="connsiteX13" fmla="*/ 65154 w 131576"/>
                  <a:gd name="connsiteY13" fmla="*/ 18567 h 156916"/>
                  <a:gd name="connsiteX14" fmla="*/ 42468 w 131576"/>
                  <a:gd name="connsiteY14" fmla="*/ 63 h 156916"/>
                  <a:gd name="connsiteX15" fmla="*/ 23815 w 131576"/>
                  <a:gd name="connsiteY15" fmla="*/ 14126 h 156916"/>
                  <a:gd name="connsiteX16" fmla="*/ 16001 w 131576"/>
                  <a:gd name="connsiteY16" fmla="*/ 38058 h 156916"/>
                  <a:gd name="connsiteX17" fmla="*/ 19026 w 131576"/>
                  <a:gd name="connsiteY17" fmla="*/ 40526 h 156916"/>
                  <a:gd name="connsiteX18" fmla="*/ 23311 w 131576"/>
                  <a:gd name="connsiteY18" fmla="*/ 34851 h 156916"/>
                  <a:gd name="connsiteX19" fmla="*/ 41712 w 131576"/>
                  <a:gd name="connsiteY19" fmla="*/ 5491 h 156916"/>
                  <a:gd name="connsiteX20" fmla="*/ 49526 w 131576"/>
                  <a:gd name="connsiteY20" fmla="*/ 16840 h 156916"/>
                  <a:gd name="connsiteX21" fmla="*/ 47761 w 131576"/>
                  <a:gd name="connsiteY21" fmla="*/ 29423 h 156916"/>
                  <a:gd name="connsiteX22" fmla="*/ 19530 w 131576"/>
                  <a:gd name="connsiteY22" fmla="*/ 139216 h 156916"/>
                  <a:gd name="connsiteX23" fmla="*/ 63893 w 131576"/>
                  <a:gd name="connsiteY23" fmla="*/ 32137 h 156916"/>
                  <a:gd name="connsiteX24" fmla="*/ 77001 w 131576"/>
                  <a:gd name="connsiteY24" fmla="*/ 14866 h 156916"/>
                  <a:gd name="connsiteX25" fmla="*/ 97418 w 131576"/>
                  <a:gd name="connsiteY25" fmla="*/ 5491 h 156916"/>
                  <a:gd name="connsiteX26" fmla="*/ 113550 w 131576"/>
                  <a:gd name="connsiteY26" fmla="*/ 28683 h 156916"/>
                  <a:gd name="connsiteX27" fmla="*/ 100694 w 131576"/>
                  <a:gd name="connsiteY27" fmla="*/ 80989 h 156916"/>
                  <a:gd name="connsiteX28" fmla="*/ 70699 w 131576"/>
                  <a:gd name="connsiteY28" fmla="*/ 106401 h 156916"/>
                  <a:gd name="connsiteX29" fmla="*/ 50786 w 131576"/>
                  <a:gd name="connsiteY29" fmla="*/ 84443 h 156916"/>
                  <a:gd name="connsiteX30" fmla="*/ 51542 w 131576"/>
                  <a:gd name="connsiteY30" fmla="*/ 80495 h 156916"/>
                  <a:gd name="connsiteX31" fmla="*/ 63893 w 131576"/>
                  <a:gd name="connsiteY31" fmla="*/ 32137 h 15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1576" h="156916">
                    <a:moveTo>
                      <a:pt x="19530" y="139216"/>
                    </a:moveTo>
                    <a:cubicBezTo>
                      <a:pt x="17514" y="147604"/>
                      <a:pt x="17010" y="149331"/>
                      <a:pt x="5919" y="149331"/>
                    </a:cubicBezTo>
                    <a:cubicBezTo>
                      <a:pt x="2894" y="149331"/>
                      <a:pt x="122" y="149331"/>
                      <a:pt x="122" y="154019"/>
                    </a:cubicBezTo>
                    <a:cubicBezTo>
                      <a:pt x="122" y="155993"/>
                      <a:pt x="1382" y="156980"/>
                      <a:pt x="3398" y="156980"/>
                    </a:cubicBezTo>
                    <a:cubicBezTo>
                      <a:pt x="10204" y="156980"/>
                      <a:pt x="17514" y="156240"/>
                      <a:pt x="24572" y="156240"/>
                    </a:cubicBezTo>
                    <a:cubicBezTo>
                      <a:pt x="32890" y="156240"/>
                      <a:pt x="41460" y="156980"/>
                      <a:pt x="49526" y="156980"/>
                    </a:cubicBezTo>
                    <a:cubicBezTo>
                      <a:pt x="50786" y="156980"/>
                      <a:pt x="54063" y="156980"/>
                      <a:pt x="54063" y="152045"/>
                    </a:cubicBezTo>
                    <a:cubicBezTo>
                      <a:pt x="54063" y="149331"/>
                      <a:pt x="51542" y="149331"/>
                      <a:pt x="48013" y="149331"/>
                    </a:cubicBezTo>
                    <a:cubicBezTo>
                      <a:pt x="35410" y="149331"/>
                      <a:pt x="35410" y="147604"/>
                      <a:pt x="35410" y="145384"/>
                    </a:cubicBezTo>
                    <a:cubicBezTo>
                      <a:pt x="35410" y="142423"/>
                      <a:pt x="45997" y="102207"/>
                      <a:pt x="47761" y="96039"/>
                    </a:cubicBezTo>
                    <a:cubicBezTo>
                      <a:pt x="51038" y="103194"/>
                      <a:pt x="58096" y="111829"/>
                      <a:pt x="70951" y="111829"/>
                    </a:cubicBezTo>
                    <a:cubicBezTo>
                      <a:pt x="100190" y="111829"/>
                      <a:pt x="131698" y="75807"/>
                      <a:pt x="131698" y="39539"/>
                    </a:cubicBezTo>
                    <a:cubicBezTo>
                      <a:pt x="131698" y="16347"/>
                      <a:pt x="117331" y="63"/>
                      <a:pt x="98174" y="63"/>
                    </a:cubicBezTo>
                    <a:cubicBezTo>
                      <a:pt x="85571" y="63"/>
                      <a:pt x="73472" y="8945"/>
                      <a:pt x="65154" y="18567"/>
                    </a:cubicBezTo>
                    <a:cubicBezTo>
                      <a:pt x="62633" y="5244"/>
                      <a:pt x="51794" y="63"/>
                      <a:pt x="42468" y="63"/>
                    </a:cubicBezTo>
                    <a:cubicBezTo>
                      <a:pt x="30873" y="63"/>
                      <a:pt x="26084" y="9685"/>
                      <a:pt x="23815" y="14126"/>
                    </a:cubicBezTo>
                    <a:cubicBezTo>
                      <a:pt x="19278" y="22515"/>
                      <a:pt x="16001" y="37318"/>
                      <a:pt x="16001" y="38058"/>
                    </a:cubicBezTo>
                    <a:cubicBezTo>
                      <a:pt x="16001" y="40526"/>
                      <a:pt x="18522" y="40526"/>
                      <a:pt x="19026" y="40526"/>
                    </a:cubicBezTo>
                    <a:cubicBezTo>
                      <a:pt x="21547" y="40526"/>
                      <a:pt x="21799" y="40279"/>
                      <a:pt x="23311" y="34851"/>
                    </a:cubicBezTo>
                    <a:cubicBezTo>
                      <a:pt x="27596" y="17334"/>
                      <a:pt x="32638" y="5491"/>
                      <a:pt x="41712" y="5491"/>
                    </a:cubicBezTo>
                    <a:cubicBezTo>
                      <a:pt x="45997" y="5491"/>
                      <a:pt x="49526" y="7465"/>
                      <a:pt x="49526" y="16840"/>
                    </a:cubicBezTo>
                    <a:cubicBezTo>
                      <a:pt x="49526" y="22515"/>
                      <a:pt x="48770" y="25229"/>
                      <a:pt x="47761" y="29423"/>
                    </a:cubicBezTo>
                    <a:lnTo>
                      <a:pt x="19530" y="139216"/>
                    </a:lnTo>
                    <a:close/>
                    <a:moveTo>
                      <a:pt x="63893" y="32137"/>
                    </a:moveTo>
                    <a:cubicBezTo>
                      <a:pt x="65658" y="25475"/>
                      <a:pt x="72463" y="18567"/>
                      <a:pt x="77001" y="14866"/>
                    </a:cubicBezTo>
                    <a:cubicBezTo>
                      <a:pt x="85823" y="7218"/>
                      <a:pt x="93133" y="5491"/>
                      <a:pt x="97418" y="5491"/>
                    </a:cubicBezTo>
                    <a:cubicBezTo>
                      <a:pt x="107500" y="5491"/>
                      <a:pt x="113550" y="14126"/>
                      <a:pt x="113550" y="28683"/>
                    </a:cubicBezTo>
                    <a:cubicBezTo>
                      <a:pt x="113550" y="43240"/>
                      <a:pt x="105232" y="71613"/>
                      <a:pt x="100694" y="80989"/>
                    </a:cubicBezTo>
                    <a:cubicBezTo>
                      <a:pt x="92124" y="98259"/>
                      <a:pt x="80025" y="106401"/>
                      <a:pt x="70699" y="106401"/>
                    </a:cubicBezTo>
                    <a:cubicBezTo>
                      <a:pt x="54063" y="106401"/>
                      <a:pt x="50786" y="85923"/>
                      <a:pt x="50786" y="84443"/>
                    </a:cubicBezTo>
                    <a:cubicBezTo>
                      <a:pt x="50786" y="83949"/>
                      <a:pt x="50786" y="83456"/>
                      <a:pt x="51542" y="80495"/>
                    </a:cubicBezTo>
                    <a:lnTo>
                      <a:pt x="63893" y="32137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15" name="Forme libre : forme 714">
                <a:extLst>
                  <a:ext uri="{FF2B5EF4-FFF2-40B4-BE49-F238E27FC236}">
                    <a16:creationId xmlns:a16="http://schemas.microsoft.com/office/drawing/2014/main" id="{28C5689F-3C54-58BC-214F-FD6C0F5C9025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5762741" y="4068212"/>
                <a:ext cx="29491" cy="73770"/>
              </a:xfrm>
              <a:custGeom>
                <a:avLst/>
                <a:gdLst>
                  <a:gd name="connsiteX0" fmla="*/ 29618 w 29491"/>
                  <a:gd name="connsiteY0" fmla="*/ 25969 h 73770"/>
                  <a:gd name="connsiteX1" fmla="*/ 13486 w 29491"/>
                  <a:gd name="connsiteY1" fmla="*/ 63 h 73770"/>
                  <a:gd name="connsiteX2" fmla="*/ 127 w 29491"/>
                  <a:gd name="connsiteY2" fmla="*/ 13139 h 73770"/>
                  <a:gd name="connsiteX3" fmla="*/ 13486 w 29491"/>
                  <a:gd name="connsiteY3" fmla="*/ 26216 h 73770"/>
                  <a:gd name="connsiteX4" fmla="*/ 22308 w 29491"/>
                  <a:gd name="connsiteY4" fmla="*/ 23008 h 73770"/>
                  <a:gd name="connsiteX5" fmla="*/ 23568 w 29491"/>
                  <a:gd name="connsiteY5" fmla="*/ 22268 h 73770"/>
                  <a:gd name="connsiteX6" fmla="*/ 24072 w 29491"/>
                  <a:gd name="connsiteY6" fmla="*/ 25969 h 73770"/>
                  <a:gd name="connsiteX7" fmla="*/ 6932 w 29491"/>
                  <a:gd name="connsiteY7" fmla="*/ 67172 h 73770"/>
                  <a:gd name="connsiteX8" fmla="*/ 4160 w 29491"/>
                  <a:gd name="connsiteY8" fmla="*/ 71119 h 73770"/>
                  <a:gd name="connsiteX9" fmla="*/ 6680 w 29491"/>
                  <a:gd name="connsiteY9" fmla="*/ 73833 h 73770"/>
                  <a:gd name="connsiteX10" fmla="*/ 29618 w 29491"/>
                  <a:gd name="connsiteY10" fmla="*/ 25969 h 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491" h="73770">
                    <a:moveTo>
                      <a:pt x="29618" y="25969"/>
                    </a:moveTo>
                    <a:cubicBezTo>
                      <a:pt x="29618" y="9685"/>
                      <a:pt x="23316" y="63"/>
                      <a:pt x="13486" y="63"/>
                    </a:cubicBezTo>
                    <a:cubicBezTo>
                      <a:pt x="5168" y="63"/>
                      <a:pt x="127" y="6231"/>
                      <a:pt x="127" y="13139"/>
                    </a:cubicBezTo>
                    <a:cubicBezTo>
                      <a:pt x="127" y="19801"/>
                      <a:pt x="5168" y="26216"/>
                      <a:pt x="13486" y="26216"/>
                    </a:cubicBezTo>
                    <a:cubicBezTo>
                      <a:pt x="16511" y="26216"/>
                      <a:pt x="19787" y="25229"/>
                      <a:pt x="22308" y="23008"/>
                    </a:cubicBezTo>
                    <a:cubicBezTo>
                      <a:pt x="23064" y="22515"/>
                      <a:pt x="23316" y="22268"/>
                      <a:pt x="23568" y="22268"/>
                    </a:cubicBezTo>
                    <a:cubicBezTo>
                      <a:pt x="23820" y="22268"/>
                      <a:pt x="24072" y="22515"/>
                      <a:pt x="24072" y="25969"/>
                    </a:cubicBezTo>
                    <a:cubicBezTo>
                      <a:pt x="24072" y="44227"/>
                      <a:pt x="15250" y="59030"/>
                      <a:pt x="6932" y="67172"/>
                    </a:cubicBezTo>
                    <a:cubicBezTo>
                      <a:pt x="4160" y="69886"/>
                      <a:pt x="4160" y="70379"/>
                      <a:pt x="4160" y="71119"/>
                    </a:cubicBezTo>
                    <a:cubicBezTo>
                      <a:pt x="4160" y="72847"/>
                      <a:pt x="5420" y="73833"/>
                      <a:pt x="6680" y="73833"/>
                    </a:cubicBezTo>
                    <a:cubicBezTo>
                      <a:pt x="9453" y="73833"/>
                      <a:pt x="29618" y="54836"/>
                      <a:pt x="29618" y="259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16" name="Forme libre : forme 715">
                <a:extLst>
                  <a:ext uri="{FF2B5EF4-FFF2-40B4-BE49-F238E27FC236}">
                    <a16:creationId xmlns:a16="http://schemas.microsoft.com/office/drawing/2014/main" id="{DCCF8C60-568B-7C00-E823-69F27FD45782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5895597" y="3918203"/>
                <a:ext cx="111663" cy="48851"/>
              </a:xfrm>
              <a:custGeom>
                <a:avLst/>
                <a:gdLst>
                  <a:gd name="connsiteX0" fmla="*/ 89613 w 111663"/>
                  <a:gd name="connsiteY0" fmla="*/ 29423 h 48851"/>
                  <a:gd name="connsiteX1" fmla="*/ 77766 w 111663"/>
                  <a:gd name="connsiteY1" fmla="*/ 43980 h 48851"/>
                  <a:gd name="connsiteX2" fmla="*/ 82807 w 111663"/>
                  <a:gd name="connsiteY2" fmla="*/ 48914 h 48851"/>
                  <a:gd name="connsiteX3" fmla="*/ 87597 w 111663"/>
                  <a:gd name="connsiteY3" fmla="*/ 45707 h 48851"/>
                  <a:gd name="connsiteX4" fmla="*/ 107509 w 111663"/>
                  <a:gd name="connsiteY4" fmla="*/ 29670 h 48851"/>
                  <a:gd name="connsiteX5" fmla="*/ 111795 w 111663"/>
                  <a:gd name="connsiteY5" fmla="*/ 24489 h 48851"/>
                  <a:gd name="connsiteX6" fmla="*/ 108266 w 111663"/>
                  <a:gd name="connsiteY6" fmla="*/ 19554 h 48851"/>
                  <a:gd name="connsiteX7" fmla="*/ 97931 w 111663"/>
                  <a:gd name="connsiteY7" fmla="*/ 5491 h 48851"/>
                  <a:gd name="connsiteX8" fmla="*/ 92890 w 111663"/>
                  <a:gd name="connsiteY8" fmla="*/ 63 h 48851"/>
                  <a:gd name="connsiteX9" fmla="*/ 87849 w 111663"/>
                  <a:gd name="connsiteY9" fmla="*/ 5244 h 48851"/>
                  <a:gd name="connsiteX10" fmla="*/ 93898 w 111663"/>
                  <a:gd name="connsiteY10" fmla="*/ 19554 h 48851"/>
                  <a:gd name="connsiteX11" fmla="*/ 8953 w 111663"/>
                  <a:gd name="connsiteY11" fmla="*/ 19554 h 48851"/>
                  <a:gd name="connsiteX12" fmla="*/ 131 w 111663"/>
                  <a:gd name="connsiteY12" fmla="*/ 24489 h 48851"/>
                  <a:gd name="connsiteX13" fmla="*/ 8953 w 111663"/>
                  <a:gd name="connsiteY13" fmla="*/ 29423 h 48851"/>
                  <a:gd name="connsiteX14" fmla="*/ 89613 w 111663"/>
                  <a:gd name="connsiteY14" fmla="*/ 29423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1663" h="48851">
                    <a:moveTo>
                      <a:pt x="89613" y="29423"/>
                    </a:moveTo>
                    <a:cubicBezTo>
                      <a:pt x="86084" y="32630"/>
                      <a:pt x="77766" y="39539"/>
                      <a:pt x="77766" y="43980"/>
                    </a:cubicBezTo>
                    <a:cubicBezTo>
                      <a:pt x="77766" y="46447"/>
                      <a:pt x="80287" y="48914"/>
                      <a:pt x="82807" y="48914"/>
                    </a:cubicBezTo>
                    <a:cubicBezTo>
                      <a:pt x="85076" y="48914"/>
                      <a:pt x="86336" y="47187"/>
                      <a:pt x="87597" y="45707"/>
                    </a:cubicBezTo>
                    <a:cubicBezTo>
                      <a:pt x="90621" y="42006"/>
                      <a:pt x="96419" y="35098"/>
                      <a:pt x="107509" y="29670"/>
                    </a:cubicBezTo>
                    <a:cubicBezTo>
                      <a:pt x="109274" y="28683"/>
                      <a:pt x="111795" y="27449"/>
                      <a:pt x="111795" y="24489"/>
                    </a:cubicBezTo>
                    <a:cubicBezTo>
                      <a:pt x="111795" y="22021"/>
                      <a:pt x="110030" y="20788"/>
                      <a:pt x="108266" y="19554"/>
                    </a:cubicBezTo>
                    <a:cubicBezTo>
                      <a:pt x="102720" y="15853"/>
                      <a:pt x="99948" y="11412"/>
                      <a:pt x="97931" y="5491"/>
                    </a:cubicBezTo>
                    <a:cubicBezTo>
                      <a:pt x="97427" y="3270"/>
                      <a:pt x="96419" y="63"/>
                      <a:pt x="92890" y="63"/>
                    </a:cubicBezTo>
                    <a:cubicBezTo>
                      <a:pt x="89361" y="63"/>
                      <a:pt x="87849" y="3270"/>
                      <a:pt x="87849" y="5244"/>
                    </a:cubicBezTo>
                    <a:cubicBezTo>
                      <a:pt x="87849" y="6478"/>
                      <a:pt x="89865" y="14373"/>
                      <a:pt x="93898" y="19554"/>
                    </a:cubicBezTo>
                    <a:lnTo>
                      <a:pt x="8953" y="19554"/>
                    </a:lnTo>
                    <a:cubicBezTo>
                      <a:pt x="4668" y="19554"/>
                      <a:pt x="131" y="19554"/>
                      <a:pt x="131" y="24489"/>
                    </a:cubicBezTo>
                    <a:cubicBezTo>
                      <a:pt x="131" y="29423"/>
                      <a:pt x="4668" y="29423"/>
                      <a:pt x="8953" y="29423"/>
                    </a:cubicBezTo>
                    <a:lnTo>
                      <a:pt x="89613" y="29423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17" name="Forme libre : forme 716">
                <a:extLst>
                  <a:ext uri="{FF2B5EF4-FFF2-40B4-BE49-F238E27FC236}">
                    <a16:creationId xmlns:a16="http://schemas.microsoft.com/office/drawing/2014/main" id="{4AEB16E3-9EFA-47F3-12D2-301A35D48638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5860401" y="3985312"/>
                <a:ext cx="125527" cy="111766"/>
              </a:xfrm>
              <a:custGeom>
                <a:avLst/>
                <a:gdLst>
                  <a:gd name="connsiteX0" fmla="*/ 77010 w 125527"/>
                  <a:gd name="connsiteY0" fmla="*/ 34604 h 111766"/>
                  <a:gd name="connsiteX1" fmla="*/ 101964 w 125527"/>
                  <a:gd name="connsiteY1" fmla="*/ 5491 h 111766"/>
                  <a:gd name="connsiteX2" fmla="*/ 114567 w 125527"/>
                  <a:gd name="connsiteY2" fmla="*/ 8698 h 111766"/>
                  <a:gd name="connsiteX3" fmla="*/ 102468 w 125527"/>
                  <a:gd name="connsiteY3" fmla="*/ 22021 h 111766"/>
                  <a:gd name="connsiteX4" fmla="*/ 112047 w 125527"/>
                  <a:gd name="connsiteY4" fmla="*/ 30657 h 111766"/>
                  <a:gd name="connsiteX5" fmla="*/ 125658 w 125527"/>
                  <a:gd name="connsiteY5" fmla="*/ 16347 h 111766"/>
                  <a:gd name="connsiteX6" fmla="*/ 102216 w 125527"/>
                  <a:gd name="connsiteY6" fmla="*/ 63 h 111766"/>
                  <a:gd name="connsiteX7" fmla="*/ 75750 w 125527"/>
                  <a:gd name="connsiteY7" fmla="*/ 18814 h 111766"/>
                  <a:gd name="connsiteX8" fmla="*/ 48527 w 125527"/>
                  <a:gd name="connsiteY8" fmla="*/ 63 h 111766"/>
                  <a:gd name="connsiteX9" fmla="*/ 7945 w 125527"/>
                  <a:gd name="connsiteY9" fmla="*/ 38058 h 111766"/>
                  <a:gd name="connsiteX10" fmla="*/ 10970 w 125527"/>
                  <a:gd name="connsiteY10" fmla="*/ 40526 h 111766"/>
                  <a:gd name="connsiteX11" fmla="*/ 14246 w 125527"/>
                  <a:gd name="connsiteY11" fmla="*/ 37812 h 111766"/>
                  <a:gd name="connsiteX12" fmla="*/ 48023 w 125527"/>
                  <a:gd name="connsiteY12" fmla="*/ 5491 h 111766"/>
                  <a:gd name="connsiteX13" fmla="*/ 61634 w 125527"/>
                  <a:gd name="connsiteY13" fmla="*/ 22021 h 111766"/>
                  <a:gd name="connsiteX14" fmla="*/ 48023 w 125527"/>
                  <a:gd name="connsiteY14" fmla="*/ 80742 h 111766"/>
                  <a:gd name="connsiteX15" fmla="*/ 24077 w 125527"/>
                  <a:gd name="connsiteY15" fmla="*/ 106401 h 111766"/>
                  <a:gd name="connsiteX16" fmla="*/ 11474 w 125527"/>
                  <a:gd name="connsiteY16" fmla="*/ 103194 h 111766"/>
                  <a:gd name="connsiteX17" fmla="*/ 23321 w 125527"/>
                  <a:gd name="connsiteY17" fmla="*/ 89871 h 111766"/>
                  <a:gd name="connsiteX18" fmla="*/ 13994 w 125527"/>
                  <a:gd name="connsiteY18" fmla="*/ 81235 h 111766"/>
                  <a:gd name="connsiteX19" fmla="*/ 131 w 125527"/>
                  <a:gd name="connsiteY19" fmla="*/ 95545 h 111766"/>
                  <a:gd name="connsiteX20" fmla="*/ 23825 w 125527"/>
                  <a:gd name="connsiteY20" fmla="*/ 111829 h 111766"/>
                  <a:gd name="connsiteX21" fmla="*/ 50291 w 125527"/>
                  <a:gd name="connsiteY21" fmla="*/ 93078 h 111766"/>
                  <a:gd name="connsiteX22" fmla="*/ 77514 w 125527"/>
                  <a:gd name="connsiteY22" fmla="*/ 111829 h 111766"/>
                  <a:gd name="connsiteX23" fmla="*/ 117844 w 125527"/>
                  <a:gd name="connsiteY23" fmla="*/ 73833 h 111766"/>
                  <a:gd name="connsiteX24" fmla="*/ 114819 w 125527"/>
                  <a:gd name="connsiteY24" fmla="*/ 71366 h 111766"/>
                  <a:gd name="connsiteX25" fmla="*/ 111543 w 125527"/>
                  <a:gd name="connsiteY25" fmla="*/ 74080 h 111766"/>
                  <a:gd name="connsiteX26" fmla="*/ 78018 w 125527"/>
                  <a:gd name="connsiteY26" fmla="*/ 106401 h 111766"/>
                  <a:gd name="connsiteX27" fmla="*/ 64155 w 125527"/>
                  <a:gd name="connsiteY27" fmla="*/ 90117 h 111766"/>
                  <a:gd name="connsiteX28" fmla="*/ 68440 w 125527"/>
                  <a:gd name="connsiteY28" fmla="*/ 68406 h 111766"/>
                  <a:gd name="connsiteX29" fmla="*/ 77010 w 125527"/>
                  <a:gd name="connsiteY29" fmla="*/ 34604 h 11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25527" h="111766">
                    <a:moveTo>
                      <a:pt x="77010" y="34604"/>
                    </a:moveTo>
                    <a:cubicBezTo>
                      <a:pt x="78522" y="28189"/>
                      <a:pt x="84320" y="5491"/>
                      <a:pt x="101964" y="5491"/>
                    </a:cubicBezTo>
                    <a:cubicBezTo>
                      <a:pt x="103225" y="5491"/>
                      <a:pt x="109274" y="5491"/>
                      <a:pt x="114567" y="8698"/>
                    </a:cubicBezTo>
                    <a:cubicBezTo>
                      <a:pt x="107510" y="9932"/>
                      <a:pt x="102468" y="16100"/>
                      <a:pt x="102468" y="22021"/>
                    </a:cubicBezTo>
                    <a:cubicBezTo>
                      <a:pt x="102468" y="25969"/>
                      <a:pt x="105241" y="30657"/>
                      <a:pt x="112047" y="30657"/>
                    </a:cubicBezTo>
                    <a:cubicBezTo>
                      <a:pt x="117592" y="30657"/>
                      <a:pt x="125658" y="26216"/>
                      <a:pt x="125658" y="16347"/>
                    </a:cubicBezTo>
                    <a:cubicBezTo>
                      <a:pt x="125658" y="3517"/>
                      <a:pt x="110786" y="63"/>
                      <a:pt x="102216" y="63"/>
                    </a:cubicBezTo>
                    <a:cubicBezTo>
                      <a:pt x="87597" y="63"/>
                      <a:pt x="78774" y="13139"/>
                      <a:pt x="75750" y="18814"/>
                    </a:cubicBezTo>
                    <a:cubicBezTo>
                      <a:pt x="69448" y="2530"/>
                      <a:pt x="55837" y="63"/>
                      <a:pt x="48527" y="63"/>
                    </a:cubicBezTo>
                    <a:cubicBezTo>
                      <a:pt x="22312" y="63"/>
                      <a:pt x="7945" y="31890"/>
                      <a:pt x="7945" y="38058"/>
                    </a:cubicBezTo>
                    <a:cubicBezTo>
                      <a:pt x="7945" y="40526"/>
                      <a:pt x="10466" y="40526"/>
                      <a:pt x="10970" y="40526"/>
                    </a:cubicBezTo>
                    <a:cubicBezTo>
                      <a:pt x="12986" y="40526"/>
                      <a:pt x="13742" y="40032"/>
                      <a:pt x="14246" y="37812"/>
                    </a:cubicBezTo>
                    <a:cubicBezTo>
                      <a:pt x="22817" y="11659"/>
                      <a:pt x="39453" y="5491"/>
                      <a:pt x="48023" y="5491"/>
                    </a:cubicBezTo>
                    <a:cubicBezTo>
                      <a:pt x="52812" y="5491"/>
                      <a:pt x="61634" y="7711"/>
                      <a:pt x="61634" y="22021"/>
                    </a:cubicBezTo>
                    <a:cubicBezTo>
                      <a:pt x="61634" y="29670"/>
                      <a:pt x="57349" y="46200"/>
                      <a:pt x="48023" y="80742"/>
                    </a:cubicBezTo>
                    <a:cubicBezTo>
                      <a:pt x="43990" y="96039"/>
                      <a:pt x="35168" y="106401"/>
                      <a:pt x="24077" y="106401"/>
                    </a:cubicBezTo>
                    <a:cubicBezTo>
                      <a:pt x="22565" y="106401"/>
                      <a:pt x="16767" y="106401"/>
                      <a:pt x="11474" y="103194"/>
                    </a:cubicBezTo>
                    <a:cubicBezTo>
                      <a:pt x="17775" y="101960"/>
                      <a:pt x="23321" y="96779"/>
                      <a:pt x="23321" y="89871"/>
                    </a:cubicBezTo>
                    <a:cubicBezTo>
                      <a:pt x="23321" y="83209"/>
                      <a:pt x="17775" y="81235"/>
                      <a:pt x="13994" y="81235"/>
                    </a:cubicBezTo>
                    <a:cubicBezTo>
                      <a:pt x="6433" y="81235"/>
                      <a:pt x="131" y="87650"/>
                      <a:pt x="131" y="95545"/>
                    </a:cubicBezTo>
                    <a:cubicBezTo>
                      <a:pt x="131" y="106895"/>
                      <a:pt x="12734" y="111829"/>
                      <a:pt x="23825" y="111829"/>
                    </a:cubicBezTo>
                    <a:cubicBezTo>
                      <a:pt x="40461" y="111829"/>
                      <a:pt x="49535" y="94558"/>
                      <a:pt x="50291" y="93078"/>
                    </a:cubicBezTo>
                    <a:cubicBezTo>
                      <a:pt x="53316" y="102207"/>
                      <a:pt x="62390" y="111829"/>
                      <a:pt x="77514" y="111829"/>
                    </a:cubicBezTo>
                    <a:cubicBezTo>
                      <a:pt x="103477" y="111829"/>
                      <a:pt x="117844" y="80002"/>
                      <a:pt x="117844" y="73833"/>
                    </a:cubicBezTo>
                    <a:cubicBezTo>
                      <a:pt x="117844" y="71366"/>
                      <a:pt x="115576" y="71366"/>
                      <a:pt x="114819" y="71366"/>
                    </a:cubicBezTo>
                    <a:cubicBezTo>
                      <a:pt x="112551" y="71366"/>
                      <a:pt x="112047" y="72353"/>
                      <a:pt x="111543" y="74080"/>
                    </a:cubicBezTo>
                    <a:cubicBezTo>
                      <a:pt x="103225" y="100480"/>
                      <a:pt x="86084" y="106401"/>
                      <a:pt x="78018" y="106401"/>
                    </a:cubicBezTo>
                    <a:cubicBezTo>
                      <a:pt x="68188" y="106401"/>
                      <a:pt x="64155" y="98506"/>
                      <a:pt x="64155" y="90117"/>
                    </a:cubicBezTo>
                    <a:cubicBezTo>
                      <a:pt x="64155" y="84689"/>
                      <a:pt x="65667" y="79261"/>
                      <a:pt x="68440" y="68406"/>
                    </a:cubicBezTo>
                    <a:lnTo>
                      <a:pt x="77010" y="34604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18" name="Forme libre : forme 717">
                <a:extLst>
                  <a:ext uri="{FF2B5EF4-FFF2-40B4-BE49-F238E27FC236}">
                    <a16:creationId xmlns:a16="http://schemas.microsoft.com/office/drawing/2014/main" id="{E4117F23-5CFE-F260-054F-48E7F2F95569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6011519" y="3909321"/>
                <a:ext cx="58478" cy="246724"/>
              </a:xfrm>
              <a:custGeom>
                <a:avLst/>
                <a:gdLst>
                  <a:gd name="connsiteX0" fmla="*/ 58615 w 58478"/>
                  <a:gd name="connsiteY0" fmla="*/ 123425 h 246724"/>
                  <a:gd name="connsiteX1" fmla="*/ 41979 w 58478"/>
                  <a:gd name="connsiteY1" fmla="*/ 46447 h 246724"/>
                  <a:gd name="connsiteX2" fmla="*/ 2657 w 58478"/>
                  <a:gd name="connsiteY2" fmla="*/ 63 h 246724"/>
                  <a:gd name="connsiteX3" fmla="*/ 137 w 58478"/>
                  <a:gd name="connsiteY3" fmla="*/ 2530 h 246724"/>
                  <a:gd name="connsiteX4" fmla="*/ 4926 w 58478"/>
                  <a:gd name="connsiteY4" fmla="*/ 8205 h 246724"/>
                  <a:gd name="connsiteX5" fmla="*/ 43996 w 58478"/>
                  <a:gd name="connsiteY5" fmla="*/ 123425 h 246724"/>
                  <a:gd name="connsiteX6" fmla="*/ 3413 w 58478"/>
                  <a:gd name="connsiteY6" fmla="*/ 240126 h 246724"/>
                  <a:gd name="connsiteX7" fmla="*/ 137 w 58478"/>
                  <a:gd name="connsiteY7" fmla="*/ 244320 h 246724"/>
                  <a:gd name="connsiteX8" fmla="*/ 2657 w 58478"/>
                  <a:gd name="connsiteY8" fmla="*/ 246788 h 246724"/>
                  <a:gd name="connsiteX9" fmla="*/ 42735 w 58478"/>
                  <a:gd name="connsiteY9" fmla="*/ 198676 h 246724"/>
                  <a:gd name="connsiteX10" fmla="*/ 58615 w 58478"/>
                  <a:gd name="connsiteY10" fmla="*/ 123425 h 24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478" h="246724">
                    <a:moveTo>
                      <a:pt x="58615" y="123425"/>
                    </a:moveTo>
                    <a:cubicBezTo>
                      <a:pt x="58615" y="104181"/>
                      <a:pt x="55842" y="74327"/>
                      <a:pt x="41979" y="46447"/>
                    </a:cubicBezTo>
                    <a:cubicBezTo>
                      <a:pt x="26855" y="16100"/>
                      <a:pt x="5178" y="63"/>
                      <a:pt x="2657" y="63"/>
                    </a:cubicBezTo>
                    <a:cubicBezTo>
                      <a:pt x="1145" y="63"/>
                      <a:pt x="137" y="1050"/>
                      <a:pt x="137" y="2530"/>
                    </a:cubicBezTo>
                    <a:cubicBezTo>
                      <a:pt x="137" y="3270"/>
                      <a:pt x="137" y="3764"/>
                      <a:pt x="4926" y="8205"/>
                    </a:cubicBezTo>
                    <a:cubicBezTo>
                      <a:pt x="29628" y="32630"/>
                      <a:pt x="43996" y="71860"/>
                      <a:pt x="43996" y="123425"/>
                    </a:cubicBezTo>
                    <a:cubicBezTo>
                      <a:pt x="43996" y="165615"/>
                      <a:pt x="34669" y="209039"/>
                      <a:pt x="3413" y="240126"/>
                    </a:cubicBezTo>
                    <a:cubicBezTo>
                      <a:pt x="137" y="243087"/>
                      <a:pt x="137" y="243580"/>
                      <a:pt x="137" y="244320"/>
                    </a:cubicBezTo>
                    <a:cubicBezTo>
                      <a:pt x="137" y="245801"/>
                      <a:pt x="1145" y="246788"/>
                      <a:pt x="2657" y="246788"/>
                    </a:cubicBezTo>
                    <a:cubicBezTo>
                      <a:pt x="5178" y="246788"/>
                      <a:pt x="27864" y="230010"/>
                      <a:pt x="42735" y="198676"/>
                    </a:cubicBezTo>
                    <a:cubicBezTo>
                      <a:pt x="55590" y="171537"/>
                      <a:pt x="58615" y="144150"/>
                      <a:pt x="58615" y="1234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</p:grpSp>
        <p:grpSp>
          <p:nvGrpSpPr>
            <p:cNvPr id="737" name="Groupe 736" descr="\documentclass{article}&#10;\usepackage{amsmath}&#10;\pagestyle{empty}&#10;\begin{document}&#10;&#10;$\beta \mathcal{L}_{style} (\vec{a},\vec{x})$&#10;&#10;&#10;\end{document}" title="IguanaTex Vector Display">
              <a:extLst>
                <a:ext uri="{FF2B5EF4-FFF2-40B4-BE49-F238E27FC236}">
                  <a16:creationId xmlns:a16="http://schemas.microsoft.com/office/drawing/2014/main" id="{BC4B7BA5-3672-BC10-AD2F-E950649688AB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10584422" y="4703271"/>
              <a:ext cx="1340474" cy="277075"/>
              <a:chOff x="4496052" y="4014655"/>
              <a:chExt cx="1340474" cy="277075"/>
            </a:xfrm>
          </p:grpSpPr>
          <p:sp>
            <p:nvSpPr>
              <p:cNvPr id="723" name="Forme libre : forme 722">
                <a:extLst>
                  <a:ext uri="{FF2B5EF4-FFF2-40B4-BE49-F238E27FC236}">
                    <a16:creationId xmlns:a16="http://schemas.microsoft.com/office/drawing/2014/main" id="{EE368695-3316-5773-7AAB-002BA45B9767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4496052" y="4026346"/>
                <a:ext cx="137944" cy="239133"/>
              </a:xfrm>
              <a:custGeom>
                <a:avLst/>
                <a:gdLst>
                  <a:gd name="connsiteX0" fmla="*/ 138022 w 137944"/>
                  <a:gd name="connsiteY0" fmla="*/ 36464 h 239133"/>
                  <a:gd name="connsiteX1" fmla="*/ 103607 w 137944"/>
                  <a:gd name="connsiteY1" fmla="*/ 63 h 239133"/>
                  <a:gd name="connsiteX2" fmla="*/ 72988 w 137944"/>
                  <a:gd name="connsiteY2" fmla="*/ 11222 h 239133"/>
                  <a:gd name="connsiteX3" fmla="*/ 40344 w 137944"/>
                  <a:gd name="connsiteY3" fmla="*/ 67817 h 239133"/>
                  <a:gd name="connsiteX4" fmla="*/ 109 w 137944"/>
                  <a:gd name="connsiteY4" fmla="*/ 236539 h 239133"/>
                  <a:gd name="connsiteX5" fmla="*/ 3145 w 137944"/>
                  <a:gd name="connsiteY5" fmla="*/ 239196 h 239133"/>
                  <a:gd name="connsiteX6" fmla="*/ 6182 w 137944"/>
                  <a:gd name="connsiteY6" fmla="*/ 237868 h 239133"/>
                  <a:gd name="connsiteX7" fmla="*/ 23896 w 137944"/>
                  <a:gd name="connsiteY7" fmla="*/ 164533 h 239133"/>
                  <a:gd name="connsiteX8" fmla="*/ 58311 w 137944"/>
                  <a:gd name="connsiteY8" fmla="*/ 190307 h 239133"/>
                  <a:gd name="connsiteX9" fmla="*/ 107149 w 137944"/>
                  <a:gd name="connsiteY9" fmla="*/ 169316 h 239133"/>
                  <a:gd name="connsiteX10" fmla="*/ 127393 w 137944"/>
                  <a:gd name="connsiteY10" fmla="*/ 120427 h 239133"/>
                  <a:gd name="connsiteX11" fmla="*/ 108921 w 137944"/>
                  <a:gd name="connsiteY11" fmla="*/ 80837 h 239133"/>
                  <a:gd name="connsiteX12" fmla="*/ 138022 w 137944"/>
                  <a:gd name="connsiteY12" fmla="*/ 36464 h 239133"/>
                  <a:gd name="connsiteX13" fmla="*/ 92472 w 137944"/>
                  <a:gd name="connsiteY13" fmla="*/ 80571 h 239133"/>
                  <a:gd name="connsiteX14" fmla="*/ 80326 w 137944"/>
                  <a:gd name="connsiteY14" fmla="*/ 82431 h 239133"/>
                  <a:gd name="connsiteX15" fmla="*/ 69192 w 137944"/>
                  <a:gd name="connsiteY15" fmla="*/ 81368 h 239133"/>
                  <a:gd name="connsiteX16" fmla="*/ 81591 w 137944"/>
                  <a:gd name="connsiteY16" fmla="*/ 79242 h 239133"/>
                  <a:gd name="connsiteX17" fmla="*/ 92472 w 137944"/>
                  <a:gd name="connsiteY17" fmla="*/ 80571 h 239133"/>
                  <a:gd name="connsiteX18" fmla="*/ 123851 w 137944"/>
                  <a:gd name="connsiteY18" fmla="*/ 30353 h 239133"/>
                  <a:gd name="connsiteX19" fmla="*/ 101076 w 137944"/>
                  <a:gd name="connsiteY19" fmla="*/ 76320 h 239133"/>
                  <a:gd name="connsiteX20" fmla="*/ 81591 w 137944"/>
                  <a:gd name="connsiteY20" fmla="*/ 73131 h 239133"/>
                  <a:gd name="connsiteX21" fmla="*/ 62106 w 137944"/>
                  <a:gd name="connsiteY21" fmla="*/ 81634 h 239133"/>
                  <a:gd name="connsiteX22" fmla="*/ 79567 w 137944"/>
                  <a:gd name="connsiteY22" fmla="*/ 88276 h 239133"/>
                  <a:gd name="connsiteX23" fmla="*/ 100317 w 137944"/>
                  <a:gd name="connsiteY23" fmla="*/ 84822 h 239133"/>
                  <a:gd name="connsiteX24" fmla="*/ 111451 w 137944"/>
                  <a:gd name="connsiteY24" fmla="*/ 114847 h 239133"/>
                  <a:gd name="connsiteX25" fmla="*/ 98799 w 137944"/>
                  <a:gd name="connsiteY25" fmla="*/ 160548 h 239133"/>
                  <a:gd name="connsiteX26" fmla="*/ 57551 w 137944"/>
                  <a:gd name="connsiteY26" fmla="*/ 184461 h 239133"/>
                  <a:gd name="connsiteX27" fmla="*/ 28704 w 137944"/>
                  <a:gd name="connsiteY27" fmla="*/ 150185 h 239133"/>
                  <a:gd name="connsiteX28" fmla="*/ 29969 w 137944"/>
                  <a:gd name="connsiteY28" fmla="*/ 138494 h 239133"/>
                  <a:gd name="connsiteX29" fmla="*/ 46164 w 137944"/>
                  <a:gd name="connsiteY29" fmla="*/ 71271 h 239133"/>
                  <a:gd name="connsiteX30" fmla="*/ 100317 w 137944"/>
                  <a:gd name="connsiteY30" fmla="*/ 6174 h 239133"/>
                  <a:gd name="connsiteX31" fmla="*/ 123851 w 137944"/>
                  <a:gd name="connsiteY31" fmla="*/ 30353 h 23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7944" h="239133">
                    <a:moveTo>
                      <a:pt x="138022" y="36464"/>
                    </a:moveTo>
                    <a:cubicBezTo>
                      <a:pt x="138022" y="16536"/>
                      <a:pt x="124104" y="63"/>
                      <a:pt x="103607" y="63"/>
                    </a:cubicBezTo>
                    <a:cubicBezTo>
                      <a:pt x="88930" y="63"/>
                      <a:pt x="81844" y="4314"/>
                      <a:pt x="72988" y="11222"/>
                    </a:cubicBezTo>
                    <a:cubicBezTo>
                      <a:pt x="59070" y="21850"/>
                      <a:pt x="45152" y="47624"/>
                      <a:pt x="40344" y="67817"/>
                    </a:cubicBezTo>
                    <a:lnTo>
                      <a:pt x="109" y="236539"/>
                    </a:lnTo>
                    <a:cubicBezTo>
                      <a:pt x="-144" y="237602"/>
                      <a:pt x="1121" y="239196"/>
                      <a:pt x="3145" y="239196"/>
                    </a:cubicBezTo>
                    <a:cubicBezTo>
                      <a:pt x="5170" y="239196"/>
                      <a:pt x="5929" y="238665"/>
                      <a:pt x="6182" y="237868"/>
                    </a:cubicBezTo>
                    <a:lnTo>
                      <a:pt x="23896" y="164533"/>
                    </a:lnTo>
                    <a:cubicBezTo>
                      <a:pt x="28704" y="180476"/>
                      <a:pt x="39838" y="190307"/>
                      <a:pt x="58311" y="190307"/>
                    </a:cubicBezTo>
                    <a:cubicBezTo>
                      <a:pt x="76783" y="190307"/>
                      <a:pt x="95762" y="181007"/>
                      <a:pt x="107149" y="169316"/>
                    </a:cubicBezTo>
                    <a:cubicBezTo>
                      <a:pt x="119296" y="157094"/>
                      <a:pt x="127393" y="140089"/>
                      <a:pt x="127393" y="120427"/>
                    </a:cubicBezTo>
                    <a:cubicBezTo>
                      <a:pt x="127393" y="101296"/>
                      <a:pt x="118031" y="87479"/>
                      <a:pt x="108921" y="80837"/>
                    </a:cubicBezTo>
                    <a:cubicBezTo>
                      <a:pt x="123598" y="72068"/>
                      <a:pt x="138022" y="55595"/>
                      <a:pt x="138022" y="36464"/>
                    </a:cubicBezTo>
                    <a:close/>
                    <a:moveTo>
                      <a:pt x="92472" y="80571"/>
                    </a:moveTo>
                    <a:cubicBezTo>
                      <a:pt x="89183" y="81899"/>
                      <a:pt x="86399" y="82431"/>
                      <a:pt x="80326" y="82431"/>
                    </a:cubicBezTo>
                    <a:cubicBezTo>
                      <a:pt x="76783" y="82431"/>
                      <a:pt x="71722" y="82697"/>
                      <a:pt x="69192" y="81368"/>
                    </a:cubicBezTo>
                    <a:cubicBezTo>
                      <a:pt x="69698" y="78711"/>
                      <a:pt x="78808" y="79242"/>
                      <a:pt x="81591" y="79242"/>
                    </a:cubicBezTo>
                    <a:cubicBezTo>
                      <a:pt x="86905" y="79242"/>
                      <a:pt x="89183" y="79242"/>
                      <a:pt x="92472" y="80571"/>
                    </a:cubicBezTo>
                    <a:close/>
                    <a:moveTo>
                      <a:pt x="123851" y="30353"/>
                    </a:moveTo>
                    <a:cubicBezTo>
                      <a:pt x="123851" y="48952"/>
                      <a:pt x="114235" y="68083"/>
                      <a:pt x="101076" y="76320"/>
                    </a:cubicBezTo>
                    <a:cubicBezTo>
                      <a:pt x="94244" y="73663"/>
                      <a:pt x="89183" y="73131"/>
                      <a:pt x="81591" y="73131"/>
                    </a:cubicBezTo>
                    <a:cubicBezTo>
                      <a:pt x="76277" y="73131"/>
                      <a:pt x="62106" y="72866"/>
                      <a:pt x="62106" y="81634"/>
                    </a:cubicBezTo>
                    <a:cubicBezTo>
                      <a:pt x="61853" y="89073"/>
                      <a:pt x="75012" y="88276"/>
                      <a:pt x="79567" y="88276"/>
                    </a:cubicBezTo>
                    <a:cubicBezTo>
                      <a:pt x="88930" y="88276"/>
                      <a:pt x="92725" y="88011"/>
                      <a:pt x="100317" y="84822"/>
                    </a:cubicBezTo>
                    <a:cubicBezTo>
                      <a:pt x="109933" y="94388"/>
                      <a:pt x="111198" y="102624"/>
                      <a:pt x="111451" y="114847"/>
                    </a:cubicBezTo>
                    <a:cubicBezTo>
                      <a:pt x="111957" y="130258"/>
                      <a:pt x="105884" y="150185"/>
                      <a:pt x="98799" y="160548"/>
                    </a:cubicBezTo>
                    <a:cubicBezTo>
                      <a:pt x="88930" y="174896"/>
                      <a:pt x="71975" y="184461"/>
                      <a:pt x="57551" y="184461"/>
                    </a:cubicBezTo>
                    <a:cubicBezTo>
                      <a:pt x="38320" y="184461"/>
                      <a:pt x="28704" y="169050"/>
                      <a:pt x="28704" y="150185"/>
                    </a:cubicBezTo>
                    <a:cubicBezTo>
                      <a:pt x="28704" y="147528"/>
                      <a:pt x="28704" y="143543"/>
                      <a:pt x="29969" y="138494"/>
                    </a:cubicBezTo>
                    <a:lnTo>
                      <a:pt x="46164" y="71271"/>
                    </a:lnTo>
                    <a:cubicBezTo>
                      <a:pt x="51731" y="48421"/>
                      <a:pt x="69951" y="6174"/>
                      <a:pt x="100317" y="6174"/>
                    </a:cubicBezTo>
                    <a:cubicBezTo>
                      <a:pt x="114994" y="6174"/>
                      <a:pt x="123851" y="14411"/>
                      <a:pt x="123851" y="303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24" name="Forme libre : forme 723">
                <a:extLst>
                  <a:ext uri="{FF2B5EF4-FFF2-40B4-BE49-F238E27FC236}">
                    <a16:creationId xmlns:a16="http://schemas.microsoft.com/office/drawing/2014/main" id="{1755FB33-BA08-0467-BF52-86BA2EDE3D52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4652825" y="4026611"/>
                <a:ext cx="157903" cy="193166"/>
              </a:xfrm>
              <a:custGeom>
                <a:avLst/>
                <a:gdLst>
                  <a:gd name="connsiteX0" fmla="*/ 37787 w 157903"/>
                  <a:gd name="connsiteY0" fmla="*/ 162673 h 193166"/>
                  <a:gd name="connsiteX1" fmla="*/ 59044 w 157903"/>
                  <a:gd name="connsiteY1" fmla="*/ 109267 h 193166"/>
                  <a:gd name="connsiteX2" fmla="*/ 93206 w 157903"/>
                  <a:gd name="connsiteY2" fmla="*/ 22382 h 193166"/>
                  <a:gd name="connsiteX3" fmla="*/ 106364 w 157903"/>
                  <a:gd name="connsiteY3" fmla="*/ 16536 h 193166"/>
                  <a:gd name="connsiteX4" fmla="*/ 124331 w 157903"/>
                  <a:gd name="connsiteY4" fmla="*/ 38590 h 193166"/>
                  <a:gd name="connsiteX5" fmla="*/ 123066 w 157903"/>
                  <a:gd name="connsiteY5" fmla="*/ 48421 h 193166"/>
                  <a:gd name="connsiteX6" fmla="*/ 124837 w 157903"/>
                  <a:gd name="connsiteY6" fmla="*/ 50281 h 193166"/>
                  <a:gd name="connsiteX7" fmla="*/ 142045 w 157903"/>
                  <a:gd name="connsiteY7" fmla="*/ 42575 h 193166"/>
                  <a:gd name="connsiteX8" fmla="*/ 148877 w 157903"/>
                  <a:gd name="connsiteY8" fmla="*/ 25305 h 193166"/>
                  <a:gd name="connsiteX9" fmla="*/ 127621 w 157903"/>
                  <a:gd name="connsiteY9" fmla="*/ 63 h 193166"/>
                  <a:gd name="connsiteX10" fmla="*/ 72455 w 157903"/>
                  <a:gd name="connsiteY10" fmla="*/ 28493 h 193166"/>
                  <a:gd name="connsiteX11" fmla="*/ 35510 w 157903"/>
                  <a:gd name="connsiteY11" fmla="*/ 118035 h 193166"/>
                  <a:gd name="connsiteX12" fmla="*/ 21339 w 157903"/>
                  <a:gd name="connsiteY12" fmla="*/ 160548 h 193166"/>
                  <a:gd name="connsiteX13" fmla="*/ 9446 w 157903"/>
                  <a:gd name="connsiteY13" fmla="*/ 178881 h 193166"/>
                  <a:gd name="connsiteX14" fmla="*/ 83 w 157903"/>
                  <a:gd name="connsiteY14" fmla="*/ 191635 h 193166"/>
                  <a:gd name="connsiteX15" fmla="*/ 2360 w 157903"/>
                  <a:gd name="connsiteY15" fmla="*/ 193229 h 193166"/>
                  <a:gd name="connsiteX16" fmla="*/ 15266 w 157903"/>
                  <a:gd name="connsiteY16" fmla="*/ 187650 h 193166"/>
                  <a:gd name="connsiteX17" fmla="*/ 25894 w 157903"/>
                  <a:gd name="connsiteY17" fmla="*/ 178084 h 193166"/>
                  <a:gd name="connsiteX18" fmla="*/ 63346 w 157903"/>
                  <a:gd name="connsiteY18" fmla="*/ 185524 h 193166"/>
                  <a:gd name="connsiteX19" fmla="*/ 102062 w 157903"/>
                  <a:gd name="connsiteY19" fmla="*/ 193229 h 193166"/>
                  <a:gd name="connsiteX20" fmla="*/ 151407 w 157903"/>
                  <a:gd name="connsiteY20" fmla="*/ 165330 h 193166"/>
                  <a:gd name="connsiteX21" fmla="*/ 157987 w 157903"/>
                  <a:gd name="connsiteY21" fmla="*/ 150717 h 193166"/>
                  <a:gd name="connsiteX22" fmla="*/ 156215 w 157903"/>
                  <a:gd name="connsiteY22" fmla="*/ 148857 h 193166"/>
                  <a:gd name="connsiteX23" fmla="*/ 141791 w 157903"/>
                  <a:gd name="connsiteY23" fmla="*/ 154968 h 193166"/>
                  <a:gd name="connsiteX24" fmla="*/ 132935 w 157903"/>
                  <a:gd name="connsiteY24" fmla="*/ 165596 h 193166"/>
                  <a:gd name="connsiteX25" fmla="*/ 129139 w 157903"/>
                  <a:gd name="connsiteY25" fmla="*/ 173567 h 193166"/>
                  <a:gd name="connsiteX26" fmla="*/ 123066 w 157903"/>
                  <a:gd name="connsiteY26" fmla="*/ 176756 h 193166"/>
                  <a:gd name="connsiteX27" fmla="*/ 81565 w 157903"/>
                  <a:gd name="connsiteY27" fmla="*/ 167987 h 193166"/>
                  <a:gd name="connsiteX28" fmla="*/ 47910 w 157903"/>
                  <a:gd name="connsiteY28" fmla="*/ 161611 h 193166"/>
                  <a:gd name="connsiteX29" fmla="*/ 37787 w 157903"/>
                  <a:gd name="connsiteY29" fmla="*/ 162673 h 19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7903" h="193166">
                    <a:moveTo>
                      <a:pt x="37787" y="162673"/>
                    </a:moveTo>
                    <a:cubicBezTo>
                      <a:pt x="51452" y="140354"/>
                      <a:pt x="55754" y="123349"/>
                      <a:pt x="59044" y="109267"/>
                    </a:cubicBezTo>
                    <a:cubicBezTo>
                      <a:pt x="67901" y="72600"/>
                      <a:pt x="77517" y="40715"/>
                      <a:pt x="93206" y="22382"/>
                    </a:cubicBezTo>
                    <a:cubicBezTo>
                      <a:pt x="96242" y="18928"/>
                      <a:pt x="98267" y="16536"/>
                      <a:pt x="106364" y="16536"/>
                    </a:cubicBezTo>
                    <a:cubicBezTo>
                      <a:pt x="123825" y="16536"/>
                      <a:pt x="124331" y="34870"/>
                      <a:pt x="124331" y="38590"/>
                    </a:cubicBezTo>
                    <a:cubicBezTo>
                      <a:pt x="124331" y="43372"/>
                      <a:pt x="123066" y="47092"/>
                      <a:pt x="123066" y="48421"/>
                    </a:cubicBezTo>
                    <a:cubicBezTo>
                      <a:pt x="123066" y="50281"/>
                      <a:pt x="124584" y="50281"/>
                      <a:pt x="124837" y="50281"/>
                    </a:cubicBezTo>
                    <a:cubicBezTo>
                      <a:pt x="128886" y="50281"/>
                      <a:pt x="135718" y="47358"/>
                      <a:pt x="142045" y="42575"/>
                    </a:cubicBezTo>
                    <a:cubicBezTo>
                      <a:pt x="146599" y="38855"/>
                      <a:pt x="148877" y="36198"/>
                      <a:pt x="148877" y="25305"/>
                    </a:cubicBezTo>
                    <a:cubicBezTo>
                      <a:pt x="148877" y="10957"/>
                      <a:pt x="141791" y="63"/>
                      <a:pt x="127621" y="63"/>
                    </a:cubicBezTo>
                    <a:cubicBezTo>
                      <a:pt x="119523" y="63"/>
                      <a:pt x="97254" y="2188"/>
                      <a:pt x="72455" y="28493"/>
                    </a:cubicBezTo>
                    <a:cubicBezTo>
                      <a:pt x="52211" y="50281"/>
                      <a:pt x="40318" y="98107"/>
                      <a:pt x="35510" y="118035"/>
                    </a:cubicBezTo>
                    <a:cubicBezTo>
                      <a:pt x="30955" y="136369"/>
                      <a:pt x="28931" y="144606"/>
                      <a:pt x="21339" y="160548"/>
                    </a:cubicBezTo>
                    <a:cubicBezTo>
                      <a:pt x="19568" y="163736"/>
                      <a:pt x="12988" y="175427"/>
                      <a:pt x="9446" y="178881"/>
                    </a:cubicBezTo>
                    <a:cubicBezTo>
                      <a:pt x="2613" y="185524"/>
                      <a:pt x="83" y="190307"/>
                      <a:pt x="83" y="191635"/>
                    </a:cubicBezTo>
                    <a:cubicBezTo>
                      <a:pt x="83" y="192166"/>
                      <a:pt x="589" y="193229"/>
                      <a:pt x="2360" y="193229"/>
                    </a:cubicBezTo>
                    <a:cubicBezTo>
                      <a:pt x="3373" y="193229"/>
                      <a:pt x="8687" y="192166"/>
                      <a:pt x="15266" y="187650"/>
                    </a:cubicBezTo>
                    <a:cubicBezTo>
                      <a:pt x="19568" y="184992"/>
                      <a:pt x="20074" y="184461"/>
                      <a:pt x="25894" y="178084"/>
                    </a:cubicBezTo>
                    <a:cubicBezTo>
                      <a:pt x="38547" y="178350"/>
                      <a:pt x="47403" y="180741"/>
                      <a:pt x="63346" y="185524"/>
                    </a:cubicBezTo>
                    <a:cubicBezTo>
                      <a:pt x="76251" y="189244"/>
                      <a:pt x="89157" y="193229"/>
                      <a:pt x="102062" y="193229"/>
                    </a:cubicBezTo>
                    <a:cubicBezTo>
                      <a:pt x="122560" y="193229"/>
                      <a:pt x="143310" y="177021"/>
                      <a:pt x="151407" y="165330"/>
                    </a:cubicBezTo>
                    <a:cubicBezTo>
                      <a:pt x="156468" y="158156"/>
                      <a:pt x="157987" y="151514"/>
                      <a:pt x="157987" y="150717"/>
                    </a:cubicBezTo>
                    <a:cubicBezTo>
                      <a:pt x="157987" y="148857"/>
                      <a:pt x="156468" y="148857"/>
                      <a:pt x="156215" y="148857"/>
                    </a:cubicBezTo>
                    <a:cubicBezTo>
                      <a:pt x="152167" y="148857"/>
                      <a:pt x="146093" y="151780"/>
                      <a:pt x="141791" y="154968"/>
                    </a:cubicBezTo>
                    <a:cubicBezTo>
                      <a:pt x="134959" y="159485"/>
                      <a:pt x="134453" y="161079"/>
                      <a:pt x="132935" y="165596"/>
                    </a:cubicBezTo>
                    <a:cubicBezTo>
                      <a:pt x="131669" y="169847"/>
                      <a:pt x="130151" y="171973"/>
                      <a:pt x="129139" y="173567"/>
                    </a:cubicBezTo>
                    <a:cubicBezTo>
                      <a:pt x="127115" y="176756"/>
                      <a:pt x="126861" y="176756"/>
                      <a:pt x="123066" y="176756"/>
                    </a:cubicBezTo>
                    <a:cubicBezTo>
                      <a:pt x="110919" y="176756"/>
                      <a:pt x="98267" y="172770"/>
                      <a:pt x="81565" y="167987"/>
                    </a:cubicBezTo>
                    <a:cubicBezTo>
                      <a:pt x="74480" y="165862"/>
                      <a:pt x="60562" y="161611"/>
                      <a:pt x="47910" y="161611"/>
                    </a:cubicBezTo>
                    <a:cubicBezTo>
                      <a:pt x="44620" y="161611"/>
                      <a:pt x="41077" y="161876"/>
                      <a:pt x="37787" y="1626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25" name="Forme libre : forme 724">
                <a:extLst>
                  <a:ext uri="{FF2B5EF4-FFF2-40B4-BE49-F238E27FC236}">
                    <a16:creationId xmlns:a16="http://schemas.microsoft.com/office/drawing/2014/main" id="{F4F0618B-6470-B5D7-42C8-1BA67ED2D20F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4832093" y="4171765"/>
                <a:ext cx="70677" cy="83882"/>
              </a:xfrm>
              <a:custGeom>
                <a:avLst/>
                <a:gdLst>
                  <a:gd name="connsiteX0" fmla="*/ 63859 w 70677"/>
                  <a:gd name="connsiteY0" fmla="*/ 12154 h 83882"/>
                  <a:gd name="connsiteX1" fmla="*/ 56419 w 70677"/>
                  <a:gd name="connsiteY1" fmla="*/ 20895 h 83882"/>
                  <a:gd name="connsiteX2" fmla="*/ 62264 w 70677"/>
                  <a:gd name="connsiteY2" fmla="*/ 26847 h 83882"/>
                  <a:gd name="connsiteX3" fmla="*/ 70767 w 70677"/>
                  <a:gd name="connsiteY3" fmla="*/ 16246 h 83882"/>
                  <a:gd name="connsiteX4" fmla="*/ 47208 w 70677"/>
                  <a:gd name="connsiteY4" fmla="*/ 64 h 83882"/>
                  <a:gd name="connsiteX5" fmla="*/ 14615 w 70677"/>
                  <a:gd name="connsiteY5" fmla="*/ 27219 h 83882"/>
                  <a:gd name="connsiteX6" fmla="*/ 20815 w 70677"/>
                  <a:gd name="connsiteY6" fmla="*/ 40797 h 83882"/>
                  <a:gd name="connsiteX7" fmla="*/ 40831 w 70677"/>
                  <a:gd name="connsiteY7" fmla="*/ 47492 h 83882"/>
                  <a:gd name="connsiteX8" fmla="*/ 55888 w 70677"/>
                  <a:gd name="connsiteY8" fmla="*/ 59768 h 83882"/>
                  <a:gd name="connsiteX9" fmla="*/ 46499 w 70677"/>
                  <a:gd name="connsiteY9" fmla="*/ 74647 h 83882"/>
                  <a:gd name="connsiteX10" fmla="*/ 28786 w 70677"/>
                  <a:gd name="connsiteY10" fmla="*/ 78739 h 83882"/>
                  <a:gd name="connsiteX11" fmla="*/ 7529 w 70677"/>
                  <a:gd name="connsiteY11" fmla="*/ 70927 h 83882"/>
                  <a:gd name="connsiteX12" fmla="*/ 17272 w 70677"/>
                  <a:gd name="connsiteY12" fmla="*/ 60326 h 83882"/>
                  <a:gd name="connsiteX13" fmla="*/ 10364 w 70677"/>
                  <a:gd name="connsiteY13" fmla="*/ 53444 h 83882"/>
                  <a:gd name="connsiteX14" fmla="*/ 90 w 70677"/>
                  <a:gd name="connsiteY14" fmla="*/ 65906 h 83882"/>
                  <a:gd name="connsiteX15" fmla="*/ 28609 w 70677"/>
                  <a:gd name="connsiteY15" fmla="*/ 83947 h 83882"/>
                  <a:gd name="connsiteX16" fmla="*/ 67224 w 70677"/>
                  <a:gd name="connsiteY16" fmla="*/ 53258 h 83882"/>
                  <a:gd name="connsiteX17" fmla="*/ 42779 w 70677"/>
                  <a:gd name="connsiteY17" fmla="*/ 31497 h 83882"/>
                  <a:gd name="connsiteX18" fmla="*/ 35694 w 70677"/>
                  <a:gd name="connsiteY18" fmla="*/ 30009 h 83882"/>
                  <a:gd name="connsiteX19" fmla="*/ 25952 w 70677"/>
                  <a:gd name="connsiteY19" fmla="*/ 20709 h 83882"/>
                  <a:gd name="connsiteX20" fmla="*/ 33037 w 70677"/>
                  <a:gd name="connsiteY20" fmla="*/ 8806 h 83882"/>
                  <a:gd name="connsiteX21" fmla="*/ 47031 w 70677"/>
                  <a:gd name="connsiteY21" fmla="*/ 5272 h 83882"/>
                  <a:gd name="connsiteX22" fmla="*/ 63859 w 70677"/>
                  <a:gd name="connsiteY22" fmla="*/ 12154 h 83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0677" h="83882">
                    <a:moveTo>
                      <a:pt x="63859" y="12154"/>
                    </a:moveTo>
                    <a:cubicBezTo>
                      <a:pt x="59253" y="13270"/>
                      <a:pt x="56419" y="17176"/>
                      <a:pt x="56419" y="20895"/>
                    </a:cubicBezTo>
                    <a:cubicBezTo>
                      <a:pt x="56419" y="25173"/>
                      <a:pt x="59962" y="26847"/>
                      <a:pt x="62264" y="26847"/>
                    </a:cubicBezTo>
                    <a:cubicBezTo>
                      <a:pt x="64036" y="26847"/>
                      <a:pt x="70767" y="25731"/>
                      <a:pt x="70767" y="16246"/>
                    </a:cubicBezTo>
                    <a:cubicBezTo>
                      <a:pt x="70767" y="4156"/>
                      <a:pt x="58013" y="64"/>
                      <a:pt x="47208" y="64"/>
                    </a:cubicBezTo>
                    <a:cubicBezTo>
                      <a:pt x="19575" y="64"/>
                      <a:pt x="14615" y="21453"/>
                      <a:pt x="14615" y="27219"/>
                    </a:cubicBezTo>
                    <a:cubicBezTo>
                      <a:pt x="14615" y="34101"/>
                      <a:pt x="18335" y="38565"/>
                      <a:pt x="20815" y="40797"/>
                    </a:cubicBezTo>
                    <a:cubicBezTo>
                      <a:pt x="25420" y="44516"/>
                      <a:pt x="28609" y="45260"/>
                      <a:pt x="40831" y="47492"/>
                    </a:cubicBezTo>
                    <a:cubicBezTo>
                      <a:pt x="44551" y="48236"/>
                      <a:pt x="55888" y="50468"/>
                      <a:pt x="55888" y="59768"/>
                    </a:cubicBezTo>
                    <a:cubicBezTo>
                      <a:pt x="55888" y="62930"/>
                      <a:pt x="53939" y="69997"/>
                      <a:pt x="46499" y="74647"/>
                    </a:cubicBezTo>
                    <a:cubicBezTo>
                      <a:pt x="39591" y="78739"/>
                      <a:pt x="30911" y="78739"/>
                      <a:pt x="28786" y="78739"/>
                    </a:cubicBezTo>
                    <a:cubicBezTo>
                      <a:pt x="21700" y="78739"/>
                      <a:pt x="11604" y="77065"/>
                      <a:pt x="7529" y="70927"/>
                    </a:cubicBezTo>
                    <a:cubicBezTo>
                      <a:pt x="13375" y="70183"/>
                      <a:pt x="17272" y="65534"/>
                      <a:pt x="17272" y="60326"/>
                    </a:cubicBezTo>
                    <a:cubicBezTo>
                      <a:pt x="17272" y="55676"/>
                      <a:pt x="14083" y="53444"/>
                      <a:pt x="10364" y="53444"/>
                    </a:cubicBezTo>
                    <a:cubicBezTo>
                      <a:pt x="5227" y="53444"/>
                      <a:pt x="90" y="57722"/>
                      <a:pt x="90" y="65906"/>
                    </a:cubicBezTo>
                    <a:cubicBezTo>
                      <a:pt x="90" y="77065"/>
                      <a:pt x="11426" y="83947"/>
                      <a:pt x="28609" y="83947"/>
                    </a:cubicBezTo>
                    <a:cubicBezTo>
                      <a:pt x="61202" y="83947"/>
                      <a:pt x="67224" y="60512"/>
                      <a:pt x="67224" y="53258"/>
                    </a:cubicBezTo>
                    <a:cubicBezTo>
                      <a:pt x="67224" y="36147"/>
                      <a:pt x="49333" y="32799"/>
                      <a:pt x="42779" y="31497"/>
                    </a:cubicBezTo>
                    <a:cubicBezTo>
                      <a:pt x="41185" y="31125"/>
                      <a:pt x="36757" y="30381"/>
                      <a:pt x="35694" y="30009"/>
                    </a:cubicBezTo>
                    <a:cubicBezTo>
                      <a:pt x="29140" y="28707"/>
                      <a:pt x="25952" y="24801"/>
                      <a:pt x="25952" y="20709"/>
                    </a:cubicBezTo>
                    <a:cubicBezTo>
                      <a:pt x="25952" y="16432"/>
                      <a:pt x="29140" y="11410"/>
                      <a:pt x="33037" y="8806"/>
                    </a:cubicBezTo>
                    <a:cubicBezTo>
                      <a:pt x="37820" y="5644"/>
                      <a:pt x="44019" y="5272"/>
                      <a:pt x="47031" y="5272"/>
                    </a:cubicBezTo>
                    <a:cubicBezTo>
                      <a:pt x="50751" y="5272"/>
                      <a:pt x="59962" y="5830"/>
                      <a:pt x="63859" y="121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26" name="Forme libre : forme 725">
                <a:extLst>
                  <a:ext uri="{FF2B5EF4-FFF2-40B4-BE49-F238E27FC236}">
                    <a16:creationId xmlns:a16="http://schemas.microsoft.com/office/drawing/2014/main" id="{FBC0CC96-7F17-9B5A-5C17-3285A3EFCF5E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4922465" y="4137542"/>
                <a:ext cx="59871" cy="118105"/>
              </a:xfrm>
              <a:custGeom>
                <a:avLst/>
                <a:gdLst>
                  <a:gd name="connsiteX0" fmla="*/ 36229 w 59871"/>
                  <a:gd name="connsiteY0" fmla="*/ 42843 h 118105"/>
                  <a:gd name="connsiteX1" fmla="*/ 54297 w 59871"/>
                  <a:gd name="connsiteY1" fmla="*/ 42843 h 118105"/>
                  <a:gd name="connsiteX2" fmla="*/ 59965 w 59871"/>
                  <a:gd name="connsiteY2" fmla="*/ 38751 h 118105"/>
                  <a:gd name="connsiteX3" fmla="*/ 54651 w 59871"/>
                  <a:gd name="connsiteY3" fmla="*/ 36147 h 118105"/>
                  <a:gd name="connsiteX4" fmla="*/ 37823 w 59871"/>
                  <a:gd name="connsiteY4" fmla="*/ 36147 h 118105"/>
                  <a:gd name="connsiteX5" fmla="*/ 44377 w 59871"/>
                  <a:gd name="connsiteY5" fmla="*/ 8620 h 118105"/>
                  <a:gd name="connsiteX6" fmla="*/ 44909 w 59871"/>
                  <a:gd name="connsiteY6" fmla="*/ 6016 h 118105"/>
                  <a:gd name="connsiteX7" fmla="*/ 38886 w 59871"/>
                  <a:gd name="connsiteY7" fmla="*/ 64 h 118105"/>
                  <a:gd name="connsiteX8" fmla="*/ 30561 w 59871"/>
                  <a:gd name="connsiteY8" fmla="*/ 8062 h 118105"/>
                  <a:gd name="connsiteX9" fmla="*/ 23830 w 59871"/>
                  <a:gd name="connsiteY9" fmla="*/ 36147 h 118105"/>
                  <a:gd name="connsiteX10" fmla="*/ 5762 w 59871"/>
                  <a:gd name="connsiteY10" fmla="*/ 36147 h 118105"/>
                  <a:gd name="connsiteX11" fmla="*/ 94 w 59871"/>
                  <a:gd name="connsiteY11" fmla="*/ 40239 h 118105"/>
                  <a:gd name="connsiteX12" fmla="*/ 5408 w 59871"/>
                  <a:gd name="connsiteY12" fmla="*/ 42843 h 118105"/>
                  <a:gd name="connsiteX13" fmla="*/ 22235 w 59871"/>
                  <a:gd name="connsiteY13" fmla="*/ 42843 h 118105"/>
                  <a:gd name="connsiteX14" fmla="*/ 11784 w 59871"/>
                  <a:gd name="connsiteY14" fmla="*/ 86737 h 118105"/>
                  <a:gd name="connsiteX15" fmla="*/ 9127 w 59871"/>
                  <a:gd name="connsiteY15" fmla="*/ 100500 h 118105"/>
                  <a:gd name="connsiteX16" fmla="*/ 28081 w 59871"/>
                  <a:gd name="connsiteY16" fmla="*/ 118170 h 118105"/>
                  <a:gd name="connsiteX17" fmla="*/ 58903 w 59871"/>
                  <a:gd name="connsiteY17" fmla="*/ 89713 h 118105"/>
                  <a:gd name="connsiteX18" fmla="*/ 56068 w 59871"/>
                  <a:gd name="connsiteY18" fmla="*/ 87295 h 118105"/>
                  <a:gd name="connsiteX19" fmla="*/ 52349 w 59871"/>
                  <a:gd name="connsiteY19" fmla="*/ 90829 h 118105"/>
                  <a:gd name="connsiteX20" fmla="*/ 28612 w 59871"/>
                  <a:gd name="connsiteY20" fmla="*/ 112962 h 118105"/>
                  <a:gd name="connsiteX21" fmla="*/ 22413 w 59871"/>
                  <a:gd name="connsiteY21" fmla="*/ 103848 h 118105"/>
                  <a:gd name="connsiteX22" fmla="*/ 23475 w 59871"/>
                  <a:gd name="connsiteY22" fmla="*/ 96222 h 118105"/>
                  <a:gd name="connsiteX23" fmla="*/ 36229 w 59871"/>
                  <a:gd name="connsiteY23" fmla="*/ 42843 h 11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9871" h="118105">
                    <a:moveTo>
                      <a:pt x="36229" y="42843"/>
                    </a:moveTo>
                    <a:lnTo>
                      <a:pt x="54297" y="42843"/>
                    </a:lnTo>
                    <a:cubicBezTo>
                      <a:pt x="57663" y="42843"/>
                      <a:pt x="59965" y="42843"/>
                      <a:pt x="59965" y="38751"/>
                    </a:cubicBezTo>
                    <a:cubicBezTo>
                      <a:pt x="59965" y="36147"/>
                      <a:pt x="57663" y="36147"/>
                      <a:pt x="54651" y="36147"/>
                    </a:cubicBezTo>
                    <a:lnTo>
                      <a:pt x="37823" y="36147"/>
                    </a:lnTo>
                    <a:lnTo>
                      <a:pt x="44377" y="8620"/>
                    </a:lnTo>
                    <a:cubicBezTo>
                      <a:pt x="44555" y="7690"/>
                      <a:pt x="44909" y="6760"/>
                      <a:pt x="44909" y="6016"/>
                    </a:cubicBezTo>
                    <a:cubicBezTo>
                      <a:pt x="44909" y="2668"/>
                      <a:pt x="42429" y="64"/>
                      <a:pt x="38886" y="64"/>
                    </a:cubicBezTo>
                    <a:cubicBezTo>
                      <a:pt x="34458" y="64"/>
                      <a:pt x="31801" y="3226"/>
                      <a:pt x="30561" y="8062"/>
                    </a:cubicBezTo>
                    <a:cubicBezTo>
                      <a:pt x="29321" y="12712"/>
                      <a:pt x="31624" y="3784"/>
                      <a:pt x="23830" y="36147"/>
                    </a:cubicBezTo>
                    <a:lnTo>
                      <a:pt x="5762" y="36147"/>
                    </a:lnTo>
                    <a:cubicBezTo>
                      <a:pt x="2396" y="36147"/>
                      <a:pt x="94" y="36147"/>
                      <a:pt x="94" y="40239"/>
                    </a:cubicBezTo>
                    <a:cubicBezTo>
                      <a:pt x="94" y="42843"/>
                      <a:pt x="2219" y="42843"/>
                      <a:pt x="5408" y="42843"/>
                    </a:cubicBezTo>
                    <a:lnTo>
                      <a:pt x="22235" y="42843"/>
                    </a:lnTo>
                    <a:lnTo>
                      <a:pt x="11784" y="86737"/>
                    </a:lnTo>
                    <a:cubicBezTo>
                      <a:pt x="10722" y="91387"/>
                      <a:pt x="9127" y="98082"/>
                      <a:pt x="9127" y="100500"/>
                    </a:cubicBezTo>
                    <a:cubicBezTo>
                      <a:pt x="9127" y="111474"/>
                      <a:pt x="17984" y="118170"/>
                      <a:pt x="28081" y="118170"/>
                    </a:cubicBezTo>
                    <a:cubicBezTo>
                      <a:pt x="47743" y="118170"/>
                      <a:pt x="58903" y="92131"/>
                      <a:pt x="58903" y="89713"/>
                    </a:cubicBezTo>
                    <a:cubicBezTo>
                      <a:pt x="58903" y="87295"/>
                      <a:pt x="56600" y="87295"/>
                      <a:pt x="56068" y="87295"/>
                    </a:cubicBezTo>
                    <a:cubicBezTo>
                      <a:pt x="53943" y="87295"/>
                      <a:pt x="53766" y="87667"/>
                      <a:pt x="52349" y="90829"/>
                    </a:cubicBezTo>
                    <a:cubicBezTo>
                      <a:pt x="47389" y="102546"/>
                      <a:pt x="38355" y="112962"/>
                      <a:pt x="28612" y="112962"/>
                    </a:cubicBezTo>
                    <a:cubicBezTo>
                      <a:pt x="24892" y="112962"/>
                      <a:pt x="22413" y="110544"/>
                      <a:pt x="22413" y="103848"/>
                    </a:cubicBezTo>
                    <a:cubicBezTo>
                      <a:pt x="22413" y="101988"/>
                      <a:pt x="23121" y="98082"/>
                      <a:pt x="23475" y="96222"/>
                    </a:cubicBezTo>
                    <a:lnTo>
                      <a:pt x="36229" y="42843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27" name="Forme libre : forme 726">
                <a:extLst>
                  <a:ext uri="{FF2B5EF4-FFF2-40B4-BE49-F238E27FC236}">
                    <a16:creationId xmlns:a16="http://schemas.microsoft.com/office/drawing/2014/main" id="{80A5BB91-AC8E-CEC1-0C2B-DE68016681A2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999794" y="4171765"/>
                <a:ext cx="90870" cy="119965"/>
              </a:xfrm>
              <a:custGeom>
                <a:avLst/>
                <a:gdLst>
                  <a:gd name="connsiteX0" fmla="*/ 90259 w 90870"/>
                  <a:gd name="connsiteY0" fmla="*/ 11968 h 119965"/>
                  <a:gd name="connsiteX1" fmla="*/ 90967 w 90870"/>
                  <a:gd name="connsiteY1" fmla="*/ 7876 h 119965"/>
                  <a:gd name="connsiteX2" fmla="*/ 85122 w 90870"/>
                  <a:gd name="connsiteY2" fmla="*/ 1924 h 119965"/>
                  <a:gd name="connsiteX3" fmla="*/ 77859 w 90870"/>
                  <a:gd name="connsiteY3" fmla="*/ 6388 h 119965"/>
                  <a:gd name="connsiteX4" fmla="*/ 75025 w 90870"/>
                  <a:gd name="connsiteY4" fmla="*/ 17176 h 119965"/>
                  <a:gd name="connsiteX5" fmla="*/ 71305 w 90870"/>
                  <a:gd name="connsiteY5" fmla="*/ 32613 h 119965"/>
                  <a:gd name="connsiteX6" fmla="*/ 64220 w 90870"/>
                  <a:gd name="connsiteY6" fmla="*/ 62558 h 119965"/>
                  <a:gd name="connsiteX7" fmla="*/ 42432 w 90870"/>
                  <a:gd name="connsiteY7" fmla="*/ 78739 h 119965"/>
                  <a:gd name="connsiteX8" fmla="*/ 30387 w 90870"/>
                  <a:gd name="connsiteY8" fmla="*/ 63302 h 119965"/>
                  <a:gd name="connsiteX9" fmla="*/ 39775 w 90870"/>
                  <a:gd name="connsiteY9" fmla="*/ 27219 h 119965"/>
                  <a:gd name="connsiteX10" fmla="*/ 42786 w 90870"/>
                  <a:gd name="connsiteY10" fmla="*/ 15874 h 119965"/>
                  <a:gd name="connsiteX11" fmla="*/ 25958 w 90870"/>
                  <a:gd name="connsiteY11" fmla="*/ 64 h 119965"/>
                  <a:gd name="connsiteX12" fmla="*/ 97 w 90870"/>
                  <a:gd name="connsiteY12" fmla="*/ 28521 h 119965"/>
                  <a:gd name="connsiteX13" fmla="*/ 3108 w 90870"/>
                  <a:gd name="connsiteY13" fmla="*/ 30939 h 119965"/>
                  <a:gd name="connsiteX14" fmla="*/ 6296 w 90870"/>
                  <a:gd name="connsiteY14" fmla="*/ 27963 h 119965"/>
                  <a:gd name="connsiteX15" fmla="*/ 25427 w 90870"/>
                  <a:gd name="connsiteY15" fmla="*/ 5272 h 119965"/>
                  <a:gd name="connsiteX16" fmla="*/ 29855 w 90870"/>
                  <a:gd name="connsiteY16" fmla="*/ 11782 h 119965"/>
                  <a:gd name="connsiteX17" fmla="*/ 27375 w 90870"/>
                  <a:gd name="connsiteY17" fmla="*/ 22569 h 119965"/>
                  <a:gd name="connsiteX18" fmla="*/ 17102 w 90870"/>
                  <a:gd name="connsiteY18" fmla="*/ 60326 h 119965"/>
                  <a:gd name="connsiteX19" fmla="*/ 24010 w 90870"/>
                  <a:gd name="connsiteY19" fmla="*/ 78181 h 119965"/>
                  <a:gd name="connsiteX20" fmla="*/ 41723 w 90870"/>
                  <a:gd name="connsiteY20" fmla="*/ 83947 h 119965"/>
                  <a:gd name="connsiteX21" fmla="*/ 61031 w 90870"/>
                  <a:gd name="connsiteY21" fmla="*/ 75577 h 119965"/>
                  <a:gd name="connsiteX22" fmla="*/ 49340 w 90870"/>
                  <a:gd name="connsiteY22" fmla="*/ 102918 h 119965"/>
                  <a:gd name="connsiteX23" fmla="*/ 28084 w 90870"/>
                  <a:gd name="connsiteY23" fmla="*/ 114822 h 119965"/>
                  <a:gd name="connsiteX24" fmla="*/ 14799 w 90870"/>
                  <a:gd name="connsiteY24" fmla="*/ 108684 h 119965"/>
                  <a:gd name="connsiteX25" fmla="*/ 24364 w 90870"/>
                  <a:gd name="connsiteY25" fmla="*/ 98454 h 119965"/>
                  <a:gd name="connsiteX26" fmla="*/ 17456 w 90870"/>
                  <a:gd name="connsiteY26" fmla="*/ 91387 h 119965"/>
                  <a:gd name="connsiteX27" fmla="*/ 7182 w 90870"/>
                  <a:gd name="connsiteY27" fmla="*/ 103662 h 119965"/>
                  <a:gd name="connsiteX28" fmla="*/ 28261 w 90870"/>
                  <a:gd name="connsiteY28" fmla="*/ 120029 h 119965"/>
                  <a:gd name="connsiteX29" fmla="*/ 73431 w 90870"/>
                  <a:gd name="connsiteY29" fmla="*/ 82273 h 119965"/>
                  <a:gd name="connsiteX30" fmla="*/ 90259 w 90870"/>
                  <a:gd name="connsiteY30" fmla="*/ 11968 h 119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870" h="119965">
                    <a:moveTo>
                      <a:pt x="90259" y="11968"/>
                    </a:moveTo>
                    <a:cubicBezTo>
                      <a:pt x="90967" y="9364"/>
                      <a:pt x="90967" y="8992"/>
                      <a:pt x="90967" y="7876"/>
                    </a:cubicBezTo>
                    <a:cubicBezTo>
                      <a:pt x="90967" y="4156"/>
                      <a:pt x="88133" y="1924"/>
                      <a:pt x="85122" y="1924"/>
                    </a:cubicBezTo>
                    <a:cubicBezTo>
                      <a:pt x="83173" y="1924"/>
                      <a:pt x="79808" y="2854"/>
                      <a:pt x="77859" y="6388"/>
                    </a:cubicBezTo>
                    <a:cubicBezTo>
                      <a:pt x="77328" y="7504"/>
                      <a:pt x="75911" y="13456"/>
                      <a:pt x="75025" y="17176"/>
                    </a:cubicBezTo>
                    <a:lnTo>
                      <a:pt x="71305" y="32613"/>
                    </a:lnTo>
                    <a:cubicBezTo>
                      <a:pt x="70242" y="37077"/>
                      <a:pt x="64751" y="60512"/>
                      <a:pt x="64220" y="62558"/>
                    </a:cubicBezTo>
                    <a:cubicBezTo>
                      <a:pt x="64043" y="62558"/>
                      <a:pt x="56249" y="78739"/>
                      <a:pt x="42432" y="78739"/>
                    </a:cubicBezTo>
                    <a:cubicBezTo>
                      <a:pt x="30387" y="78739"/>
                      <a:pt x="30387" y="66650"/>
                      <a:pt x="30387" y="63302"/>
                    </a:cubicBezTo>
                    <a:cubicBezTo>
                      <a:pt x="30387" y="53258"/>
                      <a:pt x="34461" y="41541"/>
                      <a:pt x="39775" y="27219"/>
                    </a:cubicBezTo>
                    <a:cubicBezTo>
                      <a:pt x="41901" y="21267"/>
                      <a:pt x="42786" y="19036"/>
                      <a:pt x="42786" y="15874"/>
                    </a:cubicBezTo>
                    <a:cubicBezTo>
                      <a:pt x="42786" y="6946"/>
                      <a:pt x="35524" y="64"/>
                      <a:pt x="25958" y="64"/>
                    </a:cubicBezTo>
                    <a:cubicBezTo>
                      <a:pt x="8068" y="64"/>
                      <a:pt x="97" y="25359"/>
                      <a:pt x="97" y="28521"/>
                    </a:cubicBezTo>
                    <a:cubicBezTo>
                      <a:pt x="97" y="30939"/>
                      <a:pt x="2576" y="30939"/>
                      <a:pt x="3108" y="30939"/>
                    </a:cubicBezTo>
                    <a:cubicBezTo>
                      <a:pt x="5588" y="30939"/>
                      <a:pt x="5765" y="30009"/>
                      <a:pt x="6296" y="27963"/>
                    </a:cubicBezTo>
                    <a:cubicBezTo>
                      <a:pt x="10725" y="12526"/>
                      <a:pt x="18341" y="5272"/>
                      <a:pt x="25427" y="5272"/>
                    </a:cubicBezTo>
                    <a:cubicBezTo>
                      <a:pt x="28438" y="5272"/>
                      <a:pt x="29855" y="7318"/>
                      <a:pt x="29855" y="11782"/>
                    </a:cubicBezTo>
                    <a:cubicBezTo>
                      <a:pt x="29855" y="16060"/>
                      <a:pt x="28261" y="20151"/>
                      <a:pt x="27375" y="22569"/>
                    </a:cubicBezTo>
                    <a:cubicBezTo>
                      <a:pt x="18873" y="45260"/>
                      <a:pt x="17102" y="52142"/>
                      <a:pt x="17102" y="60326"/>
                    </a:cubicBezTo>
                    <a:cubicBezTo>
                      <a:pt x="17102" y="63488"/>
                      <a:pt x="17102" y="72229"/>
                      <a:pt x="24010" y="78181"/>
                    </a:cubicBezTo>
                    <a:cubicBezTo>
                      <a:pt x="29501" y="83017"/>
                      <a:pt x="36941" y="83947"/>
                      <a:pt x="41723" y="83947"/>
                    </a:cubicBezTo>
                    <a:cubicBezTo>
                      <a:pt x="48809" y="83947"/>
                      <a:pt x="55186" y="81157"/>
                      <a:pt x="61031" y="75577"/>
                    </a:cubicBezTo>
                    <a:cubicBezTo>
                      <a:pt x="58728" y="85807"/>
                      <a:pt x="56780" y="93619"/>
                      <a:pt x="49340" y="102918"/>
                    </a:cubicBezTo>
                    <a:cubicBezTo>
                      <a:pt x="44558" y="108684"/>
                      <a:pt x="37472" y="114822"/>
                      <a:pt x="28084" y="114822"/>
                    </a:cubicBezTo>
                    <a:cubicBezTo>
                      <a:pt x="26844" y="114822"/>
                      <a:pt x="18519" y="114822"/>
                      <a:pt x="14799" y="108684"/>
                    </a:cubicBezTo>
                    <a:cubicBezTo>
                      <a:pt x="24364" y="107568"/>
                      <a:pt x="24364" y="98640"/>
                      <a:pt x="24364" y="98454"/>
                    </a:cubicBezTo>
                    <a:cubicBezTo>
                      <a:pt x="24364" y="92503"/>
                      <a:pt x="19227" y="91387"/>
                      <a:pt x="17456" y="91387"/>
                    </a:cubicBezTo>
                    <a:cubicBezTo>
                      <a:pt x="13027" y="91387"/>
                      <a:pt x="7182" y="95106"/>
                      <a:pt x="7182" y="103662"/>
                    </a:cubicBezTo>
                    <a:cubicBezTo>
                      <a:pt x="7182" y="113148"/>
                      <a:pt x="15684" y="120029"/>
                      <a:pt x="28261" y="120029"/>
                    </a:cubicBezTo>
                    <a:cubicBezTo>
                      <a:pt x="46152" y="120029"/>
                      <a:pt x="67940" y="105522"/>
                      <a:pt x="73431" y="82273"/>
                    </a:cubicBezTo>
                    <a:lnTo>
                      <a:pt x="90259" y="11968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28" name="Forme libre : forme 727">
                <a:extLst>
                  <a:ext uri="{FF2B5EF4-FFF2-40B4-BE49-F238E27FC236}">
                    <a16:creationId xmlns:a16="http://schemas.microsoft.com/office/drawing/2014/main" id="{EF0859DB-498B-42B7-D89B-12C8EBA7E138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5111434" y="4124709"/>
                <a:ext cx="39678" cy="130938"/>
              </a:xfrm>
              <a:custGeom>
                <a:avLst/>
                <a:gdLst>
                  <a:gd name="connsiteX0" fmla="*/ 39071 w 39678"/>
                  <a:gd name="connsiteY0" fmla="*/ 5644 h 130938"/>
                  <a:gd name="connsiteX1" fmla="*/ 39779 w 39678"/>
                  <a:gd name="connsiteY1" fmla="*/ 2668 h 130938"/>
                  <a:gd name="connsiteX2" fmla="*/ 36945 w 39678"/>
                  <a:gd name="connsiteY2" fmla="*/ 64 h 130938"/>
                  <a:gd name="connsiteX3" fmla="*/ 14272 w 39678"/>
                  <a:gd name="connsiteY3" fmla="*/ 1924 h 130938"/>
                  <a:gd name="connsiteX4" fmla="*/ 10552 w 39678"/>
                  <a:gd name="connsiteY4" fmla="*/ 6202 h 130938"/>
                  <a:gd name="connsiteX5" fmla="*/ 14980 w 39678"/>
                  <a:gd name="connsiteY5" fmla="*/ 8806 h 130938"/>
                  <a:gd name="connsiteX6" fmla="*/ 23483 w 39678"/>
                  <a:gd name="connsiteY6" fmla="*/ 11596 h 130938"/>
                  <a:gd name="connsiteX7" fmla="*/ 22774 w 39678"/>
                  <a:gd name="connsiteY7" fmla="*/ 15688 h 130938"/>
                  <a:gd name="connsiteX8" fmla="*/ 809 w 39678"/>
                  <a:gd name="connsiteY8" fmla="*/ 107568 h 130938"/>
                  <a:gd name="connsiteX9" fmla="*/ 101 w 39678"/>
                  <a:gd name="connsiteY9" fmla="*/ 113334 h 130938"/>
                  <a:gd name="connsiteX10" fmla="*/ 18700 w 39678"/>
                  <a:gd name="connsiteY10" fmla="*/ 131003 h 130938"/>
                  <a:gd name="connsiteX11" fmla="*/ 32871 w 39678"/>
                  <a:gd name="connsiteY11" fmla="*/ 121145 h 130938"/>
                  <a:gd name="connsiteX12" fmla="*/ 39071 w 39678"/>
                  <a:gd name="connsiteY12" fmla="*/ 102546 h 130938"/>
                  <a:gd name="connsiteX13" fmla="*/ 36236 w 39678"/>
                  <a:gd name="connsiteY13" fmla="*/ 100128 h 130938"/>
                  <a:gd name="connsiteX14" fmla="*/ 32694 w 39678"/>
                  <a:gd name="connsiteY14" fmla="*/ 104592 h 130938"/>
                  <a:gd name="connsiteX15" fmla="*/ 19409 w 39678"/>
                  <a:gd name="connsiteY15" fmla="*/ 125795 h 130938"/>
                  <a:gd name="connsiteX16" fmla="*/ 13386 w 39678"/>
                  <a:gd name="connsiteY16" fmla="*/ 116682 h 130938"/>
                  <a:gd name="connsiteX17" fmla="*/ 14449 w 39678"/>
                  <a:gd name="connsiteY17" fmla="*/ 109056 h 130938"/>
                  <a:gd name="connsiteX18" fmla="*/ 39071 w 39678"/>
                  <a:gd name="connsiteY18" fmla="*/ 5644 h 130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678" h="130938">
                    <a:moveTo>
                      <a:pt x="39071" y="5644"/>
                    </a:moveTo>
                    <a:cubicBezTo>
                      <a:pt x="39248" y="5272"/>
                      <a:pt x="39779" y="2854"/>
                      <a:pt x="39779" y="2668"/>
                    </a:cubicBezTo>
                    <a:cubicBezTo>
                      <a:pt x="39779" y="1738"/>
                      <a:pt x="39071" y="64"/>
                      <a:pt x="36945" y="64"/>
                    </a:cubicBezTo>
                    <a:cubicBezTo>
                      <a:pt x="33402" y="64"/>
                      <a:pt x="18700" y="1552"/>
                      <a:pt x="14272" y="1924"/>
                    </a:cubicBezTo>
                    <a:cubicBezTo>
                      <a:pt x="13032" y="2110"/>
                      <a:pt x="10552" y="2296"/>
                      <a:pt x="10552" y="6202"/>
                    </a:cubicBezTo>
                    <a:cubicBezTo>
                      <a:pt x="10552" y="8806"/>
                      <a:pt x="13032" y="8806"/>
                      <a:pt x="14980" y="8806"/>
                    </a:cubicBezTo>
                    <a:cubicBezTo>
                      <a:pt x="23483" y="8806"/>
                      <a:pt x="23483" y="10108"/>
                      <a:pt x="23483" y="11596"/>
                    </a:cubicBezTo>
                    <a:cubicBezTo>
                      <a:pt x="23483" y="12898"/>
                      <a:pt x="23128" y="14014"/>
                      <a:pt x="22774" y="15688"/>
                    </a:cubicBezTo>
                    <a:lnTo>
                      <a:pt x="809" y="107568"/>
                    </a:lnTo>
                    <a:cubicBezTo>
                      <a:pt x="278" y="109428"/>
                      <a:pt x="101" y="111474"/>
                      <a:pt x="101" y="113334"/>
                    </a:cubicBezTo>
                    <a:cubicBezTo>
                      <a:pt x="101" y="125237"/>
                      <a:pt x="10198" y="131003"/>
                      <a:pt x="18700" y="131003"/>
                    </a:cubicBezTo>
                    <a:cubicBezTo>
                      <a:pt x="22951" y="131003"/>
                      <a:pt x="28265" y="129515"/>
                      <a:pt x="32871" y="121145"/>
                    </a:cubicBezTo>
                    <a:cubicBezTo>
                      <a:pt x="36591" y="114264"/>
                      <a:pt x="39071" y="103290"/>
                      <a:pt x="39071" y="102546"/>
                    </a:cubicBezTo>
                    <a:cubicBezTo>
                      <a:pt x="39071" y="100128"/>
                      <a:pt x="36768" y="100128"/>
                      <a:pt x="36236" y="100128"/>
                    </a:cubicBezTo>
                    <a:cubicBezTo>
                      <a:pt x="33757" y="100128"/>
                      <a:pt x="33402" y="101244"/>
                      <a:pt x="32694" y="104592"/>
                    </a:cubicBezTo>
                    <a:cubicBezTo>
                      <a:pt x="30391" y="113892"/>
                      <a:pt x="27025" y="125795"/>
                      <a:pt x="19409" y="125795"/>
                    </a:cubicBezTo>
                    <a:cubicBezTo>
                      <a:pt x="14626" y="125795"/>
                      <a:pt x="13386" y="121145"/>
                      <a:pt x="13386" y="116682"/>
                    </a:cubicBezTo>
                    <a:cubicBezTo>
                      <a:pt x="13386" y="114636"/>
                      <a:pt x="13917" y="111102"/>
                      <a:pt x="14449" y="109056"/>
                    </a:cubicBezTo>
                    <a:lnTo>
                      <a:pt x="39071" y="5644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29" name="Forme libre : forme 728">
                <a:extLst>
                  <a:ext uri="{FF2B5EF4-FFF2-40B4-BE49-F238E27FC236}">
                    <a16:creationId xmlns:a16="http://schemas.microsoft.com/office/drawing/2014/main" id="{A232E9A6-CBCD-4702-9ED9-D211C9DAFED9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5177341" y="4171765"/>
                <a:ext cx="75814" cy="83882"/>
              </a:xfrm>
              <a:custGeom>
                <a:avLst/>
                <a:gdLst>
                  <a:gd name="connsiteX0" fmla="*/ 27914 w 75814"/>
                  <a:gd name="connsiteY0" fmla="*/ 39681 h 83882"/>
                  <a:gd name="connsiteX1" fmla="*/ 56433 w 75814"/>
                  <a:gd name="connsiteY1" fmla="*/ 35775 h 83882"/>
                  <a:gd name="connsiteX2" fmla="*/ 72020 w 75814"/>
                  <a:gd name="connsiteY2" fmla="*/ 16432 h 83882"/>
                  <a:gd name="connsiteX3" fmla="*/ 50056 w 75814"/>
                  <a:gd name="connsiteY3" fmla="*/ 64 h 83882"/>
                  <a:gd name="connsiteX4" fmla="*/ 103 w 75814"/>
                  <a:gd name="connsiteY4" fmla="*/ 48980 h 83882"/>
                  <a:gd name="connsiteX5" fmla="*/ 31988 w 75814"/>
                  <a:gd name="connsiteY5" fmla="*/ 83947 h 83882"/>
                  <a:gd name="connsiteX6" fmla="*/ 75917 w 75814"/>
                  <a:gd name="connsiteY6" fmla="*/ 62930 h 83882"/>
                  <a:gd name="connsiteX7" fmla="*/ 72906 w 75814"/>
                  <a:gd name="connsiteY7" fmla="*/ 59768 h 83882"/>
                  <a:gd name="connsiteX8" fmla="*/ 70072 w 75814"/>
                  <a:gd name="connsiteY8" fmla="*/ 61628 h 83882"/>
                  <a:gd name="connsiteX9" fmla="*/ 32342 w 75814"/>
                  <a:gd name="connsiteY9" fmla="*/ 78739 h 83882"/>
                  <a:gd name="connsiteX10" fmla="*/ 14628 w 75814"/>
                  <a:gd name="connsiteY10" fmla="*/ 56234 h 83882"/>
                  <a:gd name="connsiteX11" fmla="*/ 16754 w 75814"/>
                  <a:gd name="connsiteY11" fmla="*/ 39681 h 83882"/>
                  <a:gd name="connsiteX12" fmla="*/ 27914 w 75814"/>
                  <a:gd name="connsiteY12" fmla="*/ 39681 h 83882"/>
                  <a:gd name="connsiteX13" fmla="*/ 18171 w 75814"/>
                  <a:gd name="connsiteY13" fmla="*/ 34473 h 83882"/>
                  <a:gd name="connsiteX14" fmla="*/ 50056 w 75814"/>
                  <a:gd name="connsiteY14" fmla="*/ 5272 h 83882"/>
                  <a:gd name="connsiteX15" fmla="*/ 64404 w 75814"/>
                  <a:gd name="connsiteY15" fmla="*/ 16432 h 83882"/>
                  <a:gd name="connsiteX16" fmla="*/ 26851 w 75814"/>
                  <a:gd name="connsiteY16" fmla="*/ 34473 h 83882"/>
                  <a:gd name="connsiteX17" fmla="*/ 18171 w 75814"/>
                  <a:gd name="connsiteY17" fmla="*/ 34473 h 83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814" h="83882">
                    <a:moveTo>
                      <a:pt x="27914" y="39681"/>
                    </a:moveTo>
                    <a:cubicBezTo>
                      <a:pt x="32873" y="39681"/>
                      <a:pt x="46867" y="39309"/>
                      <a:pt x="56433" y="35775"/>
                    </a:cubicBezTo>
                    <a:cubicBezTo>
                      <a:pt x="69541" y="30939"/>
                      <a:pt x="72020" y="22011"/>
                      <a:pt x="72020" y="16432"/>
                    </a:cubicBezTo>
                    <a:cubicBezTo>
                      <a:pt x="72020" y="6202"/>
                      <a:pt x="62278" y="64"/>
                      <a:pt x="50056" y="64"/>
                    </a:cubicBezTo>
                    <a:cubicBezTo>
                      <a:pt x="28799" y="64"/>
                      <a:pt x="103" y="17176"/>
                      <a:pt x="103" y="48980"/>
                    </a:cubicBezTo>
                    <a:cubicBezTo>
                      <a:pt x="103" y="67766"/>
                      <a:pt x="11263" y="83947"/>
                      <a:pt x="31988" y="83947"/>
                    </a:cubicBezTo>
                    <a:cubicBezTo>
                      <a:pt x="61924" y="83947"/>
                      <a:pt x="75917" y="65534"/>
                      <a:pt x="75917" y="62930"/>
                    </a:cubicBezTo>
                    <a:cubicBezTo>
                      <a:pt x="75917" y="61814"/>
                      <a:pt x="74323" y="59768"/>
                      <a:pt x="72906" y="59768"/>
                    </a:cubicBezTo>
                    <a:cubicBezTo>
                      <a:pt x="71843" y="59768"/>
                      <a:pt x="71489" y="60140"/>
                      <a:pt x="70072" y="61628"/>
                    </a:cubicBezTo>
                    <a:cubicBezTo>
                      <a:pt x="56255" y="78739"/>
                      <a:pt x="35531" y="78739"/>
                      <a:pt x="32342" y="78739"/>
                    </a:cubicBezTo>
                    <a:cubicBezTo>
                      <a:pt x="21714" y="78739"/>
                      <a:pt x="14628" y="71299"/>
                      <a:pt x="14628" y="56234"/>
                    </a:cubicBezTo>
                    <a:cubicBezTo>
                      <a:pt x="14628" y="53630"/>
                      <a:pt x="14628" y="49910"/>
                      <a:pt x="16754" y="39681"/>
                    </a:cubicBezTo>
                    <a:lnTo>
                      <a:pt x="27914" y="39681"/>
                    </a:lnTo>
                    <a:close/>
                    <a:moveTo>
                      <a:pt x="18171" y="34473"/>
                    </a:moveTo>
                    <a:cubicBezTo>
                      <a:pt x="25434" y="7504"/>
                      <a:pt x="45096" y="5272"/>
                      <a:pt x="50056" y="5272"/>
                    </a:cubicBezTo>
                    <a:cubicBezTo>
                      <a:pt x="57850" y="5272"/>
                      <a:pt x="64404" y="9364"/>
                      <a:pt x="64404" y="16432"/>
                    </a:cubicBezTo>
                    <a:cubicBezTo>
                      <a:pt x="64404" y="34473"/>
                      <a:pt x="34468" y="34473"/>
                      <a:pt x="26851" y="34473"/>
                    </a:cubicBezTo>
                    <a:lnTo>
                      <a:pt x="18171" y="34473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30" name="Forme libre : forme 729">
                <a:extLst>
                  <a:ext uri="{FF2B5EF4-FFF2-40B4-BE49-F238E27FC236}">
                    <a16:creationId xmlns:a16="http://schemas.microsoft.com/office/drawing/2014/main" id="{64C60DCE-2636-F754-DA1D-EC8558DE6292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5299186" y="4014655"/>
                <a:ext cx="58707" cy="265703"/>
              </a:xfrm>
              <a:custGeom>
                <a:avLst/>
                <a:gdLst>
                  <a:gd name="connsiteX0" fmla="*/ 58816 w 58707"/>
                  <a:gd name="connsiteY0" fmla="*/ 263109 h 265703"/>
                  <a:gd name="connsiteX1" fmla="*/ 54514 w 58707"/>
                  <a:gd name="connsiteY1" fmla="*/ 257264 h 265703"/>
                  <a:gd name="connsiteX2" fmla="*/ 14785 w 58707"/>
                  <a:gd name="connsiteY2" fmla="*/ 132915 h 265703"/>
                  <a:gd name="connsiteX3" fmla="*/ 55526 w 58707"/>
                  <a:gd name="connsiteY3" fmla="*/ 7237 h 265703"/>
                  <a:gd name="connsiteX4" fmla="*/ 58816 w 58707"/>
                  <a:gd name="connsiteY4" fmla="*/ 2720 h 265703"/>
                  <a:gd name="connsiteX5" fmla="*/ 56285 w 58707"/>
                  <a:gd name="connsiteY5" fmla="*/ 63 h 265703"/>
                  <a:gd name="connsiteX6" fmla="*/ 16050 w 58707"/>
                  <a:gd name="connsiteY6" fmla="*/ 51875 h 265703"/>
                  <a:gd name="connsiteX7" fmla="*/ 108 w 58707"/>
                  <a:gd name="connsiteY7" fmla="*/ 132915 h 265703"/>
                  <a:gd name="connsiteX8" fmla="*/ 16809 w 58707"/>
                  <a:gd name="connsiteY8" fmla="*/ 215814 h 265703"/>
                  <a:gd name="connsiteX9" fmla="*/ 56285 w 58707"/>
                  <a:gd name="connsiteY9" fmla="*/ 265766 h 265703"/>
                  <a:gd name="connsiteX10" fmla="*/ 58816 w 58707"/>
                  <a:gd name="connsiteY10" fmla="*/ 263109 h 26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707" h="265703">
                    <a:moveTo>
                      <a:pt x="58816" y="263109"/>
                    </a:moveTo>
                    <a:cubicBezTo>
                      <a:pt x="58816" y="262312"/>
                      <a:pt x="58816" y="261781"/>
                      <a:pt x="54514" y="257264"/>
                    </a:cubicBezTo>
                    <a:cubicBezTo>
                      <a:pt x="22882" y="223785"/>
                      <a:pt x="14785" y="173567"/>
                      <a:pt x="14785" y="132915"/>
                    </a:cubicBezTo>
                    <a:cubicBezTo>
                      <a:pt x="14785" y="86682"/>
                      <a:pt x="24401" y="40450"/>
                      <a:pt x="55526" y="7237"/>
                    </a:cubicBezTo>
                    <a:cubicBezTo>
                      <a:pt x="58816" y="4048"/>
                      <a:pt x="58816" y="3517"/>
                      <a:pt x="58816" y="2720"/>
                    </a:cubicBezTo>
                    <a:cubicBezTo>
                      <a:pt x="58816" y="860"/>
                      <a:pt x="57803" y="63"/>
                      <a:pt x="56285" y="63"/>
                    </a:cubicBezTo>
                    <a:cubicBezTo>
                      <a:pt x="53754" y="63"/>
                      <a:pt x="30980" y="18131"/>
                      <a:pt x="16050" y="51875"/>
                    </a:cubicBezTo>
                    <a:cubicBezTo>
                      <a:pt x="3144" y="81102"/>
                      <a:pt x="108" y="110595"/>
                      <a:pt x="108" y="132915"/>
                    </a:cubicBezTo>
                    <a:cubicBezTo>
                      <a:pt x="108" y="153639"/>
                      <a:pt x="2891" y="185790"/>
                      <a:pt x="16809" y="215814"/>
                    </a:cubicBezTo>
                    <a:cubicBezTo>
                      <a:pt x="31992" y="248496"/>
                      <a:pt x="53754" y="265766"/>
                      <a:pt x="56285" y="265766"/>
                    </a:cubicBezTo>
                    <a:cubicBezTo>
                      <a:pt x="57803" y="265766"/>
                      <a:pt x="58816" y="264969"/>
                      <a:pt x="58816" y="2631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31" name="Forme libre : forme 730">
                <a:extLst>
                  <a:ext uri="{FF2B5EF4-FFF2-40B4-BE49-F238E27FC236}">
                    <a16:creationId xmlns:a16="http://schemas.microsoft.com/office/drawing/2014/main" id="{BF5410B2-3066-1049-4141-56E1604E801B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5402754" y="4024220"/>
                <a:ext cx="112101" cy="52609"/>
              </a:xfrm>
              <a:custGeom>
                <a:avLst/>
                <a:gdLst>
                  <a:gd name="connsiteX0" fmla="*/ 89944 w 112101"/>
                  <a:gd name="connsiteY0" fmla="*/ 31681 h 52609"/>
                  <a:gd name="connsiteX1" fmla="*/ 78051 w 112101"/>
                  <a:gd name="connsiteY1" fmla="*/ 47358 h 52609"/>
                  <a:gd name="connsiteX2" fmla="*/ 83112 w 112101"/>
                  <a:gd name="connsiteY2" fmla="*/ 52672 h 52609"/>
                  <a:gd name="connsiteX3" fmla="*/ 87920 w 112101"/>
                  <a:gd name="connsiteY3" fmla="*/ 49218 h 52609"/>
                  <a:gd name="connsiteX4" fmla="*/ 107911 w 112101"/>
                  <a:gd name="connsiteY4" fmla="*/ 31947 h 52609"/>
                  <a:gd name="connsiteX5" fmla="*/ 112213 w 112101"/>
                  <a:gd name="connsiteY5" fmla="*/ 26367 h 52609"/>
                  <a:gd name="connsiteX6" fmla="*/ 108670 w 112101"/>
                  <a:gd name="connsiteY6" fmla="*/ 21053 h 52609"/>
                  <a:gd name="connsiteX7" fmla="*/ 98295 w 112101"/>
                  <a:gd name="connsiteY7" fmla="*/ 5908 h 52609"/>
                  <a:gd name="connsiteX8" fmla="*/ 93234 w 112101"/>
                  <a:gd name="connsiteY8" fmla="*/ 63 h 52609"/>
                  <a:gd name="connsiteX9" fmla="*/ 88173 w 112101"/>
                  <a:gd name="connsiteY9" fmla="*/ 5643 h 52609"/>
                  <a:gd name="connsiteX10" fmla="*/ 94246 w 112101"/>
                  <a:gd name="connsiteY10" fmla="*/ 21053 h 52609"/>
                  <a:gd name="connsiteX11" fmla="*/ 8968 w 112101"/>
                  <a:gd name="connsiteY11" fmla="*/ 21053 h 52609"/>
                  <a:gd name="connsiteX12" fmla="*/ 111 w 112101"/>
                  <a:gd name="connsiteY12" fmla="*/ 26367 h 52609"/>
                  <a:gd name="connsiteX13" fmla="*/ 8968 w 112101"/>
                  <a:gd name="connsiteY13" fmla="*/ 31681 h 52609"/>
                  <a:gd name="connsiteX14" fmla="*/ 89944 w 112101"/>
                  <a:gd name="connsiteY14" fmla="*/ 31681 h 52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101" h="52609">
                    <a:moveTo>
                      <a:pt x="89944" y="31681"/>
                    </a:moveTo>
                    <a:cubicBezTo>
                      <a:pt x="86401" y="35136"/>
                      <a:pt x="78051" y="42575"/>
                      <a:pt x="78051" y="47358"/>
                    </a:cubicBezTo>
                    <a:cubicBezTo>
                      <a:pt x="78051" y="50015"/>
                      <a:pt x="80581" y="52672"/>
                      <a:pt x="83112" y="52672"/>
                    </a:cubicBezTo>
                    <a:cubicBezTo>
                      <a:pt x="85389" y="52672"/>
                      <a:pt x="86654" y="50812"/>
                      <a:pt x="87920" y="49218"/>
                    </a:cubicBezTo>
                    <a:cubicBezTo>
                      <a:pt x="90956" y="45232"/>
                      <a:pt x="96776" y="37793"/>
                      <a:pt x="107911" y="31947"/>
                    </a:cubicBezTo>
                    <a:cubicBezTo>
                      <a:pt x="109682" y="30884"/>
                      <a:pt x="112213" y="29556"/>
                      <a:pt x="112213" y="26367"/>
                    </a:cubicBezTo>
                    <a:cubicBezTo>
                      <a:pt x="112213" y="23710"/>
                      <a:pt x="110441" y="22382"/>
                      <a:pt x="108670" y="21053"/>
                    </a:cubicBezTo>
                    <a:cubicBezTo>
                      <a:pt x="103103" y="17068"/>
                      <a:pt x="100319" y="12285"/>
                      <a:pt x="98295" y="5908"/>
                    </a:cubicBezTo>
                    <a:cubicBezTo>
                      <a:pt x="97789" y="3517"/>
                      <a:pt x="96776" y="63"/>
                      <a:pt x="93234" y="63"/>
                    </a:cubicBezTo>
                    <a:cubicBezTo>
                      <a:pt x="89691" y="63"/>
                      <a:pt x="88173" y="3517"/>
                      <a:pt x="88173" y="5643"/>
                    </a:cubicBezTo>
                    <a:cubicBezTo>
                      <a:pt x="88173" y="6971"/>
                      <a:pt x="90197" y="15474"/>
                      <a:pt x="94246" y="21053"/>
                    </a:cubicBezTo>
                    <a:lnTo>
                      <a:pt x="8968" y="21053"/>
                    </a:lnTo>
                    <a:cubicBezTo>
                      <a:pt x="4666" y="21053"/>
                      <a:pt x="111" y="21053"/>
                      <a:pt x="111" y="26367"/>
                    </a:cubicBezTo>
                    <a:cubicBezTo>
                      <a:pt x="111" y="31681"/>
                      <a:pt x="4666" y="31681"/>
                      <a:pt x="8968" y="31681"/>
                    </a:cubicBezTo>
                    <a:lnTo>
                      <a:pt x="89944" y="3168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32" name="Forme libre : forme 731">
                <a:extLst>
                  <a:ext uri="{FF2B5EF4-FFF2-40B4-BE49-F238E27FC236}">
                    <a16:creationId xmlns:a16="http://schemas.microsoft.com/office/drawing/2014/main" id="{78EBAA3B-1F55-C822-C643-4EA98161C470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5382665" y="4096491"/>
                <a:ext cx="115897" cy="120363"/>
              </a:xfrm>
              <a:custGeom>
                <a:avLst/>
                <a:gdLst>
                  <a:gd name="connsiteX0" fmla="*/ 84378 w 115897"/>
                  <a:gd name="connsiteY0" fmla="*/ 17068 h 120363"/>
                  <a:gd name="connsiteX1" fmla="*/ 61097 w 115897"/>
                  <a:gd name="connsiteY1" fmla="*/ 63 h 120363"/>
                  <a:gd name="connsiteX2" fmla="*/ 112 w 115897"/>
                  <a:gd name="connsiteY2" fmla="*/ 77914 h 120363"/>
                  <a:gd name="connsiteX3" fmla="*/ 33767 w 115897"/>
                  <a:gd name="connsiteY3" fmla="*/ 120427 h 120363"/>
                  <a:gd name="connsiteX4" fmla="*/ 66664 w 115897"/>
                  <a:gd name="connsiteY4" fmla="*/ 100499 h 120363"/>
                  <a:gd name="connsiteX5" fmla="*/ 89692 w 115897"/>
                  <a:gd name="connsiteY5" fmla="*/ 120427 h 120363"/>
                  <a:gd name="connsiteX6" fmla="*/ 108417 w 115897"/>
                  <a:gd name="connsiteY6" fmla="*/ 105813 h 120363"/>
                  <a:gd name="connsiteX7" fmla="*/ 116009 w 115897"/>
                  <a:gd name="connsiteY7" fmla="*/ 79508 h 120363"/>
                  <a:gd name="connsiteX8" fmla="*/ 112972 w 115897"/>
                  <a:gd name="connsiteY8" fmla="*/ 76851 h 120363"/>
                  <a:gd name="connsiteX9" fmla="*/ 109430 w 115897"/>
                  <a:gd name="connsiteY9" fmla="*/ 81634 h 120363"/>
                  <a:gd name="connsiteX10" fmla="*/ 90198 w 115897"/>
                  <a:gd name="connsiteY10" fmla="*/ 114581 h 120363"/>
                  <a:gd name="connsiteX11" fmla="*/ 82606 w 115897"/>
                  <a:gd name="connsiteY11" fmla="*/ 102359 h 120363"/>
                  <a:gd name="connsiteX12" fmla="*/ 85896 w 115897"/>
                  <a:gd name="connsiteY12" fmla="*/ 82697 h 120363"/>
                  <a:gd name="connsiteX13" fmla="*/ 91463 w 115897"/>
                  <a:gd name="connsiteY13" fmla="*/ 58783 h 120363"/>
                  <a:gd name="connsiteX14" fmla="*/ 100573 w 115897"/>
                  <a:gd name="connsiteY14" fmla="*/ 21585 h 120363"/>
                  <a:gd name="connsiteX15" fmla="*/ 102344 w 115897"/>
                  <a:gd name="connsiteY15" fmla="*/ 12551 h 120363"/>
                  <a:gd name="connsiteX16" fmla="*/ 95006 w 115897"/>
                  <a:gd name="connsiteY16" fmla="*/ 5377 h 120363"/>
                  <a:gd name="connsiteX17" fmla="*/ 84378 w 115897"/>
                  <a:gd name="connsiteY17" fmla="*/ 17068 h 120363"/>
                  <a:gd name="connsiteX18" fmla="*/ 67929 w 115897"/>
                  <a:gd name="connsiteY18" fmla="*/ 85885 h 120363"/>
                  <a:gd name="connsiteX19" fmla="*/ 62868 w 115897"/>
                  <a:gd name="connsiteY19" fmla="*/ 95716 h 120363"/>
                  <a:gd name="connsiteX20" fmla="*/ 34273 w 115897"/>
                  <a:gd name="connsiteY20" fmla="*/ 114581 h 120363"/>
                  <a:gd name="connsiteX21" fmla="*/ 18078 w 115897"/>
                  <a:gd name="connsiteY21" fmla="*/ 89605 h 120363"/>
                  <a:gd name="connsiteX22" fmla="*/ 31996 w 115897"/>
                  <a:gd name="connsiteY22" fmla="*/ 31416 h 120363"/>
                  <a:gd name="connsiteX23" fmla="*/ 61350 w 115897"/>
                  <a:gd name="connsiteY23" fmla="*/ 5908 h 120363"/>
                  <a:gd name="connsiteX24" fmla="*/ 81341 w 115897"/>
                  <a:gd name="connsiteY24" fmla="*/ 29290 h 120363"/>
                  <a:gd name="connsiteX25" fmla="*/ 80582 w 115897"/>
                  <a:gd name="connsiteY25" fmla="*/ 33807 h 120363"/>
                  <a:gd name="connsiteX26" fmla="*/ 67929 w 115897"/>
                  <a:gd name="connsiteY26" fmla="*/ 85885 h 120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5897" h="120363">
                    <a:moveTo>
                      <a:pt x="84378" y="17068"/>
                    </a:moveTo>
                    <a:cubicBezTo>
                      <a:pt x="79823" y="7237"/>
                      <a:pt x="72484" y="63"/>
                      <a:pt x="61097" y="63"/>
                    </a:cubicBezTo>
                    <a:cubicBezTo>
                      <a:pt x="31490" y="63"/>
                      <a:pt x="112" y="39121"/>
                      <a:pt x="112" y="77914"/>
                    </a:cubicBezTo>
                    <a:cubicBezTo>
                      <a:pt x="112" y="102890"/>
                      <a:pt x="14029" y="120427"/>
                      <a:pt x="33767" y="120427"/>
                    </a:cubicBezTo>
                    <a:cubicBezTo>
                      <a:pt x="38828" y="120427"/>
                      <a:pt x="51481" y="119364"/>
                      <a:pt x="66664" y="100499"/>
                    </a:cubicBezTo>
                    <a:cubicBezTo>
                      <a:pt x="68688" y="111658"/>
                      <a:pt x="77545" y="120427"/>
                      <a:pt x="89692" y="120427"/>
                    </a:cubicBezTo>
                    <a:cubicBezTo>
                      <a:pt x="98548" y="120427"/>
                      <a:pt x="104369" y="114315"/>
                      <a:pt x="108417" y="105813"/>
                    </a:cubicBezTo>
                    <a:cubicBezTo>
                      <a:pt x="112719" y="96247"/>
                      <a:pt x="116009" y="80040"/>
                      <a:pt x="116009" y="79508"/>
                    </a:cubicBezTo>
                    <a:cubicBezTo>
                      <a:pt x="116009" y="76851"/>
                      <a:pt x="113731" y="76851"/>
                      <a:pt x="112972" y="76851"/>
                    </a:cubicBezTo>
                    <a:cubicBezTo>
                      <a:pt x="110442" y="76851"/>
                      <a:pt x="110189" y="77914"/>
                      <a:pt x="109430" y="81634"/>
                    </a:cubicBezTo>
                    <a:cubicBezTo>
                      <a:pt x="105128" y="98905"/>
                      <a:pt x="100573" y="114581"/>
                      <a:pt x="90198" y="114581"/>
                    </a:cubicBezTo>
                    <a:cubicBezTo>
                      <a:pt x="83365" y="114581"/>
                      <a:pt x="82606" y="107673"/>
                      <a:pt x="82606" y="102359"/>
                    </a:cubicBezTo>
                    <a:cubicBezTo>
                      <a:pt x="82606" y="96513"/>
                      <a:pt x="83112" y="94388"/>
                      <a:pt x="85896" y="82697"/>
                    </a:cubicBezTo>
                    <a:cubicBezTo>
                      <a:pt x="88679" y="71537"/>
                      <a:pt x="89185" y="68880"/>
                      <a:pt x="91463" y="58783"/>
                    </a:cubicBezTo>
                    <a:lnTo>
                      <a:pt x="100573" y="21585"/>
                    </a:lnTo>
                    <a:cubicBezTo>
                      <a:pt x="102344" y="14145"/>
                      <a:pt x="102344" y="13614"/>
                      <a:pt x="102344" y="12551"/>
                    </a:cubicBezTo>
                    <a:cubicBezTo>
                      <a:pt x="102344" y="8034"/>
                      <a:pt x="99308" y="5377"/>
                      <a:pt x="95006" y="5377"/>
                    </a:cubicBezTo>
                    <a:cubicBezTo>
                      <a:pt x="88932" y="5377"/>
                      <a:pt x="85137" y="11222"/>
                      <a:pt x="84378" y="17068"/>
                    </a:cubicBezTo>
                    <a:close/>
                    <a:moveTo>
                      <a:pt x="67929" y="85885"/>
                    </a:moveTo>
                    <a:cubicBezTo>
                      <a:pt x="66664" y="90668"/>
                      <a:pt x="66664" y="91199"/>
                      <a:pt x="62868" y="95716"/>
                    </a:cubicBezTo>
                    <a:cubicBezTo>
                      <a:pt x="51734" y="110330"/>
                      <a:pt x="41359" y="114581"/>
                      <a:pt x="34273" y="114581"/>
                    </a:cubicBezTo>
                    <a:cubicBezTo>
                      <a:pt x="21621" y="114581"/>
                      <a:pt x="18078" y="99967"/>
                      <a:pt x="18078" y="89605"/>
                    </a:cubicBezTo>
                    <a:cubicBezTo>
                      <a:pt x="18078" y="76320"/>
                      <a:pt x="26176" y="43638"/>
                      <a:pt x="31996" y="31416"/>
                    </a:cubicBezTo>
                    <a:cubicBezTo>
                      <a:pt x="39841" y="15739"/>
                      <a:pt x="51228" y="5908"/>
                      <a:pt x="61350" y="5908"/>
                    </a:cubicBezTo>
                    <a:cubicBezTo>
                      <a:pt x="77798" y="5908"/>
                      <a:pt x="81341" y="27696"/>
                      <a:pt x="81341" y="29290"/>
                    </a:cubicBezTo>
                    <a:cubicBezTo>
                      <a:pt x="81341" y="30884"/>
                      <a:pt x="80835" y="32479"/>
                      <a:pt x="80582" y="33807"/>
                    </a:cubicBezTo>
                    <a:lnTo>
                      <a:pt x="67929" y="85885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33" name="Forme libre : forme 732">
                <a:extLst>
                  <a:ext uri="{FF2B5EF4-FFF2-40B4-BE49-F238E27FC236}">
                    <a16:creationId xmlns:a16="http://schemas.microsoft.com/office/drawing/2014/main" id="{FDE0B494-E7D6-6ACF-F866-3EC853A32D34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5528066" y="4185768"/>
                <a:ext cx="29606" cy="79445"/>
              </a:xfrm>
              <a:custGeom>
                <a:avLst/>
                <a:gdLst>
                  <a:gd name="connsiteX0" fmla="*/ 29724 w 29606"/>
                  <a:gd name="connsiteY0" fmla="*/ 27962 h 79445"/>
                  <a:gd name="connsiteX1" fmla="*/ 13528 w 29606"/>
                  <a:gd name="connsiteY1" fmla="*/ 63 h 79445"/>
                  <a:gd name="connsiteX2" fmla="*/ 117 w 29606"/>
                  <a:gd name="connsiteY2" fmla="*/ 14145 h 79445"/>
                  <a:gd name="connsiteX3" fmla="*/ 13528 w 29606"/>
                  <a:gd name="connsiteY3" fmla="*/ 28227 h 79445"/>
                  <a:gd name="connsiteX4" fmla="*/ 22385 w 29606"/>
                  <a:gd name="connsiteY4" fmla="*/ 24773 h 79445"/>
                  <a:gd name="connsiteX5" fmla="*/ 23651 w 29606"/>
                  <a:gd name="connsiteY5" fmla="*/ 23976 h 79445"/>
                  <a:gd name="connsiteX6" fmla="*/ 24157 w 29606"/>
                  <a:gd name="connsiteY6" fmla="*/ 27962 h 79445"/>
                  <a:gd name="connsiteX7" fmla="*/ 6949 w 29606"/>
                  <a:gd name="connsiteY7" fmla="*/ 72334 h 79445"/>
                  <a:gd name="connsiteX8" fmla="*/ 4166 w 29606"/>
                  <a:gd name="connsiteY8" fmla="*/ 76585 h 79445"/>
                  <a:gd name="connsiteX9" fmla="*/ 6696 w 29606"/>
                  <a:gd name="connsiteY9" fmla="*/ 79508 h 79445"/>
                  <a:gd name="connsiteX10" fmla="*/ 29724 w 29606"/>
                  <a:gd name="connsiteY10" fmla="*/ 27962 h 7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606" h="79445">
                    <a:moveTo>
                      <a:pt x="29724" y="27962"/>
                    </a:moveTo>
                    <a:cubicBezTo>
                      <a:pt x="29724" y="10425"/>
                      <a:pt x="23397" y="63"/>
                      <a:pt x="13528" y="63"/>
                    </a:cubicBezTo>
                    <a:cubicBezTo>
                      <a:pt x="5178" y="63"/>
                      <a:pt x="117" y="6705"/>
                      <a:pt x="117" y="14145"/>
                    </a:cubicBezTo>
                    <a:cubicBezTo>
                      <a:pt x="117" y="21319"/>
                      <a:pt x="5178" y="28227"/>
                      <a:pt x="13528" y="28227"/>
                    </a:cubicBezTo>
                    <a:cubicBezTo>
                      <a:pt x="16565" y="28227"/>
                      <a:pt x="19855" y="27165"/>
                      <a:pt x="22385" y="24773"/>
                    </a:cubicBezTo>
                    <a:cubicBezTo>
                      <a:pt x="23144" y="24242"/>
                      <a:pt x="23397" y="23976"/>
                      <a:pt x="23651" y="23976"/>
                    </a:cubicBezTo>
                    <a:cubicBezTo>
                      <a:pt x="23904" y="23976"/>
                      <a:pt x="24157" y="24242"/>
                      <a:pt x="24157" y="27962"/>
                    </a:cubicBezTo>
                    <a:cubicBezTo>
                      <a:pt x="24157" y="47624"/>
                      <a:pt x="15300" y="63566"/>
                      <a:pt x="6949" y="72334"/>
                    </a:cubicBezTo>
                    <a:cubicBezTo>
                      <a:pt x="4166" y="75257"/>
                      <a:pt x="4166" y="75788"/>
                      <a:pt x="4166" y="76585"/>
                    </a:cubicBezTo>
                    <a:cubicBezTo>
                      <a:pt x="4166" y="78445"/>
                      <a:pt x="5431" y="79508"/>
                      <a:pt x="6696" y="79508"/>
                    </a:cubicBezTo>
                    <a:cubicBezTo>
                      <a:pt x="9480" y="79508"/>
                      <a:pt x="29724" y="59049"/>
                      <a:pt x="29724" y="279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34" name="Forme libre : forme 733">
                <a:extLst>
                  <a:ext uri="{FF2B5EF4-FFF2-40B4-BE49-F238E27FC236}">
                    <a16:creationId xmlns:a16="http://schemas.microsoft.com/office/drawing/2014/main" id="{BC08B10E-4248-E85B-087F-C8998AF00A51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5661443" y="4024220"/>
                <a:ext cx="112101" cy="52609"/>
              </a:xfrm>
              <a:custGeom>
                <a:avLst/>
                <a:gdLst>
                  <a:gd name="connsiteX0" fmla="*/ 89954 w 112101"/>
                  <a:gd name="connsiteY0" fmla="*/ 31681 h 52609"/>
                  <a:gd name="connsiteX1" fmla="*/ 78061 w 112101"/>
                  <a:gd name="connsiteY1" fmla="*/ 47358 h 52609"/>
                  <a:gd name="connsiteX2" fmla="*/ 83122 w 112101"/>
                  <a:gd name="connsiteY2" fmla="*/ 52672 h 52609"/>
                  <a:gd name="connsiteX3" fmla="*/ 87930 w 112101"/>
                  <a:gd name="connsiteY3" fmla="*/ 49218 h 52609"/>
                  <a:gd name="connsiteX4" fmla="*/ 107921 w 112101"/>
                  <a:gd name="connsiteY4" fmla="*/ 31947 h 52609"/>
                  <a:gd name="connsiteX5" fmla="*/ 112223 w 112101"/>
                  <a:gd name="connsiteY5" fmla="*/ 26367 h 52609"/>
                  <a:gd name="connsiteX6" fmla="*/ 108680 w 112101"/>
                  <a:gd name="connsiteY6" fmla="*/ 21053 h 52609"/>
                  <a:gd name="connsiteX7" fmla="*/ 98305 w 112101"/>
                  <a:gd name="connsiteY7" fmla="*/ 5908 h 52609"/>
                  <a:gd name="connsiteX8" fmla="*/ 93244 w 112101"/>
                  <a:gd name="connsiteY8" fmla="*/ 63 h 52609"/>
                  <a:gd name="connsiteX9" fmla="*/ 88183 w 112101"/>
                  <a:gd name="connsiteY9" fmla="*/ 5643 h 52609"/>
                  <a:gd name="connsiteX10" fmla="*/ 94256 w 112101"/>
                  <a:gd name="connsiteY10" fmla="*/ 21053 h 52609"/>
                  <a:gd name="connsiteX11" fmla="*/ 8978 w 112101"/>
                  <a:gd name="connsiteY11" fmla="*/ 21053 h 52609"/>
                  <a:gd name="connsiteX12" fmla="*/ 121 w 112101"/>
                  <a:gd name="connsiteY12" fmla="*/ 26367 h 52609"/>
                  <a:gd name="connsiteX13" fmla="*/ 8978 w 112101"/>
                  <a:gd name="connsiteY13" fmla="*/ 31681 h 52609"/>
                  <a:gd name="connsiteX14" fmla="*/ 89954 w 112101"/>
                  <a:gd name="connsiteY14" fmla="*/ 31681 h 52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101" h="52609">
                    <a:moveTo>
                      <a:pt x="89954" y="31681"/>
                    </a:moveTo>
                    <a:cubicBezTo>
                      <a:pt x="86412" y="35136"/>
                      <a:pt x="78061" y="42575"/>
                      <a:pt x="78061" y="47358"/>
                    </a:cubicBezTo>
                    <a:cubicBezTo>
                      <a:pt x="78061" y="50015"/>
                      <a:pt x="80591" y="52672"/>
                      <a:pt x="83122" y="52672"/>
                    </a:cubicBezTo>
                    <a:cubicBezTo>
                      <a:pt x="85399" y="52672"/>
                      <a:pt x="86665" y="50812"/>
                      <a:pt x="87930" y="49218"/>
                    </a:cubicBezTo>
                    <a:cubicBezTo>
                      <a:pt x="90966" y="45232"/>
                      <a:pt x="96787" y="37793"/>
                      <a:pt x="107921" y="31947"/>
                    </a:cubicBezTo>
                    <a:cubicBezTo>
                      <a:pt x="109692" y="30884"/>
                      <a:pt x="112223" y="29556"/>
                      <a:pt x="112223" y="26367"/>
                    </a:cubicBezTo>
                    <a:cubicBezTo>
                      <a:pt x="112223" y="23710"/>
                      <a:pt x="110451" y="22382"/>
                      <a:pt x="108680" y="21053"/>
                    </a:cubicBezTo>
                    <a:cubicBezTo>
                      <a:pt x="103113" y="17068"/>
                      <a:pt x="100329" y="12285"/>
                      <a:pt x="98305" y="5908"/>
                    </a:cubicBezTo>
                    <a:cubicBezTo>
                      <a:pt x="97799" y="3517"/>
                      <a:pt x="96787" y="63"/>
                      <a:pt x="93244" y="63"/>
                    </a:cubicBezTo>
                    <a:cubicBezTo>
                      <a:pt x="89701" y="63"/>
                      <a:pt x="88183" y="3517"/>
                      <a:pt x="88183" y="5643"/>
                    </a:cubicBezTo>
                    <a:cubicBezTo>
                      <a:pt x="88183" y="6971"/>
                      <a:pt x="90207" y="15474"/>
                      <a:pt x="94256" y="21053"/>
                    </a:cubicBezTo>
                    <a:lnTo>
                      <a:pt x="8978" y="21053"/>
                    </a:lnTo>
                    <a:cubicBezTo>
                      <a:pt x="4676" y="21053"/>
                      <a:pt x="121" y="21053"/>
                      <a:pt x="121" y="26367"/>
                    </a:cubicBezTo>
                    <a:cubicBezTo>
                      <a:pt x="121" y="31681"/>
                      <a:pt x="4676" y="31681"/>
                      <a:pt x="8978" y="31681"/>
                    </a:cubicBezTo>
                    <a:lnTo>
                      <a:pt x="89954" y="3168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35" name="Forme libre : forme 734">
                <a:extLst>
                  <a:ext uri="{FF2B5EF4-FFF2-40B4-BE49-F238E27FC236}">
                    <a16:creationId xmlns:a16="http://schemas.microsoft.com/office/drawing/2014/main" id="{3F79F46A-D7F3-21DB-564F-D7C03D7C1BC1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5626108" y="4096491"/>
                <a:ext cx="126019" cy="120363"/>
              </a:xfrm>
              <a:custGeom>
                <a:avLst/>
                <a:gdLst>
                  <a:gd name="connsiteX0" fmla="*/ 77302 w 126019"/>
                  <a:gd name="connsiteY0" fmla="*/ 37261 h 120363"/>
                  <a:gd name="connsiteX1" fmla="*/ 102354 w 126019"/>
                  <a:gd name="connsiteY1" fmla="*/ 5908 h 120363"/>
                  <a:gd name="connsiteX2" fmla="*/ 115006 w 126019"/>
                  <a:gd name="connsiteY2" fmla="*/ 9362 h 120363"/>
                  <a:gd name="connsiteX3" fmla="*/ 102860 w 126019"/>
                  <a:gd name="connsiteY3" fmla="*/ 23710 h 120363"/>
                  <a:gd name="connsiteX4" fmla="*/ 112476 w 126019"/>
                  <a:gd name="connsiteY4" fmla="*/ 33010 h 120363"/>
                  <a:gd name="connsiteX5" fmla="*/ 126141 w 126019"/>
                  <a:gd name="connsiteY5" fmla="*/ 17599 h 120363"/>
                  <a:gd name="connsiteX6" fmla="*/ 102607 w 126019"/>
                  <a:gd name="connsiteY6" fmla="*/ 63 h 120363"/>
                  <a:gd name="connsiteX7" fmla="*/ 76037 w 126019"/>
                  <a:gd name="connsiteY7" fmla="*/ 20256 h 120363"/>
                  <a:gd name="connsiteX8" fmla="*/ 48707 w 126019"/>
                  <a:gd name="connsiteY8" fmla="*/ 63 h 120363"/>
                  <a:gd name="connsiteX9" fmla="*/ 7966 w 126019"/>
                  <a:gd name="connsiteY9" fmla="*/ 40981 h 120363"/>
                  <a:gd name="connsiteX10" fmla="*/ 11002 w 126019"/>
                  <a:gd name="connsiteY10" fmla="*/ 43638 h 120363"/>
                  <a:gd name="connsiteX11" fmla="*/ 14292 w 126019"/>
                  <a:gd name="connsiteY11" fmla="*/ 40715 h 120363"/>
                  <a:gd name="connsiteX12" fmla="*/ 48201 w 126019"/>
                  <a:gd name="connsiteY12" fmla="*/ 5908 h 120363"/>
                  <a:gd name="connsiteX13" fmla="*/ 61866 w 126019"/>
                  <a:gd name="connsiteY13" fmla="*/ 23710 h 120363"/>
                  <a:gd name="connsiteX14" fmla="*/ 48201 w 126019"/>
                  <a:gd name="connsiteY14" fmla="*/ 86948 h 120363"/>
                  <a:gd name="connsiteX15" fmla="*/ 24161 w 126019"/>
                  <a:gd name="connsiteY15" fmla="*/ 114581 h 120363"/>
                  <a:gd name="connsiteX16" fmla="*/ 11508 w 126019"/>
                  <a:gd name="connsiteY16" fmla="*/ 111127 h 120363"/>
                  <a:gd name="connsiteX17" fmla="*/ 23402 w 126019"/>
                  <a:gd name="connsiteY17" fmla="*/ 96779 h 120363"/>
                  <a:gd name="connsiteX18" fmla="*/ 14039 w 126019"/>
                  <a:gd name="connsiteY18" fmla="*/ 87479 h 120363"/>
                  <a:gd name="connsiteX19" fmla="*/ 121 w 126019"/>
                  <a:gd name="connsiteY19" fmla="*/ 102890 h 120363"/>
                  <a:gd name="connsiteX20" fmla="*/ 23908 w 126019"/>
                  <a:gd name="connsiteY20" fmla="*/ 120427 h 120363"/>
                  <a:gd name="connsiteX21" fmla="*/ 50478 w 126019"/>
                  <a:gd name="connsiteY21" fmla="*/ 100233 h 120363"/>
                  <a:gd name="connsiteX22" fmla="*/ 77808 w 126019"/>
                  <a:gd name="connsiteY22" fmla="*/ 120427 h 120363"/>
                  <a:gd name="connsiteX23" fmla="*/ 118296 w 126019"/>
                  <a:gd name="connsiteY23" fmla="*/ 79508 h 120363"/>
                  <a:gd name="connsiteX24" fmla="*/ 115259 w 126019"/>
                  <a:gd name="connsiteY24" fmla="*/ 76851 h 120363"/>
                  <a:gd name="connsiteX25" fmla="*/ 111970 w 126019"/>
                  <a:gd name="connsiteY25" fmla="*/ 79774 h 120363"/>
                  <a:gd name="connsiteX26" fmla="*/ 78314 w 126019"/>
                  <a:gd name="connsiteY26" fmla="*/ 114581 h 120363"/>
                  <a:gd name="connsiteX27" fmla="*/ 64396 w 126019"/>
                  <a:gd name="connsiteY27" fmla="*/ 97045 h 120363"/>
                  <a:gd name="connsiteX28" fmla="*/ 68698 w 126019"/>
                  <a:gd name="connsiteY28" fmla="*/ 73663 h 120363"/>
                  <a:gd name="connsiteX29" fmla="*/ 77302 w 126019"/>
                  <a:gd name="connsiteY29" fmla="*/ 37261 h 120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26019" h="120363">
                    <a:moveTo>
                      <a:pt x="77302" y="37261"/>
                    </a:moveTo>
                    <a:cubicBezTo>
                      <a:pt x="78820" y="30353"/>
                      <a:pt x="84640" y="5908"/>
                      <a:pt x="102354" y="5908"/>
                    </a:cubicBezTo>
                    <a:cubicBezTo>
                      <a:pt x="103619" y="5908"/>
                      <a:pt x="109692" y="5908"/>
                      <a:pt x="115006" y="9362"/>
                    </a:cubicBezTo>
                    <a:cubicBezTo>
                      <a:pt x="107921" y="10691"/>
                      <a:pt x="102860" y="17334"/>
                      <a:pt x="102860" y="23710"/>
                    </a:cubicBezTo>
                    <a:cubicBezTo>
                      <a:pt x="102860" y="27962"/>
                      <a:pt x="105643" y="33010"/>
                      <a:pt x="112476" y="33010"/>
                    </a:cubicBezTo>
                    <a:cubicBezTo>
                      <a:pt x="118043" y="33010"/>
                      <a:pt x="126141" y="28227"/>
                      <a:pt x="126141" y="17599"/>
                    </a:cubicBezTo>
                    <a:cubicBezTo>
                      <a:pt x="126141" y="3783"/>
                      <a:pt x="111211" y="63"/>
                      <a:pt x="102607" y="63"/>
                    </a:cubicBezTo>
                    <a:cubicBezTo>
                      <a:pt x="87930" y="63"/>
                      <a:pt x="79073" y="14145"/>
                      <a:pt x="76037" y="20256"/>
                    </a:cubicBezTo>
                    <a:cubicBezTo>
                      <a:pt x="69710" y="2720"/>
                      <a:pt x="56045" y="63"/>
                      <a:pt x="48707" y="63"/>
                    </a:cubicBezTo>
                    <a:cubicBezTo>
                      <a:pt x="22390" y="63"/>
                      <a:pt x="7966" y="34339"/>
                      <a:pt x="7966" y="40981"/>
                    </a:cubicBezTo>
                    <a:cubicBezTo>
                      <a:pt x="7966" y="43638"/>
                      <a:pt x="10496" y="43638"/>
                      <a:pt x="11002" y="43638"/>
                    </a:cubicBezTo>
                    <a:cubicBezTo>
                      <a:pt x="13027" y="43638"/>
                      <a:pt x="13786" y="43107"/>
                      <a:pt x="14292" y="40715"/>
                    </a:cubicBezTo>
                    <a:cubicBezTo>
                      <a:pt x="22896" y="12551"/>
                      <a:pt x="39597" y="5908"/>
                      <a:pt x="48201" y="5908"/>
                    </a:cubicBezTo>
                    <a:cubicBezTo>
                      <a:pt x="53009" y="5908"/>
                      <a:pt x="61866" y="8300"/>
                      <a:pt x="61866" y="23710"/>
                    </a:cubicBezTo>
                    <a:cubicBezTo>
                      <a:pt x="61866" y="31947"/>
                      <a:pt x="57564" y="49749"/>
                      <a:pt x="48201" y="86948"/>
                    </a:cubicBezTo>
                    <a:cubicBezTo>
                      <a:pt x="44152" y="103421"/>
                      <a:pt x="35295" y="114581"/>
                      <a:pt x="24161" y="114581"/>
                    </a:cubicBezTo>
                    <a:cubicBezTo>
                      <a:pt x="22643" y="114581"/>
                      <a:pt x="16823" y="114581"/>
                      <a:pt x="11508" y="111127"/>
                    </a:cubicBezTo>
                    <a:cubicBezTo>
                      <a:pt x="17835" y="109798"/>
                      <a:pt x="23402" y="104219"/>
                      <a:pt x="23402" y="96779"/>
                    </a:cubicBezTo>
                    <a:cubicBezTo>
                      <a:pt x="23402" y="89605"/>
                      <a:pt x="17835" y="87479"/>
                      <a:pt x="14039" y="87479"/>
                    </a:cubicBezTo>
                    <a:cubicBezTo>
                      <a:pt x="6447" y="87479"/>
                      <a:pt x="121" y="94388"/>
                      <a:pt x="121" y="102890"/>
                    </a:cubicBezTo>
                    <a:cubicBezTo>
                      <a:pt x="121" y="115112"/>
                      <a:pt x="12774" y="120427"/>
                      <a:pt x="23908" y="120427"/>
                    </a:cubicBezTo>
                    <a:cubicBezTo>
                      <a:pt x="40609" y="120427"/>
                      <a:pt x="49719" y="101827"/>
                      <a:pt x="50478" y="100233"/>
                    </a:cubicBezTo>
                    <a:cubicBezTo>
                      <a:pt x="53515" y="110064"/>
                      <a:pt x="62625" y="120427"/>
                      <a:pt x="77808" y="120427"/>
                    </a:cubicBezTo>
                    <a:cubicBezTo>
                      <a:pt x="103872" y="120427"/>
                      <a:pt x="118296" y="86151"/>
                      <a:pt x="118296" y="79508"/>
                    </a:cubicBezTo>
                    <a:cubicBezTo>
                      <a:pt x="118296" y="76851"/>
                      <a:pt x="116019" y="76851"/>
                      <a:pt x="115259" y="76851"/>
                    </a:cubicBezTo>
                    <a:cubicBezTo>
                      <a:pt x="112982" y="76851"/>
                      <a:pt x="112476" y="77914"/>
                      <a:pt x="111970" y="79774"/>
                    </a:cubicBezTo>
                    <a:cubicBezTo>
                      <a:pt x="103619" y="108204"/>
                      <a:pt x="86412" y="114581"/>
                      <a:pt x="78314" y="114581"/>
                    </a:cubicBezTo>
                    <a:cubicBezTo>
                      <a:pt x="68445" y="114581"/>
                      <a:pt x="64396" y="106079"/>
                      <a:pt x="64396" y="97045"/>
                    </a:cubicBezTo>
                    <a:cubicBezTo>
                      <a:pt x="64396" y="91199"/>
                      <a:pt x="65914" y="85354"/>
                      <a:pt x="68698" y="73663"/>
                    </a:cubicBezTo>
                    <a:lnTo>
                      <a:pt x="77302" y="3726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736" name="Forme libre : forme 735">
                <a:extLst>
                  <a:ext uri="{FF2B5EF4-FFF2-40B4-BE49-F238E27FC236}">
                    <a16:creationId xmlns:a16="http://schemas.microsoft.com/office/drawing/2014/main" id="{93B16EF6-5F37-916C-236F-DF04C674BED5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5777819" y="4014655"/>
                <a:ext cx="58707" cy="265703"/>
              </a:xfrm>
              <a:custGeom>
                <a:avLst/>
                <a:gdLst>
                  <a:gd name="connsiteX0" fmla="*/ 58835 w 58707"/>
                  <a:gd name="connsiteY0" fmla="*/ 132915 h 265703"/>
                  <a:gd name="connsiteX1" fmla="*/ 42133 w 58707"/>
                  <a:gd name="connsiteY1" fmla="*/ 50015 h 265703"/>
                  <a:gd name="connsiteX2" fmla="*/ 2657 w 58707"/>
                  <a:gd name="connsiteY2" fmla="*/ 63 h 265703"/>
                  <a:gd name="connsiteX3" fmla="*/ 127 w 58707"/>
                  <a:gd name="connsiteY3" fmla="*/ 2720 h 265703"/>
                  <a:gd name="connsiteX4" fmla="*/ 4935 w 58707"/>
                  <a:gd name="connsiteY4" fmla="*/ 8831 h 265703"/>
                  <a:gd name="connsiteX5" fmla="*/ 44158 w 58707"/>
                  <a:gd name="connsiteY5" fmla="*/ 132915 h 265703"/>
                  <a:gd name="connsiteX6" fmla="*/ 3417 w 58707"/>
                  <a:gd name="connsiteY6" fmla="*/ 258592 h 265703"/>
                  <a:gd name="connsiteX7" fmla="*/ 127 w 58707"/>
                  <a:gd name="connsiteY7" fmla="*/ 263109 h 265703"/>
                  <a:gd name="connsiteX8" fmla="*/ 2657 w 58707"/>
                  <a:gd name="connsiteY8" fmla="*/ 265766 h 265703"/>
                  <a:gd name="connsiteX9" fmla="*/ 42893 w 58707"/>
                  <a:gd name="connsiteY9" fmla="*/ 213954 h 265703"/>
                  <a:gd name="connsiteX10" fmla="*/ 58835 w 58707"/>
                  <a:gd name="connsiteY10" fmla="*/ 132915 h 26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707" h="265703">
                    <a:moveTo>
                      <a:pt x="58835" y="132915"/>
                    </a:moveTo>
                    <a:cubicBezTo>
                      <a:pt x="58835" y="112190"/>
                      <a:pt x="56051" y="80040"/>
                      <a:pt x="42133" y="50015"/>
                    </a:cubicBezTo>
                    <a:cubicBezTo>
                      <a:pt x="26950" y="17334"/>
                      <a:pt x="5188" y="63"/>
                      <a:pt x="2657" y="63"/>
                    </a:cubicBezTo>
                    <a:cubicBezTo>
                      <a:pt x="1139" y="63"/>
                      <a:pt x="127" y="1126"/>
                      <a:pt x="127" y="2720"/>
                    </a:cubicBezTo>
                    <a:cubicBezTo>
                      <a:pt x="127" y="3517"/>
                      <a:pt x="127" y="4048"/>
                      <a:pt x="4935" y="8831"/>
                    </a:cubicBezTo>
                    <a:cubicBezTo>
                      <a:pt x="29734" y="35136"/>
                      <a:pt x="44158" y="77383"/>
                      <a:pt x="44158" y="132915"/>
                    </a:cubicBezTo>
                    <a:cubicBezTo>
                      <a:pt x="44158" y="178350"/>
                      <a:pt x="34795" y="225114"/>
                      <a:pt x="3417" y="258592"/>
                    </a:cubicBezTo>
                    <a:cubicBezTo>
                      <a:pt x="127" y="261781"/>
                      <a:pt x="127" y="262312"/>
                      <a:pt x="127" y="263109"/>
                    </a:cubicBezTo>
                    <a:cubicBezTo>
                      <a:pt x="127" y="264704"/>
                      <a:pt x="1139" y="265766"/>
                      <a:pt x="2657" y="265766"/>
                    </a:cubicBezTo>
                    <a:cubicBezTo>
                      <a:pt x="5188" y="265766"/>
                      <a:pt x="27963" y="247699"/>
                      <a:pt x="42893" y="213954"/>
                    </a:cubicBezTo>
                    <a:cubicBezTo>
                      <a:pt x="55798" y="184727"/>
                      <a:pt x="58835" y="155234"/>
                      <a:pt x="58835" y="1329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</p:grpSp>
        <p:sp>
          <p:nvSpPr>
            <p:cNvPr id="763" name="TextBox 5 1 2 4">
              <a:extLst>
                <a:ext uri="{FF2B5EF4-FFF2-40B4-BE49-F238E27FC236}">
                  <a16:creationId xmlns:a16="http://schemas.microsoft.com/office/drawing/2014/main" id="{A4B56A65-AE5E-8E15-4B43-C2A445E56CC7}"/>
                </a:ext>
              </a:extLst>
            </p:cNvPr>
            <p:cNvSpPr txBox="1"/>
            <p:nvPr/>
          </p:nvSpPr>
          <p:spPr>
            <a:xfrm>
              <a:off x="10890610" y="3761606"/>
              <a:ext cx="63886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2000" dirty="0">
                  <a:latin typeface="Abadi Extra Light" panose="020B0204020104020204" pitchFamily="34" charset="0"/>
                  <a:cs typeface="Calibri"/>
                </a:rPr>
                <a:t>=</a:t>
              </a:r>
            </a:p>
          </p:txBody>
        </p:sp>
        <p:sp>
          <p:nvSpPr>
            <p:cNvPr id="764" name="TextBox 5 1 2 4">
              <a:extLst>
                <a:ext uri="{FF2B5EF4-FFF2-40B4-BE49-F238E27FC236}">
                  <a16:creationId xmlns:a16="http://schemas.microsoft.com/office/drawing/2014/main" id="{C4CF26E4-DD04-1AAB-527A-ED76182AD1B4}"/>
                </a:ext>
              </a:extLst>
            </p:cNvPr>
            <p:cNvSpPr txBox="1"/>
            <p:nvPr/>
          </p:nvSpPr>
          <p:spPr>
            <a:xfrm>
              <a:off x="10901916" y="4326208"/>
              <a:ext cx="63886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2000" dirty="0">
                  <a:latin typeface="Abadi Extra Light" panose="020B0204020104020204" pitchFamily="34" charset="0"/>
                  <a:cs typeface="Calibri"/>
                </a:rPr>
                <a:t>+</a:t>
              </a:r>
            </a:p>
          </p:txBody>
        </p:sp>
      </p:grpSp>
      <p:grpSp>
        <p:nvGrpSpPr>
          <p:cNvPr id="799" name="Groupe 798">
            <a:extLst>
              <a:ext uri="{FF2B5EF4-FFF2-40B4-BE49-F238E27FC236}">
                <a16:creationId xmlns:a16="http://schemas.microsoft.com/office/drawing/2014/main" id="{2A1EBD3B-AC12-1D74-7F35-B622D1F052A6}"/>
              </a:ext>
            </a:extLst>
          </p:cNvPr>
          <p:cNvGrpSpPr/>
          <p:nvPr/>
        </p:nvGrpSpPr>
        <p:grpSpPr>
          <a:xfrm>
            <a:off x="770762" y="4835583"/>
            <a:ext cx="10400272" cy="1511430"/>
            <a:chOff x="770762" y="5075287"/>
            <a:chExt cx="10400272" cy="15114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5 1 2 5">
                  <a:extLst>
                    <a:ext uri="{FF2B5EF4-FFF2-40B4-BE49-F238E27FC236}">
                      <a16:creationId xmlns:a16="http://schemas.microsoft.com/office/drawing/2014/main" id="{3F86C720-6BB3-70CA-3D57-8D2526B9BF78}"/>
                    </a:ext>
                  </a:extLst>
                </p:cNvPr>
                <p:cNvSpPr txBox="1"/>
                <p:nvPr/>
              </p:nvSpPr>
              <p:spPr>
                <a:xfrm>
                  <a:off x="770762" y="6248163"/>
                  <a:ext cx="7154663" cy="338554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00000"/>
                      </a:solidFill>
                      <a:latin typeface="Abadi Extra Light" panose="020B0204020104020204" pitchFamily="34" charset="0"/>
                      <a:cs typeface="Calibri"/>
                    </a:rPr>
                    <a:t>Mise à jour des </a:t>
                  </a:r>
                  <a:r>
                    <a:rPr lang="en-US" sz="1600" dirty="0" err="1">
                      <a:solidFill>
                        <a:srgbClr val="000000"/>
                      </a:solidFill>
                      <a:latin typeface="Abadi Extra Light" panose="020B0204020104020204" pitchFamily="34" charset="0"/>
                      <a:cs typeface="Calibri"/>
                    </a:rPr>
                    <a:t>valeurs</a:t>
                  </a:r>
                  <a:r>
                    <a:rPr lang="en-US" sz="1600" dirty="0">
                      <a:solidFill>
                        <a:srgbClr val="000000"/>
                      </a:solidFill>
                      <a:latin typeface="Abadi Extra Light" panose="020B0204020104020204" pitchFamily="34" charset="0"/>
                      <a:cs typeface="Calibri"/>
                    </a:rPr>
                    <a:t> des pixels de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a14:m>
                  <a:r>
                    <a:rPr lang="en-US" sz="1600" dirty="0">
                      <a:solidFill>
                        <a:srgbClr val="000000"/>
                      </a:solidFill>
                      <a:latin typeface="Abadi Extra Light" panose="020B0204020104020204" pitchFamily="34" charset="0"/>
                      <a:cs typeface="Calibri"/>
                    </a:rPr>
                    <a:t> par  </a:t>
                  </a:r>
                  <a:r>
                    <a:rPr lang="en-US" sz="1600" b="1" dirty="0" err="1">
                      <a:solidFill>
                        <a:srgbClr val="000000"/>
                      </a:solidFill>
                      <a:latin typeface="Abadi Extra Light" panose="020B0204020104020204" pitchFamily="34" charset="0"/>
                      <a:cs typeface="Calibri"/>
                    </a:rPr>
                    <a:t>descente</a:t>
                  </a:r>
                  <a:r>
                    <a:rPr lang="en-US" sz="1600" dirty="0">
                      <a:solidFill>
                        <a:srgbClr val="000000"/>
                      </a:solidFill>
                      <a:latin typeface="Abadi Extra Light" panose="020B0204020104020204" pitchFamily="34" charset="0"/>
                      <a:cs typeface="Calibri"/>
                    </a:rPr>
                    <a:t> </a:t>
                  </a:r>
                  <a:r>
                    <a:rPr lang="en-US" sz="1600" b="1" dirty="0">
                      <a:solidFill>
                        <a:srgbClr val="000000"/>
                      </a:solidFill>
                      <a:latin typeface="Abadi Extra Light" panose="020B0204020104020204" pitchFamily="34" charset="0"/>
                      <a:cs typeface="Calibri"/>
                    </a:rPr>
                    <a:t>de</a:t>
                  </a:r>
                  <a:r>
                    <a:rPr lang="en-US" sz="1600" dirty="0">
                      <a:solidFill>
                        <a:srgbClr val="000000"/>
                      </a:solidFill>
                      <a:latin typeface="Abadi Extra Light" panose="020B0204020104020204" pitchFamily="34" charset="0"/>
                      <a:cs typeface="Calibri"/>
                    </a:rPr>
                    <a:t> </a:t>
                  </a:r>
                  <a:r>
                    <a:rPr lang="en-US" sz="1600" b="1" dirty="0">
                      <a:solidFill>
                        <a:srgbClr val="000000"/>
                      </a:solidFill>
                      <a:latin typeface="Abadi Extra Light" panose="020B0204020104020204" pitchFamily="34" charset="0"/>
                      <a:cs typeface="Calibri"/>
                    </a:rPr>
                    <a:t>gradient</a:t>
                  </a:r>
                  <a:r>
                    <a:rPr lang="en-US" sz="1600" dirty="0">
                      <a:solidFill>
                        <a:srgbClr val="000000"/>
                      </a:solidFill>
                      <a:latin typeface="Abadi Extra Light" panose="020B0204020104020204" pitchFamily="34" charset="0"/>
                      <a:cs typeface="Calibri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134" name="TextBox 5 1 2 5">
                  <a:extLst>
                    <a:ext uri="{FF2B5EF4-FFF2-40B4-BE49-F238E27FC236}">
                      <a16:creationId xmlns:a16="http://schemas.microsoft.com/office/drawing/2014/main" id="{3F86C720-6BB3-70CA-3D57-8D2526B9B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62" y="6248163"/>
                  <a:ext cx="7154663" cy="338554"/>
                </a:xfrm>
                <a:prstGeom prst="rect">
                  <a:avLst/>
                </a:prstGeom>
                <a:blipFill>
                  <a:blip r:embed="rId75"/>
                  <a:stretch>
                    <a:fillRect t="-12727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9" name="Connecteur droit 778">
              <a:extLst>
                <a:ext uri="{FF2B5EF4-FFF2-40B4-BE49-F238E27FC236}">
                  <a16:creationId xmlns:a16="http://schemas.microsoft.com/office/drawing/2014/main" id="{1D927AD9-A93C-9C6B-1453-A9237FF9BE33}"/>
                </a:ext>
              </a:extLst>
            </p:cNvPr>
            <p:cNvCxnSpPr>
              <a:cxnSpLocks/>
            </p:cNvCxnSpPr>
            <p:nvPr/>
          </p:nvCxnSpPr>
          <p:spPr>
            <a:xfrm>
              <a:off x="11148421" y="5075287"/>
              <a:ext cx="0" cy="120885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4" name="Connecteur droit 783">
              <a:extLst>
                <a:ext uri="{FF2B5EF4-FFF2-40B4-BE49-F238E27FC236}">
                  <a16:creationId xmlns:a16="http://schemas.microsoft.com/office/drawing/2014/main" id="{C698690D-08E8-D223-ADEB-D53191DA15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393" y="6292849"/>
              <a:ext cx="10320641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3" name="Connecteur droit avec flèche 792">
              <a:extLst>
                <a:ext uri="{FF2B5EF4-FFF2-40B4-BE49-F238E27FC236}">
                  <a16:creationId xmlns:a16="http://schemas.microsoft.com/office/drawing/2014/main" id="{0677AFA1-D99C-A569-2A6E-369A353CD45C}"/>
                </a:ext>
              </a:extLst>
            </p:cNvPr>
            <p:cNvCxnSpPr/>
            <p:nvPr/>
          </p:nvCxnSpPr>
          <p:spPr>
            <a:xfrm flipV="1">
              <a:off x="850393" y="5360097"/>
              <a:ext cx="0" cy="86131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94" name="Picture 25" descr="A picture containing text, track and field, screenshot&#10;&#10;Description automatically generated">
            <a:extLst>
              <a:ext uri="{FF2B5EF4-FFF2-40B4-BE49-F238E27FC236}">
                <a16:creationId xmlns:a16="http://schemas.microsoft.com/office/drawing/2014/main" id="{27549E6A-57B0-EEC6-50E8-79A034DE8E64}"/>
              </a:ext>
            </a:extLst>
          </p:cNvPr>
          <p:cNvPicPr>
            <a:picLocks noChangeAspect="1"/>
          </p:cNvPicPr>
          <p:nvPr/>
        </p:nvPicPr>
        <p:blipFill rotWithShape="1">
          <a:blip r:embed="rId76"/>
          <a:srcRect t="85450" r="2740" b="-149"/>
          <a:stretch/>
        </p:blipFill>
        <p:spPr>
          <a:xfrm>
            <a:off x="602097" y="3622286"/>
            <a:ext cx="629960" cy="544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92BF1E-B3E9-7999-3A04-C5D474855897}"/>
              </a:ext>
            </a:extLst>
          </p:cNvPr>
          <p:cNvSpPr/>
          <p:nvPr/>
        </p:nvSpPr>
        <p:spPr>
          <a:xfrm>
            <a:off x="0" y="6482720"/>
            <a:ext cx="12192000" cy="3835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3" name="ZoneTexte 13">
            <a:extLst>
              <a:ext uri="{FF2B5EF4-FFF2-40B4-BE49-F238E27FC236}">
                <a16:creationId xmlns:a16="http://schemas.microsoft.com/office/drawing/2014/main" id="{A263896E-ADB0-9B07-0F48-5FA7444B055C}"/>
              </a:ext>
            </a:extLst>
          </p:cNvPr>
          <p:cNvSpPr txBox="1"/>
          <p:nvPr/>
        </p:nvSpPr>
        <p:spPr>
          <a:xfrm>
            <a:off x="22032" y="6505242"/>
            <a:ext cx="12169967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Léa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 Camusat          Philippe Conesa          Eva Etheve         Julie Gonzalez          </a:t>
            </a:r>
            <a:r>
              <a:rPr lang="en-US" sz="1600" b="1" dirty="0">
                <a:solidFill>
                  <a:srgbClr val="09194F"/>
                </a:solidFill>
                <a:latin typeface="Abadi Extra Light" panose="020B0204020104020204" pitchFamily="34" charset="0"/>
              </a:rPr>
              <a:t>Lila </a:t>
            </a:r>
            <a:r>
              <a:rPr lang="en-US" sz="1600" b="1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Roig</a:t>
            </a:r>
            <a:endParaRPr lang="en-US" sz="1600" b="1" i="0" u="none" strike="noStrike" kern="1200" cap="none" spc="0" baseline="0" dirty="0">
              <a:solidFill>
                <a:srgbClr val="09194F"/>
              </a:solidFill>
              <a:uFillTx/>
              <a:latin typeface="Abadi Extra Light" panose="020B02040201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E7A4B8-CD53-FFA7-B70A-87BF9D7B1D21}"/>
              </a:ext>
            </a:extLst>
          </p:cNvPr>
          <p:cNvSpPr/>
          <p:nvPr/>
        </p:nvSpPr>
        <p:spPr>
          <a:xfrm>
            <a:off x="258188" y="158014"/>
            <a:ext cx="1927860" cy="1143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6016D3-B670-0C0D-FB17-F860543BE282}"/>
              </a:ext>
            </a:extLst>
          </p:cNvPr>
          <p:cNvSpPr/>
          <p:nvPr/>
        </p:nvSpPr>
        <p:spPr>
          <a:xfrm>
            <a:off x="327735" y="158014"/>
            <a:ext cx="5400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1B369BBB-7700-B346-B526-7A66E3C6F3B7}"/>
              </a:ext>
            </a:extLst>
          </p:cNvPr>
          <p:cNvSpPr/>
          <p:nvPr/>
        </p:nvSpPr>
        <p:spPr>
          <a:xfrm>
            <a:off x="160653" y="89164"/>
            <a:ext cx="252000" cy="252000"/>
          </a:xfrm>
          <a:prstGeom prst="ellipse">
            <a:avLst/>
          </a:prstGeom>
          <a:solidFill>
            <a:srgbClr val="CC5856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E47D7968-A2ED-5053-0994-B633995994B0}"/>
              </a:ext>
            </a:extLst>
          </p:cNvPr>
          <p:cNvSpPr/>
          <p:nvPr/>
        </p:nvSpPr>
        <p:spPr>
          <a:xfrm>
            <a:off x="788355" y="89164"/>
            <a:ext cx="252000" cy="252000"/>
          </a:xfrm>
          <a:prstGeom prst="ellipse">
            <a:avLst/>
          </a:prstGeom>
          <a:solidFill>
            <a:srgbClr val="00818A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badi Extra Light" panose="020B0204020104020204" pitchFamily="34" charset="0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256CC408-E6CE-B611-D279-95B160D1B99C}"/>
              </a:ext>
            </a:extLst>
          </p:cNvPr>
          <p:cNvSpPr/>
          <p:nvPr/>
        </p:nvSpPr>
        <p:spPr>
          <a:xfrm>
            <a:off x="1416057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10327676-064E-253F-15F1-E0D5507A383F}"/>
              </a:ext>
            </a:extLst>
          </p:cNvPr>
          <p:cNvSpPr/>
          <p:nvPr/>
        </p:nvSpPr>
        <p:spPr>
          <a:xfrm>
            <a:off x="2038221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58C9CE7-B88B-6B05-BDA1-63E7835F8990}"/>
              </a:ext>
            </a:extLst>
          </p:cNvPr>
          <p:cNvSpPr txBox="1"/>
          <p:nvPr/>
        </p:nvSpPr>
        <p:spPr>
          <a:xfrm>
            <a:off x="11689062" y="6466207"/>
            <a:ext cx="51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badi Extra Light" panose="020B0204020104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51137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/>
      <p:bldP spid="271" grpId="0" animBg="1"/>
      <p:bldP spid="75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AA6E620-A67D-D0B0-5590-17FD3F0CC2EE}"/>
              </a:ext>
            </a:extLst>
          </p:cNvPr>
          <p:cNvSpPr/>
          <p:nvPr/>
        </p:nvSpPr>
        <p:spPr>
          <a:xfrm>
            <a:off x="296177" y="1190626"/>
            <a:ext cx="2354485" cy="1675592"/>
          </a:xfrm>
          <a:prstGeom prst="roundRect">
            <a:avLst/>
          </a:prstGeom>
          <a:solidFill>
            <a:srgbClr val="00818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badi Extra Light" panose="020B0204020104020204" pitchFamily="34" charset="0"/>
              <a:ea typeface="+mn-lt"/>
              <a:cs typeface="+mn-lt"/>
            </a:endParaRPr>
          </a:p>
        </p:txBody>
      </p:sp>
      <p:pic>
        <p:nvPicPr>
          <p:cNvPr id="36" name="Picture 9">
            <a:extLst>
              <a:ext uri="{FF2B5EF4-FFF2-40B4-BE49-F238E27FC236}">
                <a16:creationId xmlns:a16="http://schemas.microsoft.com/office/drawing/2014/main" id="{77F53FB8-F923-A778-3414-3406B8A4E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799" y="998267"/>
            <a:ext cx="2569028" cy="2108021"/>
          </a:xfrm>
          <a:prstGeom prst="rect">
            <a:avLst/>
          </a:prstGeom>
          <a:ln w="28575">
            <a:noFill/>
          </a:ln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E872A89E-E40C-E781-23F9-C9060BF8BC57}"/>
              </a:ext>
            </a:extLst>
          </p:cNvPr>
          <p:cNvSpPr/>
          <p:nvPr/>
        </p:nvSpPr>
        <p:spPr>
          <a:xfrm>
            <a:off x="3774729" y="2362927"/>
            <a:ext cx="1194742" cy="74318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 Extra Light" panose="020B0204020104020204" pitchFamily="34" charset="0"/>
            </a:endParaRPr>
          </a:p>
        </p:txBody>
      </p:sp>
      <p:pic>
        <p:nvPicPr>
          <p:cNvPr id="40" name="Picture 10" descr="Chart&#10;&#10;Description automatically generated">
            <a:extLst>
              <a:ext uri="{FF2B5EF4-FFF2-40B4-BE49-F238E27FC236}">
                <a16:creationId xmlns:a16="http://schemas.microsoft.com/office/drawing/2014/main" id="{B47F2482-0D2C-F235-E3E3-3CBC7B60F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34" t="-156" b="513"/>
          <a:stretch/>
        </p:blipFill>
        <p:spPr>
          <a:xfrm>
            <a:off x="9079908" y="895570"/>
            <a:ext cx="2840958" cy="2391592"/>
          </a:xfrm>
          <a:prstGeom prst="rect">
            <a:avLst/>
          </a:prstGeom>
        </p:spPr>
      </p:pic>
      <p:pic>
        <p:nvPicPr>
          <p:cNvPr id="44" name="Picture 10" descr="Chart&#10;&#10;Description automatically generated">
            <a:extLst>
              <a:ext uri="{FF2B5EF4-FFF2-40B4-BE49-F238E27FC236}">
                <a16:creationId xmlns:a16="http://schemas.microsoft.com/office/drawing/2014/main" id="{4B888BFC-CEEB-DD81-82F7-8694A705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815" b="513"/>
          <a:stretch/>
        </p:blipFill>
        <p:spPr>
          <a:xfrm>
            <a:off x="6021023" y="898878"/>
            <a:ext cx="2971570" cy="2355637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C61C7886-65F4-1BD1-5320-544A920999E5}"/>
              </a:ext>
            </a:extLst>
          </p:cNvPr>
          <p:cNvSpPr/>
          <p:nvPr/>
        </p:nvSpPr>
        <p:spPr>
          <a:xfrm>
            <a:off x="7073100" y="2319384"/>
            <a:ext cx="1194742" cy="74318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 Extra Light" panose="020B0204020104020204" pitchFamily="34" charset="0"/>
            </a:endParaRPr>
          </a:p>
        </p:txBody>
      </p:sp>
      <p:pic>
        <p:nvPicPr>
          <p:cNvPr id="49" name="Picture 4">
            <a:extLst>
              <a:ext uri="{FF2B5EF4-FFF2-40B4-BE49-F238E27FC236}">
                <a16:creationId xmlns:a16="http://schemas.microsoft.com/office/drawing/2014/main" id="{91D65D50-B8F4-868E-C559-A1ADC16EE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814" y="4499258"/>
            <a:ext cx="10046413" cy="28815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27469AA-FF50-663A-0C7F-0A0314567646}"/>
              </a:ext>
            </a:extLst>
          </p:cNvPr>
          <p:cNvSpPr txBox="1"/>
          <p:nvPr/>
        </p:nvSpPr>
        <p:spPr>
          <a:xfrm>
            <a:off x="8714038" y="4746268"/>
            <a:ext cx="328885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i="1" dirty="0">
                <a:solidFill>
                  <a:srgbClr val="00818A"/>
                </a:solidFill>
                <a:latin typeface="Abadi Extra Light" panose="020B0204020104020204" pitchFamily="34" charset="0"/>
                <a:cs typeface="Arial"/>
              </a:rPr>
              <a:t>Terme de </a:t>
            </a:r>
            <a:r>
              <a:rPr lang="en-US" sz="1400" i="1" dirty="0" err="1">
                <a:solidFill>
                  <a:srgbClr val="00818A"/>
                </a:solidFill>
                <a:latin typeface="Abadi Extra Light" panose="020B0204020104020204" pitchFamily="34" charset="0"/>
                <a:cs typeface="Arial"/>
              </a:rPr>
              <a:t>régularisation</a:t>
            </a:r>
            <a:r>
              <a:rPr lang="en-US" sz="1400" i="1" dirty="0">
                <a:solidFill>
                  <a:srgbClr val="00818A"/>
                </a:solidFill>
                <a:latin typeface="Abadi Extra Light" panose="020B0204020104020204" pitchFamily="34" charset="0"/>
                <a:cs typeface="Arial"/>
              </a:rPr>
              <a:t> (total variation loss)</a:t>
            </a:r>
            <a:endParaRPr lang="en-US" sz="1400" i="1" dirty="0">
              <a:solidFill>
                <a:srgbClr val="00818A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F73B66-C3DB-C1C0-4A22-419742EB16F2}"/>
              </a:ext>
            </a:extLst>
          </p:cNvPr>
          <p:cNvSpPr txBox="1"/>
          <p:nvPr/>
        </p:nvSpPr>
        <p:spPr>
          <a:xfrm>
            <a:off x="3643830" y="5534781"/>
            <a:ext cx="7491094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rgbClr val="00000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778A528-C495-BFF3-9D15-EC41FB6C8944}"/>
              </a:ext>
            </a:extLst>
          </p:cNvPr>
          <p:cNvSpPr/>
          <p:nvPr/>
        </p:nvSpPr>
        <p:spPr>
          <a:xfrm>
            <a:off x="2520358" y="3337456"/>
            <a:ext cx="4552742" cy="949672"/>
          </a:xfrm>
          <a:prstGeom prst="roundRect">
            <a:avLst/>
          </a:prstGeom>
          <a:noFill/>
          <a:ln>
            <a:solidFill>
              <a:srgbClr val="A6A2A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Hautes </a:t>
            </a:r>
            <a:r>
              <a:rPr lang="en-US" sz="1600" dirty="0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fréquences</a:t>
            </a:r>
            <a:r>
              <a:rPr lang="en-US" sz="1600" b="1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spatiales</a:t>
            </a:r>
            <a:r>
              <a:rPr lang="en-US" sz="1600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= </a:t>
            </a: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Niveau</a:t>
            </a:r>
            <a:r>
              <a:rPr lang="en-US" sz="1600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 de gris qui </a:t>
            </a:r>
            <a:r>
              <a:rPr lang="en-US" sz="1600" dirty="0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varie</a:t>
            </a:r>
            <a:r>
              <a:rPr lang="en-US" sz="1600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fortement</a:t>
            </a:r>
            <a:r>
              <a:rPr lang="en-US" sz="1600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 sur </a:t>
            </a:r>
            <a:r>
              <a:rPr lang="en-US" sz="1600" dirty="0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quelques</a:t>
            </a:r>
            <a:r>
              <a:rPr lang="en-US" sz="1600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 pixels</a:t>
            </a:r>
            <a:endParaRPr lang="en-US" sz="1600" dirty="0">
              <a:solidFill>
                <a:schemeClr val="tx1"/>
              </a:solidFill>
              <a:latin typeface="Abadi Extra Light" panose="020B0204020104020204" pitchFamily="34" charset="0"/>
              <a:cs typeface="Calibri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AF8A77D-FD40-EB63-CF1F-7507A145A01A}"/>
              </a:ext>
            </a:extLst>
          </p:cNvPr>
          <p:cNvSpPr/>
          <p:nvPr/>
        </p:nvSpPr>
        <p:spPr>
          <a:xfrm>
            <a:off x="7863642" y="3319334"/>
            <a:ext cx="2981107" cy="949672"/>
          </a:xfrm>
          <a:prstGeom prst="roundRect">
            <a:avLst/>
          </a:prstGeom>
          <a:noFill/>
          <a:ln>
            <a:solidFill>
              <a:srgbClr val="A6A2A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Basses</a:t>
            </a:r>
            <a:r>
              <a:rPr lang="en-US" sz="1600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fréquences</a:t>
            </a:r>
            <a:r>
              <a:rPr lang="en-US" sz="1600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spatiales</a:t>
            </a:r>
            <a:r>
              <a:rPr lang="en-US" sz="1600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=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 Variations </a:t>
            </a:r>
            <a:r>
              <a:rPr lang="en-US" sz="1600" b="1" dirty="0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lente</a:t>
            </a:r>
            <a:r>
              <a:rPr lang="en-US" sz="1600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 du </a:t>
            </a:r>
            <a:r>
              <a:rPr lang="en-US" sz="1600" dirty="0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niveau</a:t>
            </a:r>
            <a:r>
              <a:rPr lang="en-US" sz="1600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 de gris</a:t>
            </a:r>
            <a:endParaRPr lang="en-US" sz="1600" dirty="0">
              <a:solidFill>
                <a:schemeClr val="tx1"/>
              </a:solidFill>
              <a:latin typeface="Abadi Extra Light" panose="020B0204020104020204" pitchFamily="34" charset="0"/>
              <a:cs typeface="Calibri"/>
            </a:endParaRPr>
          </a:p>
        </p:txBody>
      </p:sp>
      <p:pic>
        <p:nvPicPr>
          <p:cNvPr id="65" name="Picture 26">
            <a:extLst>
              <a:ext uri="{FF2B5EF4-FFF2-40B4-BE49-F238E27FC236}">
                <a16:creationId xmlns:a16="http://schemas.microsoft.com/office/drawing/2014/main" id="{4D3D4146-45BE-6E63-91DD-B57B371E2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83785">
            <a:off x="1530615" y="3109585"/>
            <a:ext cx="764841" cy="63468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CD73E59-6F87-E075-27A5-4539CCBF1792}"/>
              </a:ext>
            </a:extLst>
          </p:cNvPr>
          <p:cNvSpPr txBox="1"/>
          <p:nvPr/>
        </p:nvSpPr>
        <p:spPr>
          <a:xfrm>
            <a:off x="7209762" y="3516564"/>
            <a:ext cx="35922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000" b="1" dirty="0">
                <a:latin typeface="Abadi Extra Light" panose="020B0204020104020204" pitchFamily="34" charset="0"/>
              </a:rPr>
              <a:t>≠</a:t>
            </a:r>
            <a:endParaRPr lang="en-US" sz="3000" dirty="0">
              <a:latin typeface="Abadi Extra Light" panose="020B0204020104020204" pitchFamily="34" charset="0"/>
            </a:endParaRPr>
          </a:p>
        </p:txBody>
      </p:sp>
      <p:pic>
        <p:nvPicPr>
          <p:cNvPr id="68" name="Picture 68">
            <a:extLst>
              <a:ext uri="{FF2B5EF4-FFF2-40B4-BE49-F238E27FC236}">
                <a16:creationId xmlns:a16="http://schemas.microsoft.com/office/drawing/2014/main" id="{ADE2A4CD-94D3-499F-4A81-980C43692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11082546" y="5110603"/>
            <a:ext cx="721768" cy="7544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E3919B-CED0-BDAF-7491-D2F424B05D38}"/>
              </a:ext>
            </a:extLst>
          </p:cNvPr>
          <p:cNvSpPr/>
          <p:nvPr/>
        </p:nvSpPr>
        <p:spPr>
          <a:xfrm>
            <a:off x="258188" y="158014"/>
            <a:ext cx="1927860" cy="1143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224EA4-A943-3C2C-98AC-76AD897F66B5}"/>
              </a:ext>
            </a:extLst>
          </p:cNvPr>
          <p:cNvSpPr/>
          <p:nvPr/>
        </p:nvSpPr>
        <p:spPr>
          <a:xfrm>
            <a:off x="327735" y="158014"/>
            <a:ext cx="5400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A8FA551-FB6E-5C91-0F91-4C0F71DCE551}"/>
              </a:ext>
            </a:extLst>
          </p:cNvPr>
          <p:cNvSpPr/>
          <p:nvPr/>
        </p:nvSpPr>
        <p:spPr>
          <a:xfrm>
            <a:off x="160653" y="89164"/>
            <a:ext cx="252000" cy="252000"/>
          </a:xfrm>
          <a:prstGeom prst="ellipse">
            <a:avLst/>
          </a:prstGeom>
          <a:solidFill>
            <a:srgbClr val="CC5856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50D7C65-6836-5EDE-BECD-FEE291241EB8}"/>
              </a:ext>
            </a:extLst>
          </p:cNvPr>
          <p:cNvSpPr/>
          <p:nvPr/>
        </p:nvSpPr>
        <p:spPr>
          <a:xfrm>
            <a:off x="788355" y="89164"/>
            <a:ext cx="252000" cy="252000"/>
          </a:xfrm>
          <a:prstGeom prst="ellipse">
            <a:avLst/>
          </a:prstGeom>
          <a:solidFill>
            <a:srgbClr val="00818A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badi Extra Light" panose="020B0204020104020204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8045039-DED4-D95E-5B7E-500329304B31}"/>
              </a:ext>
            </a:extLst>
          </p:cNvPr>
          <p:cNvSpPr/>
          <p:nvPr/>
        </p:nvSpPr>
        <p:spPr>
          <a:xfrm>
            <a:off x="1416057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5466BE4-E746-BA4E-6680-007F4F52F7A9}"/>
              </a:ext>
            </a:extLst>
          </p:cNvPr>
          <p:cNvSpPr/>
          <p:nvPr/>
        </p:nvSpPr>
        <p:spPr>
          <a:xfrm>
            <a:off x="2038221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73430F-50A3-5A2F-9243-444B62E3D456}"/>
              </a:ext>
            </a:extLst>
          </p:cNvPr>
          <p:cNvSpPr/>
          <p:nvPr/>
        </p:nvSpPr>
        <p:spPr>
          <a:xfrm>
            <a:off x="0" y="6482720"/>
            <a:ext cx="12192000" cy="3835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5" name="ZoneTexte 13">
            <a:extLst>
              <a:ext uri="{FF2B5EF4-FFF2-40B4-BE49-F238E27FC236}">
                <a16:creationId xmlns:a16="http://schemas.microsoft.com/office/drawing/2014/main" id="{EB3C6ECF-04E3-B9A8-B40D-5158D6CC9F2B}"/>
              </a:ext>
            </a:extLst>
          </p:cNvPr>
          <p:cNvSpPr txBox="1"/>
          <p:nvPr/>
        </p:nvSpPr>
        <p:spPr>
          <a:xfrm>
            <a:off x="22032" y="6505242"/>
            <a:ext cx="12169967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Léa</a:t>
            </a:r>
            <a:r>
              <a:rPr lang="en-US" sz="1600" b="1" dirty="0">
                <a:solidFill>
                  <a:srgbClr val="09194F"/>
                </a:solidFill>
                <a:latin typeface="Abadi Extra Light" panose="020B0204020104020204" pitchFamily="34" charset="0"/>
              </a:rPr>
              <a:t> Camusat          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Philippe Conesa          Eva Etheve         Julie Gonzalez          Lila </a:t>
            </a: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Roig</a:t>
            </a:r>
            <a:endParaRPr lang="en-US" sz="1600" i="0" u="none" strike="noStrike" kern="1200" cap="none" spc="0" baseline="0" dirty="0">
              <a:solidFill>
                <a:srgbClr val="09194F"/>
              </a:solidFill>
              <a:uFillTx/>
              <a:latin typeface="Abadi Extra Light" panose="020B0204020104020204" pitchFamily="34" charset="0"/>
            </a:endParaRPr>
          </a:p>
        </p:txBody>
      </p:sp>
      <p:sp>
        <p:nvSpPr>
          <p:cNvPr id="16" name="Rectangle: Rounded Corners 13">
            <a:extLst>
              <a:ext uri="{FF2B5EF4-FFF2-40B4-BE49-F238E27FC236}">
                <a16:creationId xmlns:a16="http://schemas.microsoft.com/office/drawing/2014/main" id="{7B88341D-90EE-E021-A22A-A33B186B6DB0}"/>
              </a:ext>
            </a:extLst>
          </p:cNvPr>
          <p:cNvSpPr/>
          <p:nvPr/>
        </p:nvSpPr>
        <p:spPr>
          <a:xfrm>
            <a:off x="3365889" y="156973"/>
            <a:ext cx="6280573" cy="626583"/>
          </a:xfrm>
          <a:prstGeom prst="roundRect">
            <a:avLst/>
          </a:prstGeom>
          <a:noFill/>
          <a:ln w="19050">
            <a:solidFill>
              <a:srgbClr val="00818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rgbClr val="000000"/>
              </a:solidFill>
              <a:latin typeface="Abadi Extra Light" panose="020B0204020104020204" pitchFamily="34" charset="0"/>
              <a:cs typeface="Calibri"/>
            </a:endParaRPr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24437EF4-BA82-38FA-7A0A-DF6355C41B00}"/>
              </a:ext>
            </a:extLst>
          </p:cNvPr>
          <p:cNvSpPr/>
          <p:nvPr/>
        </p:nvSpPr>
        <p:spPr>
          <a:xfrm>
            <a:off x="3171709" y="115785"/>
            <a:ext cx="6668931" cy="728948"/>
          </a:xfrm>
          <a:prstGeom prst="roundRect">
            <a:avLst>
              <a:gd name="adj" fmla="val 16667"/>
            </a:avLst>
          </a:prstGeom>
          <a:noFill/>
          <a:ln w="284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b="1" strike="noStrike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Mise en place de la TOTAL VARIATION LOSS</a:t>
            </a:r>
            <a:endParaRPr lang="en-US" sz="2400" b="0" strike="noStrike" spc="-1" dirty="0">
              <a:latin typeface="Abadi Extra Light" panose="020B0204020104020204" pitchFamily="34" charset="0"/>
              <a:ea typeface="Cambria Math"/>
            </a:endParaRPr>
          </a:p>
        </p:txBody>
      </p:sp>
      <p:sp>
        <p:nvSpPr>
          <p:cNvPr id="18" name="Rectangle: Rounded Corners 23">
            <a:extLst>
              <a:ext uri="{FF2B5EF4-FFF2-40B4-BE49-F238E27FC236}">
                <a16:creationId xmlns:a16="http://schemas.microsoft.com/office/drawing/2014/main" id="{D62D859B-7D9C-584D-6F9A-073BB17A132A}"/>
              </a:ext>
            </a:extLst>
          </p:cNvPr>
          <p:cNvSpPr/>
          <p:nvPr/>
        </p:nvSpPr>
        <p:spPr>
          <a:xfrm>
            <a:off x="2923531" y="5649994"/>
            <a:ext cx="8129189" cy="646331"/>
          </a:xfrm>
          <a:prstGeom prst="roundRect">
            <a:avLst/>
          </a:prstGeom>
          <a:solidFill>
            <a:srgbClr val="00818A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Abadi Extra Light" panose="020B0204020104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7BE20AB-81C6-E75A-6DDE-C5A6FCFF1537}"/>
              </a:ext>
            </a:extLst>
          </p:cNvPr>
          <p:cNvSpPr txBox="1"/>
          <p:nvPr/>
        </p:nvSpPr>
        <p:spPr>
          <a:xfrm>
            <a:off x="2868204" y="5635352"/>
            <a:ext cx="8224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" b="1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↘</a:t>
            </a:r>
            <a:r>
              <a:rPr lang="fr" dirty="0">
                <a:solidFill>
                  <a:srgbClr val="000000"/>
                </a:solidFill>
                <a:latin typeface="Abadi Extra Light" panose="020B0204020104020204" pitchFamily="34" charset="0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</a:rPr>
              <a:t>les variations </a:t>
            </a:r>
            <a:r>
              <a:rPr lang="en-US" dirty="0" err="1">
                <a:solidFill>
                  <a:srgbClr val="000000"/>
                </a:solidFill>
                <a:latin typeface="Abadi Extra Light" panose="020B0204020104020204" pitchFamily="34" charset="0"/>
              </a:rPr>
              <a:t>spatiales</a:t>
            </a:r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</a:rPr>
              <a:t> du signal (le long des </a:t>
            </a:r>
            <a:r>
              <a:rPr lang="en-US" dirty="0" err="1">
                <a:solidFill>
                  <a:srgbClr val="000000"/>
                </a:solidFill>
                <a:latin typeface="Abadi Extra Light" panose="020B0204020104020204" pitchFamily="34" charset="0"/>
              </a:rPr>
              <a:t>lignes</a:t>
            </a:r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</a:rPr>
              <a:t> + le long des </a:t>
            </a:r>
            <a:r>
              <a:rPr lang="en-US" dirty="0" err="1">
                <a:solidFill>
                  <a:srgbClr val="000000"/>
                </a:solidFill>
                <a:latin typeface="Abadi Extra Light" panose="020B0204020104020204" pitchFamily="34" charset="0"/>
              </a:rPr>
              <a:t>colonnes</a:t>
            </a:r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</a:rPr>
              <a:t>)</a:t>
            </a:r>
            <a:endParaRPr lang="en-US" dirty="0">
              <a:solidFill>
                <a:srgbClr val="000000"/>
              </a:solidFill>
              <a:latin typeface="Abadi Extra Light" panose="020B0204020104020204" pitchFamily="34" charset="0"/>
              <a:cs typeface="Arial"/>
            </a:endParaRPr>
          </a:p>
          <a:p>
            <a:pPr algn="ctr"/>
            <a:r>
              <a:rPr lang="fr" b="1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↘</a:t>
            </a:r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  <a:cs typeface="Arial"/>
              </a:rPr>
              <a:t> La </a:t>
            </a:r>
            <a:r>
              <a:rPr lang="en-US" dirty="0" err="1">
                <a:solidFill>
                  <a:srgbClr val="000000"/>
                </a:solidFill>
                <a:latin typeface="Abadi Extra Light" panose="020B0204020104020204" pitchFamily="34" charset="0"/>
                <a:cs typeface="Arial"/>
              </a:rPr>
              <a:t>norme</a:t>
            </a:r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  <a:cs typeface="Arial"/>
              </a:rPr>
              <a:t> 1 du gradient </a:t>
            </a:r>
            <a:r>
              <a:rPr lang="en-US" dirty="0" err="1">
                <a:solidFill>
                  <a:srgbClr val="000000"/>
                </a:solidFill>
                <a:latin typeface="Abadi Extra Light" panose="020B0204020104020204" pitchFamily="34" charset="0"/>
                <a:cs typeface="Arial"/>
              </a:rPr>
              <a:t>discrétisé</a:t>
            </a:r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  <a:cs typeface="Arial"/>
              </a:rPr>
              <a:t> horizontal + </a:t>
            </a:r>
            <a:r>
              <a:rPr lang="en-US" dirty="0" err="1">
                <a:solidFill>
                  <a:srgbClr val="000000"/>
                </a:solidFill>
                <a:latin typeface="Abadi Extra Light" panose="020B0204020104020204" pitchFamily="34" charset="0"/>
                <a:cs typeface="Arial"/>
              </a:rPr>
              <a:t>norme</a:t>
            </a:r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  <a:cs typeface="Arial"/>
              </a:rPr>
              <a:t> 1 du gradient </a:t>
            </a:r>
            <a:r>
              <a:rPr lang="en-US" dirty="0" err="1">
                <a:solidFill>
                  <a:srgbClr val="000000"/>
                </a:solidFill>
                <a:latin typeface="Abadi Extra Light" panose="020B0204020104020204" pitchFamily="34" charset="0"/>
                <a:cs typeface="Arial"/>
              </a:rPr>
              <a:t>discrétisé</a:t>
            </a:r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  <a:cs typeface="Arial"/>
              </a:rPr>
              <a:t> vertical</a:t>
            </a:r>
            <a:endParaRPr lang="en-US" dirty="0">
              <a:solidFill>
                <a:srgbClr val="00000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BEDEA86-7DAF-FA6F-711D-11A41FDB24B9}"/>
              </a:ext>
            </a:extLst>
          </p:cNvPr>
          <p:cNvSpPr txBox="1"/>
          <p:nvPr/>
        </p:nvSpPr>
        <p:spPr>
          <a:xfrm>
            <a:off x="5958090" y="5310832"/>
            <a:ext cx="2124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300" dirty="0">
                <a:solidFill>
                  <a:srgbClr val="000000"/>
                </a:solidFill>
                <a:latin typeface="Abadi Extra Light" panose="020B0204020104020204" pitchFamily="34" charset="0"/>
              </a:rPr>
              <a:t>OBJECTIF</a:t>
            </a:r>
            <a:endParaRPr lang="en-US" sz="2000" b="1" spc="300" dirty="0">
              <a:solidFill>
                <a:srgbClr val="000000"/>
              </a:solidFill>
              <a:latin typeface="Abadi Extra Light" panose="020B0204020104020204" pitchFamily="34" charset="0"/>
              <a:ea typeface="+mn-lt"/>
              <a:cs typeface="Arial"/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016B785-8AD7-33F4-72E7-0177DDD06FA9}"/>
              </a:ext>
            </a:extLst>
          </p:cNvPr>
          <p:cNvSpPr/>
          <p:nvPr/>
        </p:nvSpPr>
        <p:spPr>
          <a:xfrm>
            <a:off x="9354196" y="4440249"/>
            <a:ext cx="2008542" cy="363470"/>
          </a:xfrm>
          <a:prstGeom prst="roundRect">
            <a:avLst/>
          </a:prstGeom>
          <a:noFill/>
          <a:ln w="19050">
            <a:solidFill>
              <a:srgbClr val="00818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54738F2-4458-D340-4174-1CB4A1D80873}"/>
              </a:ext>
            </a:extLst>
          </p:cNvPr>
          <p:cNvSpPr txBox="1"/>
          <p:nvPr/>
        </p:nvSpPr>
        <p:spPr>
          <a:xfrm>
            <a:off x="286653" y="1312689"/>
            <a:ext cx="23966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Abadi Extra Light" panose="020B0204020104020204" pitchFamily="34" charset="0"/>
                <a:cs typeface="Arial"/>
              </a:rPr>
              <a:t>Problème</a:t>
            </a:r>
            <a:r>
              <a:rPr lang="en-US" b="1" dirty="0">
                <a:solidFill>
                  <a:schemeClr val="tx1"/>
                </a:solidFill>
                <a:latin typeface="Abadi Extra Light" panose="020B0204020104020204" pitchFamily="34" charset="0"/>
                <a:cs typeface="Arial"/>
              </a:rPr>
              <a:t> avec la Loss </a:t>
            </a:r>
            <a:r>
              <a:rPr lang="en-US" b="1" dirty="0" err="1">
                <a:solidFill>
                  <a:schemeClr val="tx1"/>
                </a:solidFill>
                <a:latin typeface="Abadi Extra Light" panose="020B0204020104020204" pitchFamily="34" charset="0"/>
                <a:cs typeface="Arial"/>
              </a:rPr>
              <a:t>précédente</a:t>
            </a:r>
            <a:r>
              <a:rPr lang="en-US" b="1" dirty="0">
                <a:solidFill>
                  <a:schemeClr val="tx1"/>
                </a:solidFill>
                <a:latin typeface="Abadi Extra Light" panose="020B0204020104020204" pitchFamily="34" charset="0"/>
                <a:cs typeface="Arial"/>
              </a:rPr>
              <a:t> : </a:t>
            </a:r>
            <a:r>
              <a:rPr lang="en-US" dirty="0">
                <a:solidFill>
                  <a:schemeClr val="tx1"/>
                </a:solidFill>
                <a:latin typeface="Abadi Extra Light" panose="020B0204020104020204" pitchFamily="34" charset="0"/>
                <a:cs typeface="Arial"/>
              </a:rPr>
              <a:t>apparition </a:t>
            </a:r>
            <a:r>
              <a:rPr lang="en-US" dirty="0" err="1">
                <a:solidFill>
                  <a:schemeClr val="tx1"/>
                </a:solidFill>
                <a:latin typeface="Abadi Extra Light" panose="020B0204020104020204" pitchFamily="34" charset="0"/>
                <a:cs typeface="Arial"/>
              </a:rPr>
              <a:t>d’artefacts</a:t>
            </a:r>
            <a:r>
              <a:rPr lang="en-US" dirty="0">
                <a:solidFill>
                  <a:schemeClr val="tx1"/>
                </a:solidFill>
                <a:latin typeface="Abadi Extra Light" panose="020B0204020104020204" pitchFamily="34" charset="0"/>
                <a:cs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badi Extra Light" panose="020B0204020104020204" pitchFamily="34" charset="0"/>
                <a:cs typeface="Arial"/>
              </a:rPr>
              <a:t>dus</a:t>
            </a:r>
            <a:r>
              <a:rPr lang="en-US" dirty="0">
                <a:solidFill>
                  <a:schemeClr val="tx1"/>
                </a:solidFill>
                <a:latin typeface="Abadi Extra Light" panose="020B0204020104020204" pitchFamily="34" charset="0"/>
                <a:cs typeface="Arial"/>
              </a:rPr>
              <a:t> aux </a:t>
            </a:r>
            <a:r>
              <a:rPr lang="en-US" dirty="0" err="1">
                <a:solidFill>
                  <a:schemeClr val="tx1"/>
                </a:solidFill>
                <a:latin typeface="Abadi Extra Light" panose="020B0204020104020204" pitchFamily="34" charset="0"/>
                <a:cs typeface="Arial"/>
              </a:rPr>
              <a:t>hautes</a:t>
            </a:r>
            <a:r>
              <a:rPr lang="en-US" dirty="0">
                <a:solidFill>
                  <a:schemeClr val="tx1"/>
                </a:solidFill>
                <a:latin typeface="Abadi Extra Light" panose="020B0204020104020204" pitchFamily="34" charset="0"/>
                <a:cs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badi Extra Light" panose="020B0204020104020204" pitchFamily="34" charset="0"/>
                <a:cs typeface="Arial"/>
              </a:rPr>
              <a:t>fréquences</a:t>
            </a:r>
            <a:r>
              <a:rPr lang="en-US" dirty="0">
                <a:solidFill>
                  <a:schemeClr val="tx1"/>
                </a:solidFill>
                <a:latin typeface="Abadi Extra Light" panose="020B0204020104020204" pitchFamily="34" charset="0"/>
                <a:cs typeface="Arial"/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badi Extra Light" panose="020B0204020104020204" pitchFamily="34" charset="0"/>
                <a:cs typeface="Arial"/>
              </a:rPr>
              <a:t>(Image trop </a:t>
            </a:r>
            <a:r>
              <a:rPr lang="en-US" dirty="0" err="1">
                <a:solidFill>
                  <a:schemeClr val="tx1"/>
                </a:solidFill>
                <a:latin typeface="Abadi Extra Light" panose="020B0204020104020204" pitchFamily="34" charset="0"/>
                <a:cs typeface="Arial"/>
              </a:rPr>
              <a:t>texturée</a:t>
            </a:r>
            <a:r>
              <a:rPr lang="en-US" dirty="0">
                <a:solidFill>
                  <a:schemeClr val="tx1"/>
                </a:solidFill>
                <a:latin typeface="Abadi Extra Light" panose="020B0204020104020204" pitchFamily="34" charset="0"/>
                <a:cs typeface="Arial"/>
              </a:rPr>
              <a:t>) </a:t>
            </a:r>
            <a:endParaRPr lang="en-US" dirty="0">
              <a:solidFill>
                <a:schemeClr val="tx1"/>
              </a:solidFill>
              <a:latin typeface="Abadi Extra Light" panose="020B0204020104020204" pitchFamily="34" charset="0"/>
              <a:ea typeface="+mn-lt"/>
              <a:cs typeface="+mn-l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E7CF360-425A-EEEA-3258-12687FAB5BDF}"/>
              </a:ext>
            </a:extLst>
          </p:cNvPr>
          <p:cNvSpPr txBox="1"/>
          <p:nvPr/>
        </p:nvSpPr>
        <p:spPr>
          <a:xfrm>
            <a:off x="11689062" y="6466207"/>
            <a:ext cx="51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badi Extra Light" panose="020B0204020104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6401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FC6F20DF-0AA5-84B6-8749-23FDBD71E654}"/>
              </a:ext>
            </a:extLst>
          </p:cNvPr>
          <p:cNvCxnSpPr/>
          <p:nvPr/>
        </p:nvCxnSpPr>
        <p:spPr>
          <a:xfrm flipV="1">
            <a:off x="2464508" y="752881"/>
            <a:ext cx="7466537" cy="97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89611D8-1DF8-5FF8-311D-B57A61E7479D}"/>
              </a:ext>
            </a:extLst>
          </p:cNvPr>
          <p:cNvSpPr/>
          <p:nvPr/>
        </p:nvSpPr>
        <p:spPr>
          <a:xfrm>
            <a:off x="10861362" y="94817"/>
            <a:ext cx="1187764" cy="6682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E6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tx1"/>
              </a:solidFill>
              <a:latin typeface="Abadi Extra Light" panose="020B0204020104020204" pitchFamily="34" charset="0"/>
              <a:cs typeface="Calibri"/>
            </a:endParaRPr>
          </a:p>
        </p:txBody>
      </p:sp>
      <p:pic>
        <p:nvPicPr>
          <p:cNvPr id="3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F536192-2CC2-8CF2-BD90-90B665AF6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93" y="1054356"/>
            <a:ext cx="821279" cy="648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7841CC5F-D126-E606-3126-2B0C50E5C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257" y="1046927"/>
            <a:ext cx="828000" cy="66285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B5A619-D327-B1E8-3AE4-BE8A0F444351}"/>
              </a:ext>
            </a:extLst>
          </p:cNvPr>
          <p:cNvSpPr txBox="1"/>
          <p:nvPr/>
        </p:nvSpPr>
        <p:spPr>
          <a:xfrm>
            <a:off x="8329335" y="1457512"/>
            <a:ext cx="37706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en-US" sz="1200" dirty="0">
                <a:latin typeface="Abadi Extra Light" panose="020B0204020104020204" pitchFamily="34" charset="0"/>
              </a:rPr>
              <a:t>Beaucoup plus </a:t>
            </a:r>
            <a:r>
              <a:rPr lang="en-US" sz="1200" b="1" dirty="0">
                <a:latin typeface="Abadi Extra Light" panose="020B0204020104020204" pitchFamily="34" charset="0"/>
              </a:rPr>
              <a:t>difficile</a:t>
            </a:r>
            <a:r>
              <a:rPr lang="en-US" sz="1200" dirty="0">
                <a:latin typeface="Abadi Extra Light" panose="020B0204020104020204" pitchFamily="34" charset="0"/>
              </a:rPr>
              <a:t> </a:t>
            </a:r>
            <a:r>
              <a:rPr lang="en-US" sz="1200" dirty="0" err="1">
                <a:latin typeface="Abadi Extra Light" panose="020B0204020104020204" pitchFamily="34" charset="0"/>
              </a:rPr>
              <a:t>d'apprendre</a:t>
            </a:r>
            <a:r>
              <a:rPr lang="en-US" sz="1200" dirty="0">
                <a:latin typeface="Abadi Extra Light" panose="020B0204020104020204" pitchFamily="34" charset="0"/>
              </a:rPr>
              <a:t> le </a:t>
            </a:r>
            <a:r>
              <a:rPr lang="en-US" sz="1200" dirty="0" err="1">
                <a:latin typeface="Abadi Extra Light" panose="020B0204020104020204" pitchFamily="34" charset="0"/>
              </a:rPr>
              <a:t>contenu</a:t>
            </a:r>
            <a:endParaRPr lang="en-US" sz="1200" dirty="0">
              <a:latin typeface="Abadi Extra Light" panose="020B0204020104020204" pitchFamily="34" charset="0"/>
              <a:cs typeface="Calibri"/>
            </a:endParaRPr>
          </a:p>
        </p:txBody>
      </p:sp>
      <p:pic>
        <p:nvPicPr>
          <p:cNvPr id="11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13BBE390-C320-CE3D-8CB9-6938E763B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23" y="1783369"/>
            <a:ext cx="4626795" cy="4523860"/>
          </a:xfrm>
          <a:prstGeom prst="rect">
            <a:avLst/>
          </a:prstGeom>
        </p:spPr>
      </p:pic>
      <p:pic>
        <p:nvPicPr>
          <p:cNvPr id="12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338B0E44-F354-C852-8245-B3C245788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82" y="1766144"/>
            <a:ext cx="4741652" cy="466715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7DCC53-69D9-6483-E8F6-34780086C5BA}"/>
              </a:ext>
            </a:extLst>
          </p:cNvPr>
          <p:cNvCxnSpPr>
            <a:cxnSpLocks/>
          </p:cNvCxnSpPr>
          <p:nvPr/>
        </p:nvCxnSpPr>
        <p:spPr>
          <a:xfrm flipH="1">
            <a:off x="2614664" y="1938725"/>
            <a:ext cx="10275" cy="1222623"/>
          </a:xfrm>
          <a:prstGeom prst="straightConnector1">
            <a:avLst/>
          </a:prstGeom>
          <a:ln w="190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EFA07D14-D66A-1B18-FD9A-776D10288336}"/>
              </a:ext>
            </a:extLst>
          </p:cNvPr>
          <p:cNvGrpSpPr/>
          <p:nvPr/>
        </p:nvGrpSpPr>
        <p:grpSpPr>
          <a:xfrm>
            <a:off x="4935048" y="1809866"/>
            <a:ext cx="2343027" cy="4639811"/>
            <a:chOff x="4924162" y="1990841"/>
            <a:chExt cx="2343027" cy="4639811"/>
          </a:xfrm>
        </p:grpSpPr>
        <p:cxnSp>
          <p:nvCxnSpPr>
            <p:cNvPr id="15" name="Connecteur droit avec flèche 22">
              <a:extLst>
                <a:ext uri="{FF2B5EF4-FFF2-40B4-BE49-F238E27FC236}">
                  <a16:creationId xmlns:a16="http://schemas.microsoft.com/office/drawing/2014/main" id="{CDF194A6-2DB7-64AC-AF13-500C44430ED4}"/>
                </a:ext>
              </a:extLst>
            </p:cNvPr>
            <p:cNvCxnSpPr/>
            <p:nvPr/>
          </p:nvCxnSpPr>
          <p:spPr>
            <a:xfrm flipH="1">
              <a:off x="6091564" y="1990841"/>
              <a:ext cx="7913" cy="4639811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12C0AE-A174-F204-0C9C-4D299C084E69}"/>
                </a:ext>
              </a:extLst>
            </p:cNvPr>
            <p:cNvSpPr/>
            <p:nvPr/>
          </p:nvSpPr>
          <p:spPr>
            <a:xfrm>
              <a:off x="5226647" y="3759057"/>
              <a:ext cx="1745659" cy="7374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dirty="0">
                  <a:latin typeface="Abadi Extra Light" panose="020B0204020104020204" pitchFamily="34" charset="0"/>
                  <a:cs typeface="Calibri"/>
                </a:rPr>
                <a:t>Loss </a:t>
              </a:r>
              <a:r>
                <a:rPr lang="en-US" sz="1400" b="1" dirty="0">
                  <a:latin typeface="Abadi Extra Light" panose="020B0204020104020204" pitchFamily="34" charset="0"/>
                  <a:cs typeface="Calibri"/>
                </a:rPr>
                <a:t>CONTENU</a:t>
              </a:r>
              <a:r>
                <a:rPr lang="en-US" sz="1400" dirty="0">
                  <a:latin typeface="Abadi Extra Light" panose="020B0204020104020204" pitchFamily="34" charset="0"/>
                  <a:cs typeface="Calibri"/>
                </a:rPr>
                <a:t> </a:t>
              </a:r>
            </a:p>
            <a:p>
              <a:pPr algn="ctr"/>
              <a:r>
                <a:rPr 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adi Extra Light" panose="020B0204020104020204" pitchFamily="34" charset="0"/>
                  <a:cs typeface="Calibri"/>
                </a:rPr>
                <a:t>&lt;&lt; </a:t>
              </a:r>
            </a:p>
            <a:p>
              <a:pPr algn="ctr"/>
              <a:r>
                <a:rPr lang="en-US" sz="1400" dirty="0">
                  <a:latin typeface="Abadi Extra Light" panose="020B0204020104020204" pitchFamily="34" charset="0"/>
                  <a:cs typeface="Calibri"/>
                </a:rPr>
                <a:t>Loss </a:t>
              </a:r>
              <a:r>
                <a:rPr lang="en-US" sz="1400" b="1" dirty="0">
                  <a:latin typeface="Abadi Extra Light" panose="020B0204020104020204" pitchFamily="34" charset="0"/>
                  <a:cs typeface="Calibri"/>
                </a:rPr>
                <a:t>STYLE</a:t>
              </a:r>
              <a:r>
                <a:rPr lang="en-US" sz="1400" dirty="0">
                  <a:latin typeface="Abadi Extra Light" panose="020B0204020104020204" pitchFamily="34" charset="0"/>
                  <a:cs typeface="Calibri"/>
                </a:rPr>
                <a:t> 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7BC1E-D4D5-EC72-E51F-8F76853D9001}"/>
                </a:ext>
              </a:extLst>
            </p:cNvPr>
            <p:cNvSpPr/>
            <p:nvPr/>
          </p:nvSpPr>
          <p:spPr>
            <a:xfrm>
              <a:off x="4924162" y="2330888"/>
              <a:ext cx="1080000" cy="864000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dirty="0">
                  <a:latin typeface="Abadi Extra Light" panose="020B0204020104020204" pitchFamily="34" charset="0"/>
                  <a:cs typeface="Calibri"/>
                </a:rPr>
                <a:t>Loss </a:t>
              </a:r>
              <a:r>
                <a:rPr lang="en-US" sz="1400" dirty="0" err="1">
                  <a:latin typeface="Abadi Extra Light" panose="020B0204020104020204" pitchFamily="34" charset="0"/>
                  <a:cs typeface="Calibri"/>
                </a:rPr>
                <a:t>stabilisée</a:t>
              </a:r>
              <a:r>
                <a:rPr lang="en-US" sz="1400" dirty="0">
                  <a:latin typeface="Abadi Extra Light" panose="020B0204020104020204" pitchFamily="34" charset="0"/>
                  <a:cs typeface="Calibri"/>
                </a:rPr>
                <a:t> après </a:t>
              </a:r>
              <a:r>
                <a:rPr lang="en-US" sz="1400" b="1" dirty="0">
                  <a:latin typeface="Abadi Extra Light" panose="020B0204020104020204" pitchFamily="34" charset="0"/>
                  <a:cs typeface="Calibri"/>
                </a:rPr>
                <a:t>50</a:t>
              </a:r>
              <a:r>
                <a:rPr lang="en-US" sz="1400" dirty="0">
                  <a:latin typeface="Abadi Extra Light" panose="020B0204020104020204" pitchFamily="34" charset="0"/>
                  <a:cs typeface="Calibri"/>
                </a:rPr>
                <a:t> epochs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07A2C9F-5985-BF68-4FA2-16AD7673D0EA}"/>
                </a:ext>
              </a:extLst>
            </p:cNvPr>
            <p:cNvSpPr/>
            <p:nvPr/>
          </p:nvSpPr>
          <p:spPr>
            <a:xfrm>
              <a:off x="6187189" y="2330888"/>
              <a:ext cx="1080000" cy="864000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dirty="0">
                  <a:latin typeface="Abadi Extra Light" panose="020B0204020104020204" pitchFamily="34" charset="0"/>
                  <a:cs typeface="Calibri"/>
                </a:rPr>
                <a:t>Loss </a:t>
              </a:r>
              <a:r>
                <a:rPr lang="en-US" sz="1400" dirty="0" err="1">
                  <a:latin typeface="Abadi Extra Light" panose="020B0204020104020204" pitchFamily="34" charset="0"/>
                  <a:cs typeface="Calibri"/>
                </a:rPr>
                <a:t>stabilisée</a:t>
              </a:r>
              <a:r>
                <a:rPr lang="en-US" sz="1400" dirty="0">
                  <a:latin typeface="Abadi Extra Light" panose="020B0204020104020204" pitchFamily="34" charset="0"/>
                  <a:cs typeface="Calibri"/>
                </a:rPr>
                <a:t> après </a:t>
              </a:r>
              <a:r>
                <a:rPr lang="en-US" sz="1400" b="1" dirty="0">
                  <a:latin typeface="Abadi Extra Light" panose="020B0204020104020204" pitchFamily="34" charset="0"/>
                  <a:cs typeface="Calibri"/>
                </a:rPr>
                <a:t>90</a:t>
              </a:r>
              <a:r>
                <a:rPr lang="en-US" sz="1400" dirty="0">
                  <a:latin typeface="Abadi Extra Light" panose="020B0204020104020204" pitchFamily="34" charset="0"/>
                  <a:cs typeface="Calibri"/>
                </a:rPr>
                <a:t> epochs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889EE4-6D1A-2A76-2BC6-ABD8C3A297EC}"/>
                </a:ext>
              </a:extLst>
            </p:cNvPr>
            <p:cNvSpPr/>
            <p:nvPr/>
          </p:nvSpPr>
          <p:spPr>
            <a:xfrm>
              <a:off x="5257471" y="5285273"/>
              <a:ext cx="1829687" cy="10413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dirty="0" err="1">
                  <a:latin typeface="Abadi Extra Light" panose="020B0204020104020204" pitchFamily="34" charset="0"/>
                  <a:cs typeface="Calibri"/>
                </a:rPr>
                <a:t>L'initialisation</a:t>
              </a:r>
              <a:r>
                <a:rPr lang="en-US" sz="1400" dirty="0">
                  <a:latin typeface="Abadi Extra Light" panose="020B0204020104020204" pitchFamily="34" charset="0"/>
                  <a:cs typeface="Calibri"/>
                </a:rPr>
                <a:t> avec du bruit </a:t>
              </a:r>
              <a:r>
                <a:rPr lang="en-US" sz="1400" dirty="0" err="1">
                  <a:latin typeface="Abadi Extra Light" panose="020B0204020104020204" pitchFamily="34" charset="0"/>
                  <a:cs typeface="Calibri"/>
                </a:rPr>
                <a:t>blanc</a:t>
              </a:r>
              <a:r>
                <a:rPr lang="en-US" sz="1400" dirty="0">
                  <a:latin typeface="Abadi Extra Light" panose="020B0204020104020204" pitchFamily="34" charset="0"/>
                  <a:cs typeface="Calibri"/>
                </a:rPr>
                <a:t> :</a:t>
              </a:r>
            </a:p>
            <a:p>
              <a:pPr algn="ctr"/>
              <a:r>
                <a:rPr lang="fr" sz="1400" b="1" dirty="0">
                  <a:latin typeface="Abadi Extra Light" panose="020B0204020104020204" pitchFamily="34" charset="0"/>
                  <a:ea typeface="+mn-lt"/>
                  <a:cs typeface="+mn-lt"/>
                </a:rPr>
                <a:t>↘</a:t>
              </a:r>
              <a:r>
                <a:rPr lang="fr" sz="1400" b="1" dirty="0">
                  <a:latin typeface="Abadi Extra Light" panose="020B0204020104020204" pitchFamily="34" charset="0"/>
                  <a:cs typeface="Calibri"/>
                </a:rPr>
                <a:t> </a:t>
              </a:r>
              <a:r>
                <a:rPr lang="fr" sz="1400" dirty="0">
                  <a:latin typeface="Abadi Extra Light" panose="020B0204020104020204" pitchFamily="34" charset="0"/>
                  <a:cs typeface="Calibri"/>
                </a:rPr>
                <a:t>l</a:t>
              </a:r>
              <a:r>
                <a:rPr lang="en-US" sz="1400" dirty="0">
                  <a:latin typeface="Abadi Extra Light" panose="020B0204020104020204" pitchFamily="34" charset="0"/>
                  <a:cs typeface="Calibri"/>
                </a:rPr>
                <a:t>a convergence </a:t>
              </a:r>
            </a:p>
            <a:p>
              <a:pPr algn="ctr"/>
              <a:r>
                <a:rPr lang="en-US" sz="1400" dirty="0">
                  <a:latin typeface="Abadi Extra Light" panose="020B0204020104020204" pitchFamily="34" charset="0"/>
                  <a:cs typeface="Calibri"/>
                </a:rPr>
                <a:t> </a:t>
              </a:r>
              <a:r>
                <a:rPr lang="fr" sz="1400" b="1" dirty="0">
                  <a:latin typeface="Abadi Extra Light" panose="020B0204020104020204" pitchFamily="34" charset="0"/>
                  <a:ea typeface="+mn-lt"/>
                  <a:cs typeface="+mn-lt"/>
                </a:rPr>
                <a:t>↗ </a:t>
              </a:r>
              <a:r>
                <a:rPr lang="fr" sz="1400" dirty="0">
                  <a:latin typeface="Abadi Extra Light" panose="020B0204020104020204" pitchFamily="34" charset="0"/>
                  <a:ea typeface="+mn-lt"/>
                  <a:cs typeface="+mn-lt"/>
                </a:rPr>
                <a:t>la valeur de loss</a:t>
              </a:r>
              <a:endParaRPr lang="fr" sz="1400" dirty="0">
                <a:latin typeface="Abadi Extra Light" panose="020B0204020104020204" pitchFamily="34" charset="0"/>
                <a:cs typeface="Calibri"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ACA9E8F-3ACE-7AC6-42AC-EF6AC1B401EE}"/>
              </a:ext>
            </a:extLst>
          </p:cNvPr>
          <p:cNvSpPr/>
          <p:nvPr/>
        </p:nvSpPr>
        <p:spPr>
          <a:xfrm>
            <a:off x="1500578" y="1071052"/>
            <a:ext cx="1927860" cy="4350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Image de </a:t>
            </a:r>
            <a:r>
              <a:rPr lang="en-US" b="1" dirty="0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contenu</a:t>
            </a:r>
            <a:endParaRPr lang="en-US" b="1" dirty="0">
              <a:latin typeface="Abadi Extra Light" panose="020B0204020104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382E6BD-B3C1-AB71-3FD7-DA4BCE344DFA}"/>
              </a:ext>
            </a:extLst>
          </p:cNvPr>
          <p:cNvSpPr/>
          <p:nvPr/>
        </p:nvSpPr>
        <p:spPr>
          <a:xfrm>
            <a:off x="8842235" y="1071052"/>
            <a:ext cx="2177621" cy="40538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Image de </a:t>
            </a:r>
            <a:r>
              <a:rPr lang="en-US" b="1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bruit </a:t>
            </a:r>
            <a:r>
              <a:rPr lang="en-US" b="1" dirty="0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blanc</a:t>
            </a:r>
            <a:endParaRPr lang="en-US" b="1" dirty="0">
              <a:latin typeface="Abadi Extra Light" panose="020B020402010402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3EED5C6-20AC-924E-473C-90CADBF6E2D6}"/>
              </a:ext>
            </a:extLst>
          </p:cNvPr>
          <p:cNvSpPr/>
          <p:nvPr/>
        </p:nvSpPr>
        <p:spPr>
          <a:xfrm>
            <a:off x="4312402" y="581675"/>
            <a:ext cx="3595920" cy="36184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Initialisation</a:t>
            </a:r>
            <a:r>
              <a:rPr lang="en-US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 de </a:t>
            </a:r>
            <a:r>
              <a:rPr lang="en-US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l'image</a:t>
            </a:r>
            <a:r>
              <a:rPr lang="en-US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 à </a:t>
            </a:r>
            <a:r>
              <a:rPr lang="en-US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apprendre</a:t>
            </a:r>
            <a:endParaRPr lang="en-US" err="1">
              <a:solidFill>
                <a:schemeClr val="tx1"/>
              </a:solidFill>
              <a:latin typeface="Abadi Extra Light" panose="020B0204020104020204" pitchFamily="34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05798E-056E-4B57-418D-D2ED6CF3A9F5}"/>
                  </a:ext>
                </a:extLst>
              </p:cNvPr>
              <p:cNvSpPr txBox="1"/>
              <p:nvPr/>
            </p:nvSpPr>
            <p:spPr>
              <a:xfrm>
                <a:off x="10918512" y="94816"/>
                <a:ext cx="1141410" cy="658065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0" spc="-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𝛂</m:t>
                      </m:r>
                      <m:r>
                        <a:rPr lang="fr-FR" b="1" i="0" spc="-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pc="-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b="1" i="0" spc="-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0" spc="-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fr-FR" b="1" i="0" spc="-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fr-FR" b="1" spc="-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0" spc="-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𝛃</m:t>
                      </m:r>
                      <m:r>
                        <a:rPr lang="fr-FR" b="1" i="0" spc="-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pc="-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b="1" i="0" spc="-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0" spc="-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fr-FR" b="1" spc="-1" dirty="0">
                  <a:effectLst/>
                  <a:latin typeface="Times New Roman" panose="02020603050405020304" pitchFamily="18" charset="0"/>
                  <a:ea typeface="Cambria Math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05798E-056E-4B57-418D-D2ED6CF3A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512" y="94816"/>
                <a:ext cx="1141410" cy="658065"/>
              </a:xfrm>
              <a:prstGeom prst="rect">
                <a:avLst/>
              </a:prstGeom>
              <a:blipFill>
                <a:blip r:embed="rId6"/>
                <a:stretch>
                  <a:fillRect b="-7407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48E91D-07C6-A6BA-6389-7B10BBC80F54}"/>
              </a:ext>
            </a:extLst>
          </p:cNvPr>
          <p:cNvSpPr/>
          <p:nvPr/>
        </p:nvSpPr>
        <p:spPr>
          <a:xfrm>
            <a:off x="258188" y="158014"/>
            <a:ext cx="1927860" cy="1143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D76A6A-2209-02B2-1986-EB63E07E9910}"/>
              </a:ext>
            </a:extLst>
          </p:cNvPr>
          <p:cNvSpPr/>
          <p:nvPr/>
        </p:nvSpPr>
        <p:spPr>
          <a:xfrm>
            <a:off x="392388" y="158014"/>
            <a:ext cx="10800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E1CC485-26A3-7ECC-FB38-C3E660AF98FA}"/>
              </a:ext>
            </a:extLst>
          </p:cNvPr>
          <p:cNvSpPr/>
          <p:nvPr/>
        </p:nvSpPr>
        <p:spPr>
          <a:xfrm>
            <a:off x="160653" y="89164"/>
            <a:ext cx="252000" cy="252000"/>
          </a:xfrm>
          <a:prstGeom prst="ellipse">
            <a:avLst/>
          </a:prstGeom>
          <a:solidFill>
            <a:srgbClr val="CC5856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45C955F-35FE-8356-7358-E819856B9B57}"/>
              </a:ext>
            </a:extLst>
          </p:cNvPr>
          <p:cNvSpPr/>
          <p:nvPr/>
        </p:nvSpPr>
        <p:spPr>
          <a:xfrm>
            <a:off x="788355" y="89164"/>
            <a:ext cx="252000" cy="252000"/>
          </a:xfrm>
          <a:prstGeom prst="ellipse">
            <a:avLst/>
          </a:prstGeom>
          <a:solidFill>
            <a:srgbClr val="00818A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badi Extra Light" panose="020B0204020104020204" pitchFamily="34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B876A42-2CBB-9C8E-8FE3-6D33C0D8AAA9}"/>
              </a:ext>
            </a:extLst>
          </p:cNvPr>
          <p:cNvSpPr/>
          <p:nvPr/>
        </p:nvSpPr>
        <p:spPr>
          <a:xfrm>
            <a:off x="1416057" y="89164"/>
            <a:ext cx="252000" cy="252000"/>
          </a:xfrm>
          <a:prstGeom prst="ellipse">
            <a:avLst/>
          </a:prstGeom>
          <a:solidFill>
            <a:srgbClr val="E6C000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2BA607E2-3A34-E472-F25A-4CE7E24D135B}"/>
              </a:ext>
            </a:extLst>
          </p:cNvPr>
          <p:cNvSpPr/>
          <p:nvPr/>
        </p:nvSpPr>
        <p:spPr>
          <a:xfrm>
            <a:off x="2038221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BBD79C-9ACB-62D9-0FE3-3FA7BCF83204}"/>
              </a:ext>
            </a:extLst>
          </p:cNvPr>
          <p:cNvSpPr/>
          <p:nvPr/>
        </p:nvSpPr>
        <p:spPr>
          <a:xfrm>
            <a:off x="0" y="6482720"/>
            <a:ext cx="12192000" cy="3835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AFA2CFC5-94B4-DDB2-2605-0BADB834DD08}"/>
              </a:ext>
            </a:extLst>
          </p:cNvPr>
          <p:cNvSpPr txBox="1"/>
          <p:nvPr/>
        </p:nvSpPr>
        <p:spPr>
          <a:xfrm>
            <a:off x="22032" y="6505242"/>
            <a:ext cx="12169967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Léa</a:t>
            </a:r>
            <a:r>
              <a:rPr lang="en-US" sz="1600" b="1" dirty="0">
                <a:solidFill>
                  <a:srgbClr val="09194F"/>
                </a:solidFill>
                <a:latin typeface="Abadi Extra Light" panose="020B0204020104020204" pitchFamily="34" charset="0"/>
              </a:rPr>
              <a:t> Camusat          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Philippe Conesa          Eva Etheve         Julie Gonzalez          Lila </a:t>
            </a: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Roig</a:t>
            </a:r>
            <a:endParaRPr lang="en-US" sz="1600" i="0" u="none" strike="noStrike" kern="1200" cap="none" spc="0" baseline="0" dirty="0">
              <a:solidFill>
                <a:srgbClr val="09194F"/>
              </a:solidFill>
              <a:uFillTx/>
              <a:latin typeface="Abadi Extra Light" panose="020B0204020104020204" pitchFamily="34" charset="0"/>
            </a:endParaRPr>
          </a:p>
        </p:txBody>
      </p:sp>
      <p:sp>
        <p:nvSpPr>
          <p:cNvPr id="26" name="Rectangle: Rounded Corners 13">
            <a:extLst>
              <a:ext uri="{FF2B5EF4-FFF2-40B4-BE49-F238E27FC236}">
                <a16:creationId xmlns:a16="http://schemas.microsoft.com/office/drawing/2014/main" id="{910F0434-AA0C-8921-7121-5B535155D435}"/>
              </a:ext>
            </a:extLst>
          </p:cNvPr>
          <p:cNvSpPr/>
          <p:nvPr/>
        </p:nvSpPr>
        <p:spPr>
          <a:xfrm>
            <a:off x="3233413" y="91586"/>
            <a:ext cx="5834975" cy="381070"/>
          </a:xfrm>
          <a:prstGeom prst="roundRect">
            <a:avLst/>
          </a:prstGeom>
          <a:noFill/>
          <a:ln w="19050">
            <a:solidFill>
              <a:srgbClr val="E6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rgbClr val="000000"/>
              </a:solidFill>
              <a:latin typeface="Abadi Extra Light" panose="020B0204020104020204" pitchFamily="34" charset="0"/>
              <a:cs typeface="Calibri"/>
            </a:endParaRP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9D42420B-94CB-DAA5-6C74-4CCA00AFDB03}"/>
              </a:ext>
            </a:extLst>
          </p:cNvPr>
          <p:cNvSpPr/>
          <p:nvPr/>
        </p:nvSpPr>
        <p:spPr>
          <a:xfrm>
            <a:off x="3023910" y="-85099"/>
            <a:ext cx="6280573" cy="728948"/>
          </a:xfrm>
          <a:prstGeom prst="roundRect">
            <a:avLst>
              <a:gd name="adj" fmla="val 16667"/>
            </a:avLst>
          </a:prstGeom>
          <a:noFill/>
          <a:ln w="284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strike="noStrike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Etude des </a:t>
            </a:r>
            <a:r>
              <a:rPr lang="fr-FR" sz="2000" strike="noStrike" spc="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loss</a:t>
            </a:r>
            <a:r>
              <a:rPr lang="fr-FR" sz="2000" strike="noStrike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 : cas </a:t>
            </a:r>
            <a:r>
              <a:rPr lang="fr-FR" sz="2000" b="1" strike="noStrike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SANS Variation Totale</a:t>
            </a:r>
            <a:endParaRPr lang="en-US" sz="2400" b="0" strike="noStrike" spc="-1" dirty="0">
              <a:latin typeface="Abadi Extra Light" panose="020B0204020104020204" pitchFamily="34" charset="0"/>
              <a:ea typeface="Cambria Math"/>
            </a:endParaRPr>
          </a:p>
        </p:txBody>
      </p:sp>
      <p:cxnSp>
        <p:nvCxnSpPr>
          <p:cNvPr id="39" name="Straight Arrow Connector 20">
            <a:extLst>
              <a:ext uri="{FF2B5EF4-FFF2-40B4-BE49-F238E27FC236}">
                <a16:creationId xmlns:a16="http://schemas.microsoft.com/office/drawing/2014/main" id="{85E13BEF-4F35-F20B-BC7F-99CF547F11E3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464508" y="752881"/>
            <a:ext cx="0" cy="3181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0">
            <a:extLst>
              <a:ext uri="{FF2B5EF4-FFF2-40B4-BE49-F238E27FC236}">
                <a16:creationId xmlns:a16="http://schemas.microsoft.com/office/drawing/2014/main" id="{C2F6F341-A133-DA20-2702-A2040A286D54}"/>
              </a:ext>
            </a:extLst>
          </p:cNvPr>
          <p:cNvCxnSpPr>
            <a:cxnSpLocks/>
          </p:cNvCxnSpPr>
          <p:nvPr/>
        </p:nvCxnSpPr>
        <p:spPr>
          <a:xfrm>
            <a:off x="9921520" y="753072"/>
            <a:ext cx="0" cy="3181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20">
            <a:extLst>
              <a:ext uri="{FF2B5EF4-FFF2-40B4-BE49-F238E27FC236}">
                <a16:creationId xmlns:a16="http://schemas.microsoft.com/office/drawing/2014/main" id="{E59F0953-8163-2CB7-CEFE-1EB74A311D7F}"/>
              </a:ext>
            </a:extLst>
          </p:cNvPr>
          <p:cNvCxnSpPr>
            <a:cxnSpLocks/>
          </p:cNvCxnSpPr>
          <p:nvPr/>
        </p:nvCxnSpPr>
        <p:spPr>
          <a:xfrm flipH="1">
            <a:off x="11464769" y="1914515"/>
            <a:ext cx="10275" cy="1222623"/>
          </a:xfrm>
          <a:prstGeom prst="straightConnector1">
            <a:avLst/>
          </a:prstGeom>
          <a:ln w="190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4236C035-5730-6C0F-2623-5CAC1789DA72}"/>
              </a:ext>
            </a:extLst>
          </p:cNvPr>
          <p:cNvSpPr txBox="1"/>
          <p:nvPr/>
        </p:nvSpPr>
        <p:spPr>
          <a:xfrm>
            <a:off x="11689062" y="6466207"/>
            <a:ext cx="51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badi Extra Light" panose="020B020402010402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25890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FC6F20DF-0AA5-84B6-8749-23FDBD71E654}"/>
              </a:ext>
            </a:extLst>
          </p:cNvPr>
          <p:cNvCxnSpPr/>
          <p:nvPr/>
        </p:nvCxnSpPr>
        <p:spPr>
          <a:xfrm flipV="1">
            <a:off x="2464508" y="752881"/>
            <a:ext cx="7466537" cy="97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89611D8-1DF8-5FF8-311D-B57A61E7479D}"/>
              </a:ext>
            </a:extLst>
          </p:cNvPr>
          <p:cNvSpPr/>
          <p:nvPr/>
        </p:nvSpPr>
        <p:spPr>
          <a:xfrm>
            <a:off x="10861362" y="94817"/>
            <a:ext cx="1187764" cy="6682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E6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tx1"/>
              </a:solidFill>
              <a:latin typeface="Abadi Extra Light" panose="020B0204020104020204" pitchFamily="34" charset="0"/>
              <a:cs typeface="Calibri"/>
            </a:endParaRPr>
          </a:p>
        </p:txBody>
      </p:sp>
      <p:pic>
        <p:nvPicPr>
          <p:cNvPr id="3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F536192-2CC2-8CF2-BD90-90B665AF6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93" y="1054356"/>
            <a:ext cx="821279" cy="648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7841CC5F-D126-E606-3126-2B0C50E5C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257" y="1046927"/>
            <a:ext cx="828000" cy="66285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B5A619-D327-B1E8-3AE4-BE8A0F444351}"/>
              </a:ext>
            </a:extLst>
          </p:cNvPr>
          <p:cNvSpPr txBox="1"/>
          <p:nvPr/>
        </p:nvSpPr>
        <p:spPr>
          <a:xfrm>
            <a:off x="8329335" y="1457512"/>
            <a:ext cx="37706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badi Extra Light" panose="020B0204020104020204" pitchFamily="34" charset="0"/>
                <a:ea typeface="Cambria Math" panose="02040503050406030204" pitchFamily="18" charset="0"/>
              </a:rPr>
              <a:t>⇒ </a:t>
            </a:r>
            <a:r>
              <a:rPr lang="en-US" sz="1200" dirty="0">
                <a:latin typeface="Abadi Extra Light" panose="020B0204020104020204" pitchFamily="34" charset="0"/>
              </a:rPr>
              <a:t>Beaucoup plus </a:t>
            </a:r>
            <a:r>
              <a:rPr lang="en-US" sz="1200" b="1" dirty="0">
                <a:latin typeface="Abadi Extra Light" panose="020B0204020104020204" pitchFamily="34" charset="0"/>
              </a:rPr>
              <a:t>difficile</a:t>
            </a:r>
            <a:r>
              <a:rPr lang="en-US" sz="1200" dirty="0">
                <a:latin typeface="Abadi Extra Light" panose="020B0204020104020204" pitchFamily="34" charset="0"/>
              </a:rPr>
              <a:t> </a:t>
            </a:r>
            <a:r>
              <a:rPr lang="en-US" sz="1200" dirty="0" err="1">
                <a:latin typeface="Abadi Extra Light" panose="020B0204020104020204" pitchFamily="34" charset="0"/>
              </a:rPr>
              <a:t>d'apprendre</a:t>
            </a:r>
            <a:r>
              <a:rPr lang="en-US" sz="1200" dirty="0">
                <a:latin typeface="Abadi Extra Light" panose="020B0204020104020204" pitchFamily="34" charset="0"/>
              </a:rPr>
              <a:t> le </a:t>
            </a:r>
            <a:r>
              <a:rPr lang="en-US" sz="1200" dirty="0" err="1">
                <a:latin typeface="Abadi Extra Light" panose="020B0204020104020204" pitchFamily="34" charset="0"/>
              </a:rPr>
              <a:t>contenu</a:t>
            </a:r>
            <a:endParaRPr lang="en-US" sz="1200" dirty="0">
              <a:latin typeface="Abadi Extra Light" panose="020B0204020104020204" pitchFamily="34" charset="0"/>
              <a:cs typeface="Calibri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ACA9E8F-3ACE-7AC6-42AC-EF6AC1B401EE}"/>
              </a:ext>
            </a:extLst>
          </p:cNvPr>
          <p:cNvSpPr/>
          <p:nvPr/>
        </p:nvSpPr>
        <p:spPr>
          <a:xfrm>
            <a:off x="1500578" y="1071052"/>
            <a:ext cx="1927860" cy="4350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Image de </a:t>
            </a:r>
            <a:r>
              <a:rPr lang="en-US" b="1" dirty="0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contenu</a:t>
            </a:r>
            <a:endParaRPr lang="en-US" b="1" dirty="0">
              <a:latin typeface="Abadi Extra Light" panose="020B0204020104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382E6BD-B3C1-AB71-3FD7-DA4BCE344DFA}"/>
              </a:ext>
            </a:extLst>
          </p:cNvPr>
          <p:cNvSpPr/>
          <p:nvPr/>
        </p:nvSpPr>
        <p:spPr>
          <a:xfrm>
            <a:off x="8842235" y="1071052"/>
            <a:ext cx="2177621" cy="40538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Image de </a:t>
            </a:r>
            <a:r>
              <a:rPr lang="en-US" b="1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bruit </a:t>
            </a:r>
            <a:r>
              <a:rPr lang="en-US" b="1" dirty="0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blanc</a:t>
            </a:r>
            <a:endParaRPr lang="en-US" b="1" dirty="0">
              <a:latin typeface="Abadi Extra Light" panose="020B020402010402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3EED5C6-20AC-924E-473C-90CADBF6E2D6}"/>
              </a:ext>
            </a:extLst>
          </p:cNvPr>
          <p:cNvSpPr/>
          <p:nvPr/>
        </p:nvSpPr>
        <p:spPr>
          <a:xfrm>
            <a:off x="4312402" y="581675"/>
            <a:ext cx="3595920" cy="36184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Initialisation</a:t>
            </a:r>
            <a:r>
              <a:rPr lang="en-US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 de </a:t>
            </a:r>
            <a:r>
              <a:rPr lang="en-US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l'image</a:t>
            </a:r>
            <a:r>
              <a:rPr lang="en-US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 à </a:t>
            </a:r>
            <a:r>
              <a:rPr lang="en-US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apprendre</a:t>
            </a:r>
            <a:endParaRPr lang="en-US" err="1">
              <a:solidFill>
                <a:schemeClr val="tx1"/>
              </a:solidFill>
              <a:latin typeface="Abadi Extra Light" panose="020B0204020104020204" pitchFamily="34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05798E-056E-4B57-418D-D2ED6CF3A9F5}"/>
                  </a:ext>
                </a:extLst>
              </p:cNvPr>
              <p:cNvSpPr txBox="1"/>
              <p:nvPr/>
            </p:nvSpPr>
            <p:spPr>
              <a:xfrm>
                <a:off x="10918512" y="94816"/>
                <a:ext cx="1141410" cy="658065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0" spc="-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𝛂</m:t>
                      </m:r>
                      <m:r>
                        <a:rPr lang="fr-FR" b="1" i="0" spc="-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pc="-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b="1" i="0" spc="-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0" spc="-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fr-FR" b="1" i="0" spc="-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fr-FR" b="1" spc="-1" dirty="0">
                  <a:effectLst/>
                  <a:latin typeface="Abadi Extra Light" panose="020B0204020104020204" pitchFamily="34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0" spc="-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𝛃</m:t>
                      </m:r>
                      <m:r>
                        <a:rPr lang="fr-FR" b="1" i="0" spc="-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pc="-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b="1" i="0" spc="-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b="1" i="0" spc="-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fr-FR" b="1" spc="-1" dirty="0">
                  <a:effectLst/>
                  <a:latin typeface="Abadi Extra Light" panose="020B0204020104020204" pitchFamily="34" charset="0"/>
                  <a:ea typeface="Cambria Math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05798E-056E-4B57-418D-D2ED6CF3A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512" y="94816"/>
                <a:ext cx="1141410" cy="658065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48E91D-07C6-A6BA-6389-7B10BBC80F54}"/>
              </a:ext>
            </a:extLst>
          </p:cNvPr>
          <p:cNvSpPr/>
          <p:nvPr/>
        </p:nvSpPr>
        <p:spPr>
          <a:xfrm>
            <a:off x="258188" y="158014"/>
            <a:ext cx="1927860" cy="1143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D76A6A-2209-02B2-1986-EB63E07E9910}"/>
              </a:ext>
            </a:extLst>
          </p:cNvPr>
          <p:cNvSpPr/>
          <p:nvPr/>
        </p:nvSpPr>
        <p:spPr>
          <a:xfrm>
            <a:off x="392388" y="158014"/>
            <a:ext cx="10800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E1CC485-26A3-7ECC-FB38-C3E660AF98FA}"/>
              </a:ext>
            </a:extLst>
          </p:cNvPr>
          <p:cNvSpPr/>
          <p:nvPr/>
        </p:nvSpPr>
        <p:spPr>
          <a:xfrm>
            <a:off x="160653" y="89164"/>
            <a:ext cx="252000" cy="252000"/>
          </a:xfrm>
          <a:prstGeom prst="ellipse">
            <a:avLst/>
          </a:prstGeom>
          <a:solidFill>
            <a:srgbClr val="CC5856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45C955F-35FE-8356-7358-E819856B9B57}"/>
              </a:ext>
            </a:extLst>
          </p:cNvPr>
          <p:cNvSpPr/>
          <p:nvPr/>
        </p:nvSpPr>
        <p:spPr>
          <a:xfrm>
            <a:off x="788355" y="89164"/>
            <a:ext cx="252000" cy="252000"/>
          </a:xfrm>
          <a:prstGeom prst="ellipse">
            <a:avLst/>
          </a:prstGeom>
          <a:solidFill>
            <a:srgbClr val="00818A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badi Extra Light" panose="020B0204020104020204" pitchFamily="34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B876A42-2CBB-9C8E-8FE3-6D33C0D8AAA9}"/>
              </a:ext>
            </a:extLst>
          </p:cNvPr>
          <p:cNvSpPr/>
          <p:nvPr/>
        </p:nvSpPr>
        <p:spPr>
          <a:xfrm>
            <a:off x="1416057" y="89164"/>
            <a:ext cx="252000" cy="252000"/>
          </a:xfrm>
          <a:prstGeom prst="ellipse">
            <a:avLst/>
          </a:prstGeom>
          <a:solidFill>
            <a:srgbClr val="E6C000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2BA607E2-3A34-E472-F25A-4CE7E24D135B}"/>
              </a:ext>
            </a:extLst>
          </p:cNvPr>
          <p:cNvSpPr/>
          <p:nvPr/>
        </p:nvSpPr>
        <p:spPr>
          <a:xfrm>
            <a:off x="2038221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BBD79C-9ACB-62D9-0FE3-3FA7BCF83204}"/>
              </a:ext>
            </a:extLst>
          </p:cNvPr>
          <p:cNvSpPr/>
          <p:nvPr/>
        </p:nvSpPr>
        <p:spPr>
          <a:xfrm>
            <a:off x="0" y="6482720"/>
            <a:ext cx="12192000" cy="3835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AFA2CFC5-94B4-DDB2-2605-0BADB834DD08}"/>
              </a:ext>
            </a:extLst>
          </p:cNvPr>
          <p:cNvSpPr txBox="1"/>
          <p:nvPr/>
        </p:nvSpPr>
        <p:spPr>
          <a:xfrm>
            <a:off x="22032" y="6505242"/>
            <a:ext cx="12169967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Léa</a:t>
            </a:r>
            <a:r>
              <a:rPr lang="en-US" sz="1600" b="1" dirty="0">
                <a:solidFill>
                  <a:srgbClr val="09194F"/>
                </a:solidFill>
                <a:latin typeface="Abadi Extra Light" panose="020B0204020104020204" pitchFamily="34" charset="0"/>
              </a:rPr>
              <a:t> Camusat          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Philippe Conesa          Eva Etheve         Julie Gonzalez          Lila </a:t>
            </a: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Roig</a:t>
            </a:r>
            <a:endParaRPr lang="en-US" sz="1600" i="0" u="none" strike="noStrike" kern="1200" cap="none" spc="0" baseline="0" dirty="0">
              <a:solidFill>
                <a:srgbClr val="09194F"/>
              </a:solidFill>
              <a:uFillTx/>
              <a:latin typeface="Abadi Extra Light" panose="020B0204020104020204" pitchFamily="34" charset="0"/>
            </a:endParaRPr>
          </a:p>
        </p:txBody>
      </p:sp>
      <p:sp>
        <p:nvSpPr>
          <p:cNvPr id="26" name="Rectangle: Rounded Corners 13">
            <a:extLst>
              <a:ext uri="{FF2B5EF4-FFF2-40B4-BE49-F238E27FC236}">
                <a16:creationId xmlns:a16="http://schemas.microsoft.com/office/drawing/2014/main" id="{910F0434-AA0C-8921-7121-5B535155D435}"/>
              </a:ext>
            </a:extLst>
          </p:cNvPr>
          <p:cNvSpPr/>
          <p:nvPr/>
        </p:nvSpPr>
        <p:spPr>
          <a:xfrm>
            <a:off x="3233413" y="91586"/>
            <a:ext cx="5834975" cy="381070"/>
          </a:xfrm>
          <a:prstGeom prst="roundRect">
            <a:avLst/>
          </a:prstGeom>
          <a:noFill/>
          <a:ln w="19050">
            <a:solidFill>
              <a:srgbClr val="E6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rgbClr val="000000"/>
              </a:solidFill>
              <a:latin typeface="Abadi Extra Light" panose="020B0204020104020204" pitchFamily="34" charset="0"/>
              <a:cs typeface="Calibri"/>
            </a:endParaRP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9D42420B-94CB-DAA5-6C74-4CCA00AFDB03}"/>
              </a:ext>
            </a:extLst>
          </p:cNvPr>
          <p:cNvSpPr/>
          <p:nvPr/>
        </p:nvSpPr>
        <p:spPr>
          <a:xfrm>
            <a:off x="3023910" y="-85099"/>
            <a:ext cx="6280573" cy="728948"/>
          </a:xfrm>
          <a:prstGeom prst="roundRect">
            <a:avLst>
              <a:gd name="adj" fmla="val 16667"/>
            </a:avLst>
          </a:prstGeom>
          <a:noFill/>
          <a:ln w="284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strike="noStrike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Etude des </a:t>
            </a:r>
            <a:r>
              <a:rPr lang="fr-FR" sz="2000" strike="noStrike" spc="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loss</a:t>
            </a:r>
            <a:r>
              <a:rPr lang="fr-FR" sz="2000" strike="noStrike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 : cas </a:t>
            </a:r>
            <a:r>
              <a:rPr lang="fr-FR" sz="2000" b="1" strike="noStrike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AVEC Variation Totale</a:t>
            </a:r>
            <a:endParaRPr lang="en-US" sz="2400" b="0" strike="noStrike" spc="-1" dirty="0">
              <a:latin typeface="Abadi Extra Light" panose="020B0204020104020204" pitchFamily="34" charset="0"/>
              <a:ea typeface="Cambria Math"/>
            </a:endParaRPr>
          </a:p>
        </p:txBody>
      </p:sp>
      <p:cxnSp>
        <p:nvCxnSpPr>
          <p:cNvPr id="39" name="Straight Arrow Connector 20">
            <a:extLst>
              <a:ext uri="{FF2B5EF4-FFF2-40B4-BE49-F238E27FC236}">
                <a16:creationId xmlns:a16="http://schemas.microsoft.com/office/drawing/2014/main" id="{85E13BEF-4F35-F20B-BC7F-99CF547F11E3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464508" y="752881"/>
            <a:ext cx="0" cy="3181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0">
            <a:extLst>
              <a:ext uri="{FF2B5EF4-FFF2-40B4-BE49-F238E27FC236}">
                <a16:creationId xmlns:a16="http://schemas.microsoft.com/office/drawing/2014/main" id="{C2F6F341-A133-DA20-2702-A2040A286D54}"/>
              </a:ext>
            </a:extLst>
          </p:cNvPr>
          <p:cNvCxnSpPr>
            <a:cxnSpLocks/>
          </p:cNvCxnSpPr>
          <p:nvPr/>
        </p:nvCxnSpPr>
        <p:spPr>
          <a:xfrm>
            <a:off x="9921520" y="753072"/>
            <a:ext cx="0" cy="3181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9">
            <a:extLst>
              <a:ext uri="{FF2B5EF4-FFF2-40B4-BE49-F238E27FC236}">
                <a16:creationId xmlns:a16="http://schemas.microsoft.com/office/drawing/2014/main" id="{500DF560-37D5-C3C5-E7F7-562813A78F1E}"/>
              </a:ext>
            </a:extLst>
          </p:cNvPr>
          <p:cNvCxnSpPr/>
          <p:nvPr/>
        </p:nvCxnSpPr>
        <p:spPr>
          <a:xfrm>
            <a:off x="11272463" y="2045626"/>
            <a:ext cx="6848" cy="1085635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0">
            <a:extLst>
              <a:ext uri="{FF2B5EF4-FFF2-40B4-BE49-F238E27FC236}">
                <a16:creationId xmlns:a16="http://schemas.microsoft.com/office/drawing/2014/main" id="{AFED3E49-959F-34A7-8774-5839A9FCCDF3}"/>
              </a:ext>
            </a:extLst>
          </p:cNvPr>
          <p:cNvCxnSpPr>
            <a:cxnSpLocks/>
          </p:cNvCxnSpPr>
          <p:nvPr/>
        </p:nvCxnSpPr>
        <p:spPr>
          <a:xfrm flipH="1">
            <a:off x="2700389" y="1814458"/>
            <a:ext cx="10275" cy="1222623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5">
            <a:extLst>
              <a:ext uri="{FF2B5EF4-FFF2-40B4-BE49-F238E27FC236}">
                <a16:creationId xmlns:a16="http://schemas.microsoft.com/office/drawing/2014/main" id="{78431215-0360-3F72-8954-C4D5B6F5FB01}"/>
              </a:ext>
            </a:extLst>
          </p:cNvPr>
          <p:cNvGrpSpPr/>
          <p:nvPr/>
        </p:nvGrpSpPr>
        <p:grpSpPr>
          <a:xfrm>
            <a:off x="5172637" y="1752716"/>
            <a:ext cx="2254658" cy="4639811"/>
            <a:chOff x="5450266" y="1990841"/>
            <a:chExt cx="2254658" cy="4639811"/>
          </a:xfrm>
        </p:grpSpPr>
        <p:cxnSp>
          <p:nvCxnSpPr>
            <p:cNvPr id="28" name="Connecteur droit avec flèche 22">
              <a:extLst>
                <a:ext uri="{FF2B5EF4-FFF2-40B4-BE49-F238E27FC236}">
                  <a16:creationId xmlns:a16="http://schemas.microsoft.com/office/drawing/2014/main" id="{F4A5906E-18AA-BDEC-8F40-C3F420104F53}"/>
                </a:ext>
              </a:extLst>
            </p:cNvPr>
            <p:cNvCxnSpPr/>
            <p:nvPr/>
          </p:nvCxnSpPr>
          <p:spPr>
            <a:xfrm flipH="1">
              <a:off x="6394528" y="1990841"/>
              <a:ext cx="7913" cy="4639811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19F8D7D-77CF-A414-995B-885B963EE71B}"/>
                </a:ext>
              </a:extLst>
            </p:cNvPr>
            <p:cNvSpPr/>
            <p:nvPr/>
          </p:nvSpPr>
          <p:spPr>
            <a:xfrm>
              <a:off x="6482870" y="2206682"/>
              <a:ext cx="1222054" cy="1605128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latin typeface="Abadi Extra Light" panose="020B0204020104020204" pitchFamily="34" charset="0"/>
                  <a:ea typeface="+mn-lt"/>
                  <a:cs typeface="+mn-lt"/>
                </a:rPr>
                <a:t>Meilleur</a:t>
              </a:r>
              <a:r>
                <a:rPr lang="en-US" sz="1400" dirty="0">
                  <a:latin typeface="Abadi Extra Light" panose="020B0204020104020204" pitchFamily="34" charset="0"/>
                  <a:ea typeface="+mn-lt"/>
                  <a:cs typeface="+mn-lt"/>
                </a:rPr>
                <a:t> </a:t>
              </a:r>
              <a:r>
                <a:rPr lang="en-US" sz="1400" dirty="0" err="1">
                  <a:latin typeface="Abadi Extra Light" panose="020B0204020104020204" pitchFamily="34" charset="0"/>
                  <a:ea typeface="+mn-lt"/>
                  <a:cs typeface="+mn-lt"/>
                </a:rPr>
                <a:t>apprentissage</a:t>
              </a:r>
              <a:r>
                <a:rPr lang="en-US" sz="1400" dirty="0">
                  <a:latin typeface="Abadi Extra Light" panose="020B0204020104020204" pitchFamily="34" charset="0"/>
                  <a:ea typeface="+mn-lt"/>
                  <a:cs typeface="+mn-lt"/>
                </a:rPr>
                <a:t> pour la content loss que </a:t>
              </a:r>
              <a:r>
                <a:rPr lang="en-US" sz="1400" b="1" dirty="0">
                  <a:latin typeface="Abadi Extra Light" panose="020B0204020104020204" pitchFamily="34" charset="0"/>
                  <a:ea typeface="+mn-lt"/>
                  <a:cs typeface="+mn-lt"/>
                </a:rPr>
                <a:t>SANS</a:t>
              </a:r>
              <a:r>
                <a:rPr lang="en-US" sz="1400" dirty="0">
                  <a:latin typeface="Abadi Extra Light" panose="020B0204020104020204" pitchFamily="34" charset="0"/>
                  <a:ea typeface="+mn-lt"/>
                  <a:cs typeface="+mn-lt"/>
                </a:rPr>
                <a:t> variation </a:t>
              </a:r>
              <a:r>
                <a:rPr lang="en-US" sz="1400" dirty="0" err="1">
                  <a:latin typeface="Abadi Extra Light" panose="020B0204020104020204" pitchFamily="34" charset="0"/>
                  <a:ea typeface="+mn-lt"/>
                  <a:cs typeface="+mn-lt"/>
                </a:rPr>
                <a:t>totale</a:t>
              </a:r>
              <a:endParaRPr lang="en-US" sz="1400" dirty="0">
                <a:latin typeface="Abadi Extra Light" panose="020B0204020104020204" pitchFamily="34" charset="0"/>
                <a:ea typeface="+mn-lt"/>
                <a:cs typeface="+mn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31F570-C787-DBF2-B3E3-0619027B0483}"/>
                </a:ext>
              </a:extLst>
            </p:cNvPr>
            <p:cNvSpPr/>
            <p:nvPr/>
          </p:nvSpPr>
          <p:spPr>
            <a:xfrm>
              <a:off x="5450266" y="5386261"/>
              <a:ext cx="2059205" cy="10413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dirty="0" err="1">
                  <a:latin typeface="Abadi Extra Light" panose="020B0204020104020204" pitchFamily="34" charset="0"/>
                  <a:cs typeface="Calibri"/>
                </a:rPr>
                <a:t>L'initialisation</a:t>
              </a:r>
              <a:r>
                <a:rPr lang="en-US" sz="1400" dirty="0">
                  <a:latin typeface="Abadi Extra Light" panose="020B0204020104020204" pitchFamily="34" charset="0"/>
                  <a:cs typeface="Calibri"/>
                </a:rPr>
                <a:t> avec du bruit </a:t>
              </a:r>
              <a:r>
                <a:rPr lang="en-US" sz="1400" dirty="0" err="1">
                  <a:latin typeface="Abadi Extra Light" panose="020B0204020104020204" pitchFamily="34" charset="0"/>
                  <a:cs typeface="Calibri"/>
                </a:rPr>
                <a:t>blanc</a:t>
              </a:r>
              <a:r>
                <a:rPr lang="en-US" sz="1400" dirty="0">
                  <a:latin typeface="Abadi Extra Light" panose="020B0204020104020204" pitchFamily="34" charset="0"/>
                  <a:cs typeface="Calibri"/>
                </a:rPr>
                <a:t> :</a:t>
              </a:r>
            </a:p>
            <a:p>
              <a:pPr algn="ctr"/>
              <a:r>
                <a:rPr lang="fr" sz="1400" b="1" dirty="0">
                  <a:latin typeface="Abadi Extra Light" panose="020B0204020104020204" pitchFamily="34" charset="0"/>
                  <a:ea typeface="+mn-lt"/>
                  <a:cs typeface="+mn-lt"/>
                </a:rPr>
                <a:t>↘</a:t>
              </a:r>
              <a:r>
                <a:rPr lang="fr" sz="1400" b="1" dirty="0">
                  <a:latin typeface="Abadi Extra Light" panose="020B0204020104020204" pitchFamily="34" charset="0"/>
                  <a:cs typeface="Calibri"/>
                </a:rPr>
                <a:t> </a:t>
              </a:r>
              <a:r>
                <a:rPr lang="fr" sz="1400" dirty="0">
                  <a:latin typeface="Abadi Extra Light" panose="020B0204020104020204" pitchFamily="34" charset="0"/>
                  <a:cs typeface="Calibri"/>
                </a:rPr>
                <a:t>l</a:t>
              </a:r>
              <a:r>
                <a:rPr lang="en-US" sz="1400" dirty="0">
                  <a:latin typeface="Abadi Extra Light" panose="020B0204020104020204" pitchFamily="34" charset="0"/>
                  <a:cs typeface="Calibri"/>
                </a:rPr>
                <a:t>a convergence </a:t>
              </a:r>
            </a:p>
            <a:p>
              <a:pPr algn="ctr"/>
              <a:r>
                <a:rPr lang="en-US" sz="1400" dirty="0">
                  <a:latin typeface="Abadi Extra Light" panose="020B0204020104020204" pitchFamily="34" charset="0"/>
                  <a:cs typeface="Calibri"/>
                </a:rPr>
                <a:t> </a:t>
              </a:r>
              <a:r>
                <a:rPr lang="fr" sz="1400" b="1" dirty="0">
                  <a:latin typeface="Abadi Extra Light" panose="020B0204020104020204" pitchFamily="34" charset="0"/>
                  <a:ea typeface="+mn-lt"/>
                  <a:cs typeface="+mn-lt"/>
                </a:rPr>
                <a:t>↗ </a:t>
              </a:r>
              <a:r>
                <a:rPr lang="fr" sz="1400" dirty="0">
                  <a:latin typeface="Abadi Extra Light" panose="020B0204020104020204" pitchFamily="34" charset="0"/>
                  <a:ea typeface="+mn-lt"/>
                  <a:cs typeface="+mn-lt"/>
                </a:rPr>
                <a:t>la valeur de loss</a:t>
              </a:r>
              <a:endParaRPr lang="fr" sz="1400" dirty="0">
                <a:latin typeface="Abadi Extra Light" panose="020B0204020104020204" pitchFamily="34" charset="0"/>
                <a:cs typeface="Calibri"/>
              </a:endParaRPr>
            </a:p>
          </p:txBody>
        </p:sp>
      </p:grpSp>
      <p:pic>
        <p:nvPicPr>
          <p:cNvPr id="3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A9666C4F-19A3-EA60-3C76-24EA0A9FF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69" y="1657570"/>
            <a:ext cx="4906903" cy="4765757"/>
          </a:xfrm>
          <a:prstGeom prst="rect">
            <a:avLst/>
          </a:prstGeom>
        </p:spPr>
      </p:pic>
      <p:pic>
        <p:nvPicPr>
          <p:cNvPr id="35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79D8FC66-7197-7265-D397-B79896AAC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774" y="1739888"/>
            <a:ext cx="4834269" cy="466872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01C9F2F-DEB4-BD95-3E06-B302F894DBD6}"/>
              </a:ext>
            </a:extLst>
          </p:cNvPr>
          <p:cNvSpPr/>
          <p:nvPr/>
        </p:nvSpPr>
        <p:spPr>
          <a:xfrm>
            <a:off x="4942627" y="4137620"/>
            <a:ext cx="1067688" cy="853620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latin typeface="Abadi Extra Light" panose="020B0204020104020204" pitchFamily="34" charset="0"/>
                <a:cs typeface="Calibri"/>
              </a:rPr>
              <a:t>Loss </a:t>
            </a:r>
            <a:r>
              <a:rPr lang="en-US" sz="1400" err="1">
                <a:latin typeface="Abadi Extra Light" panose="020B0204020104020204" pitchFamily="34" charset="0"/>
                <a:cs typeface="Calibri"/>
              </a:rPr>
              <a:t>stabilisée</a:t>
            </a:r>
            <a:r>
              <a:rPr lang="en-US" sz="1400">
                <a:latin typeface="Abadi Extra Light" panose="020B0204020104020204" pitchFamily="34" charset="0"/>
                <a:cs typeface="Calibri"/>
              </a:rPr>
              <a:t> après </a:t>
            </a:r>
            <a:r>
              <a:rPr lang="en-US" sz="1400" b="1">
                <a:latin typeface="Abadi Extra Light" panose="020B0204020104020204" pitchFamily="34" charset="0"/>
                <a:cs typeface="Calibri"/>
              </a:rPr>
              <a:t>40</a:t>
            </a:r>
            <a:r>
              <a:rPr lang="en-US" sz="1400">
                <a:latin typeface="Abadi Extra Light" panose="020B0204020104020204" pitchFamily="34" charset="0"/>
                <a:cs typeface="Calibri"/>
              </a:rPr>
              <a:t> epochs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20E5D3-081B-9434-CC08-EAA0C5FDC08E}"/>
              </a:ext>
            </a:extLst>
          </p:cNvPr>
          <p:cNvSpPr/>
          <p:nvPr/>
        </p:nvSpPr>
        <p:spPr>
          <a:xfrm>
            <a:off x="6237108" y="4137619"/>
            <a:ext cx="1067688" cy="853620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latin typeface="Abadi Extra Light" panose="020B0204020104020204" pitchFamily="34" charset="0"/>
                <a:cs typeface="Calibri"/>
              </a:rPr>
              <a:t>Loss </a:t>
            </a:r>
            <a:r>
              <a:rPr lang="en-US" sz="1400" err="1">
                <a:latin typeface="Abadi Extra Light" panose="020B0204020104020204" pitchFamily="34" charset="0"/>
                <a:cs typeface="Calibri"/>
              </a:rPr>
              <a:t>stabilisée</a:t>
            </a:r>
            <a:r>
              <a:rPr lang="en-US" sz="1400">
                <a:latin typeface="Abadi Extra Light" panose="020B0204020104020204" pitchFamily="34" charset="0"/>
                <a:cs typeface="Calibri"/>
              </a:rPr>
              <a:t> après </a:t>
            </a:r>
            <a:r>
              <a:rPr lang="en-US" sz="1400" b="1">
                <a:latin typeface="Abadi Extra Light" panose="020B0204020104020204" pitchFamily="34" charset="0"/>
                <a:cs typeface="Calibri"/>
              </a:rPr>
              <a:t>60</a:t>
            </a:r>
            <a:r>
              <a:rPr lang="en-US" sz="1400">
                <a:latin typeface="Abadi Extra Light" panose="020B0204020104020204" pitchFamily="34" charset="0"/>
                <a:cs typeface="Calibri"/>
              </a:rPr>
              <a:t> epochs</a:t>
            </a:r>
          </a:p>
        </p:txBody>
      </p:sp>
      <p:cxnSp>
        <p:nvCxnSpPr>
          <p:cNvPr id="41" name="Straight Arrow Connector 20">
            <a:extLst>
              <a:ext uri="{FF2B5EF4-FFF2-40B4-BE49-F238E27FC236}">
                <a16:creationId xmlns:a16="http://schemas.microsoft.com/office/drawing/2014/main" id="{F5242F5A-4115-F3D4-703E-DDE66744F6E0}"/>
              </a:ext>
            </a:extLst>
          </p:cNvPr>
          <p:cNvCxnSpPr>
            <a:cxnSpLocks/>
          </p:cNvCxnSpPr>
          <p:nvPr/>
        </p:nvCxnSpPr>
        <p:spPr>
          <a:xfrm>
            <a:off x="2224148" y="4072621"/>
            <a:ext cx="0" cy="953816"/>
          </a:xfrm>
          <a:prstGeom prst="straightConnector1">
            <a:avLst/>
          </a:prstGeom>
          <a:ln w="190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20">
            <a:extLst>
              <a:ext uri="{FF2B5EF4-FFF2-40B4-BE49-F238E27FC236}">
                <a16:creationId xmlns:a16="http://schemas.microsoft.com/office/drawing/2014/main" id="{6CB9317B-24FB-62AF-BBB1-30F1EACEF2C4}"/>
              </a:ext>
            </a:extLst>
          </p:cNvPr>
          <p:cNvCxnSpPr>
            <a:cxnSpLocks/>
          </p:cNvCxnSpPr>
          <p:nvPr/>
        </p:nvCxnSpPr>
        <p:spPr>
          <a:xfrm>
            <a:off x="10348973" y="4106571"/>
            <a:ext cx="0" cy="953816"/>
          </a:xfrm>
          <a:prstGeom prst="straightConnector1">
            <a:avLst/>
          </a:prstGeom>
          <a:ln w="190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6992C521-394D-DB5A-3A9D-23542A271F3C}"/>
              </a:ext>
            </a:extLst>
          </p:cNvPr>
          <p:cNvSpPr txBox="1"/>
          <p:nvPr/>
        </p:nvSpPr>
        <p:spPr>
          <a:xfrm>
            <a:off x="11689062" y="6466207"/>
            <a:ext cx="51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badi Extra Light" panose="020B0204020104020204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66433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9" descr="Une image contenant très coloré&#10;&#10;Description générée automatiquement">
            <a:extLst>
              <a:ext uri="{FF2B5EF4-FFF2-40B4-BE49-F238E27FC236}">
                <a16:creationId xmlns:a16="http://schemas.microsoft.com/office/drawing/2014/main" id="{AF28792D-9808-459C-604B-7869C707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525" y="478377"/>
            <a:ext cx="1971094" cy="1566834"/>
          </a:xfrm>
          <a:prstGeom prst="rect">
            <a:avLst/>
          </a:prstGeom>
        </p:spPr>
      </p:pic>
      <p:pic>
        <p:nvPicPr>
          <p:cNvPr id="20" name="Image 20" descr="Une image contenant très coloré, peint, peinture, tissu&#10;&#10;Description générée automatiquement">
            <a:extLst>
              <a:ext uri="{FF2B5EF4-FFF2-40B4-BE49-F238E27FC236}">
                <a16:creationId xmlns:a16="http://schemas.microsoft.com/office/drawing/2014/main" id="{D5B1C03D-12BA-F578-D957-94A2357CC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869" y="480770"/>
            <a:ext cx="1853863" cy="1564878"/>
          </a:xfrm>
          <a:prstGeom prst="rect">
            <a:avLst/>
          </a:prstGeom>
        </p:spPr>
      </p:pic>
      <p:pic>
        <p:nvPicPr>
          <p:cNvPr id="22" name="Image 22" descr="Une image contenant herbe, chien, extérieur, champ&#10;&#10;Description générée automatiquement">
            <a:extLst>
              <a:ext uri="{FF2B5EF4-FFF2-40B4-BE49-F238E27FC236}">
                <a16:creationId xmlns:a16="http://schemas.microsoft.com/office/drawing/2014/main" id="{F944A2EE-D9D0-DF42-EE99-F3D9B7509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1540" y="484554"/>
            <a:ext cx="1943856" cy="1558649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1966C5C-CAC5-D473-724C-6C0B7EE271C7}"/>
              </a:ext>
            </a:extLst>
          </p:cNvPr>
          <p:cNvCxnSpPr/>
          <p:nvPr/>
        </p:nvCxnSpPr>
        <p:spPr>
          <a:xfrm>
            <a:off x="183275" y="2335760"/>
            <a:ext cx="11687501" cy="788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0ECB3004-C1F5-5758-247B-F771B1362DA1}"/>
              </a:ext>
            </a:extLst>
          </p:cNvPr>
          <p:cNvSpPr txBox="1"/>
          <p:nvPr/>
        </p:nvSpPr>
        <p:spPr>
          <a:xfrm>
            <a:off x="238976" y="957084"/>
            <a:ext cx="16090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dirty="0">
                <a:latin typeface="Abadi Extra Light" panose="020B0204020104020204" pitchFamily="34" charset="0"/>
                <a:ea typeface="+mn-lt"/>
                <a:cs typeface="+mn-lt"/>
              </a:rPr>
              <a:t>En partant de </a:t>
            </a:r>
            <a:r>
              <a:rPr lang="fr-FR" sz="1600" b="1" dirty="0">
                <a:latin typeface="Abadi Extra Light" panose="020B0204020104020204" pitchFamily="34" charset="0"/>
                <a:ea typeface="+mn-lt"/>
                <a:cs typeface="+mn-lt"/>
              </a:rPr>
              <a:t>l’image de contenu</a:t>
            </a:r>
            <a:endParaRPr lang="fr-FR" sz="1600" dirty="0">
              <a:latin typeface="Abadi Extra Light" panose="020B0204020104020204" pitchFamily="34" charset="0"/>
              <a:ea typeface="+mn-lt"/>
              <a:cs typeface="+mn-lt"/>
            </a:endParaRPr>
          </a:p>
          <a:p>
            <a:pPr algn="l"/>
            <a:endParaRPr lang="fr-FR" dirty="0">
              <a:latin typeface="Abadi Extra Light" panose="020B0204020104020204" pitchFamily="34" charset="0"/>
              <a:cs typeface="Calibri"/>
            </a:endParaRPr>
          </a:p>
        </p:txBody>
      </p:sp>
      <p:pic>
        <p:nvPicPr>
          <p:cNvPr id="25" name="Image 25">
            <a:extLst>
              <a:ext uri="{FF2B5EF4-FFF2-40B4-BE49-F238E27FC236}">
                <a16:creationId xmlns:a16="http://schemas.microsoft.com/office/drawing/2014/main" id="{CD7E280D-6BAC-5384-2FB4-C3316C82D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26" y="1812845"/>
            <a:ext cx="1378499" cy="1593303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CB63DA0D-A298-1D02-C7A3-5C30D3AEC2F2}"/>
              </a:ext>
            </a:extLst>
          </p:cNvPr>
          <p:cNvSpPr txBox="1"/>
          <p:nvPr/>
        </p:nvSpPr>
        <p:spPr>
          <a:xfrm>
            <a:off x="280847" y="4039405"/>
            <a:ext cx="14294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dirty="0">
                <a:latin typeface="Abadi Extra Light" panose="020B0204020104020204" pitchFamily="34" charset="0"/>
              </a:rPr>
              <a:t>En partant de </a:t>
            </a:r>
            <a:r>
              <a:rPr lang="fr-FR" sz="1600" b="1" dirty="0">
                <a:latin typeface="Abadi Extra Light" panose="020B0204020104020204" pitchFamily="34" charset="0"/>
              </a:rPr>
              <a:t>l’image de bruit blanc</a:t>
            </a:r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29" name="Image 29" descr="Une image contenant chien, herbe, très coloré&#10;&#10;Description générée automatiquement">
            <a:extLst>
              <a:ext uri="{FF2B5EF4-FFF2-40B4-BE49-F238E27FC236}">
                <a16:creationId xmlns:a16="http://schemas.microsoft.com/office/drawing/2014/main" id="{9DC24A42-F93E-8A2F-A33B-46B69AA80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633" y="2667871"/>
            <a:ext cx="1965686" cy="1583602"/>
          </a:xfrm>
          <a:prstGeom prst="rect">
            <a:avLst/>
          </a:prstGeom>
        </p:spPr>
      </p:pic>
      <p:pic>
        <p:nvPicPr>
          <p:cNvPr id="30" name="Image 30" descr="Une image contenant très coloré, peint&#10;&#10;Description générée automatiquement">
            <a:extLst>
              <a:ext uri="{FF2B5EF4-FFF2-40B4-BE49-F238E27FC236}">
                <a16:creationId xmlns:a16="http://schemas.microsoft.com/office/drawing/2014/main" id="{28C91803-60C0-48F2-203E-DA2CC2235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571" y="2660398"/>
            <a:ext cx="1958611" cy="1598286"/>
          </a:xfrm>
          <a:prstGeom prst="rect">
            <a:avLst/>
          </a:prstGeom>
        </p:spPr>
      </p:pic>
      <p:pic>
        <p:nvPicPr>
          <p:cNvPr id="31" name="Image 31" descr="Une image contenant herbe, chien, extérieur, vert&#10;&#10;Description générée automatiquement">
            <a:extLst>
              <a:ext uri="{FF2B5EF4-FFF2-40B4-BE49-F238E27FC236}">
                <a16:creationId xmlns:a16="http://schemas.microsoft.com/office/drawing/2014/main" id="{15223D32-B1A0-7FCC-04F8-9AD2611C2D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4676" y="2647468"/>
            <a:ext cx="1965684" cy="1608426"/>
          </a:xfrm>
          <a:prstGeom prst="rect">
            <a:avLst/>
          </a:prstGeom>
        </p:spPr>
      </p:pic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39F8D82-FB2D-58DC-C563-1566D4FBA39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710254" y="3538260"/>
            <a:ext cx="1722465" cy="9166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65F4900D-6852-48D1-7CDD-CDFE0992D2A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710254" y="4454904"/>
            <a:ext cx="1722465" cy="1307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ABB9DCEE-BB73-BDF7-8B58-DC99F90ADA85}"/>
              </a:ext>
            </a:extLst>
          </p:cNvPr>
          <p:cNvSpPr txBox="1"/>
          <p:nvPr/>
        </p:nvSpPr>
        <p:spPr>
          <a:xfrm>
            <a:off x="6747301" y="-26112"/>
            <a:ext cx="213126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500" dirty="0">
                <a:solidFill>
                  <a:schemeClr val="bg2">
                    <a:lumMod val="50000"/>
                  </a:schemeClr>
                </a:solidFill>
                <a:latin typeface="Abadi Extra Light" panose="020B0204020104020204" pitchFamily="34" charset="0"/>
              </a:rPr>
              <a:t>On ne désapprend pas le contenu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A920B03-33B3-33FE-7CCB-1C7AD0A06B28}"/>
              </a:ext>
            </a:extLst>
          </p:cNvPr>
          <p:cNvSpPr txBox="1"/>
          <p:nvPr/>
        </p:nvSpPr>
        <p:spPr>
          <a:xfrm>
            <a:off x="9738404" y="-35032"/>
            <a:ext cx="184378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500" dirty="0">
                <a:solidFill>
                  <a:schemeClr val="bg2">
                    <a:lumMod val="50000"/>
                  </a:schemeClr>
                </a:solidFill>
                <a:latin typeface="Abadi Extra Light" panose="020B0204020104020204" pitchFamily="34" charset="0"/>
              </a:rPr>
              <a:t>Image très similaire à celle de départ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A808770-3CC0-8A43-9BB8-E5554014DD08}"/>
              </a:ext>
            </a:extLst>
          </p:cNvPr>
          <p:cNvSpPr txBox="1"/>
          <p:nvPr/>
        </p:nvSpPr>
        <p:spPr>
          <a:xfrm>
            <a:off x="3536324" y="2326897"/>
            <a:ext cx="274320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500" dirty="0">
                <a:solidFill>
                  <a:schemeClr val="bg2">
                    <a:lumMod val="50000"/>
                  </a:schemeClr>
                </a:solidFill>
                <a:latin typeface="Abadi Extra Light" panose="020B0204020104020204" pitchFamily="34" charset="0"/>
                <a:ea typeface="+mn-lt"/>
                <a:cs typeface="+mn-lt"/>
              </a:rPr>
              <a:t>β</a:t>
            </a:r>
            <a:r>
              <a:rPr lang="fr-FR" sz="1500" dirty="0">
                <a:latin typeface="Abadi Extra Light" panose="020B0204020104020204" pitchFamily="34" charset="0"/>
                <a:ea typeface="+mn-lt"/>
                <a:cs typeface="+mn-lt"/>
              </a:rPr>
              <a:t> </a:t>
            </a:r>
            <a:r>
              <a:rPr lang="fr-FR" sz="1500" dirty="0">
                <a:solidFill>
                  <a:schemeClr val="bg2">
                    <a:lumMod val="50000"/>
                  </a:schemeClr>
                </a:solidFill>
                <a:latin typeface="Abadi Extra Light" panose="020B0204020104020204" pitchFamily="34" charset="0"/>
              </a:rPr>
              <a:t>+ pénalisé pour un mélange</a:t>
            </a:r>
            <a:endParaRPr lang="fr-FR" dirty="0">
              <a:solidFill>
                <a:schemeClr val="bg2">
                  <a:lumMod val="50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49ED91D-7F77-D295-9416-C27935238ADE}"/>
              </a:ext>
            </a:extLst>
          </p:cNvPr>
          <p:cNvSpPr txBox="1"/>
          <p:nvPr/>
        </p:nvSpPr>
        <p:spPr>
          <a:xfrm>
            <a:off x="7021567" y="2335975"/>
            <a:ext cx="274320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500">
                <a:solidFill>
                  <a:schemeClr val="bg2">
                    <a:lumMod val="50000"/>
                  </a:schemeClr>
                </a:solidFill>
                <a:latin typeface="Abadi Extra Light" panose="020B0204020104020204" pitchFamily="34" charset="0"/>
              </a:rPr>
              <a:t>Contenu non appris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2FA3D98-7684-D8B6-5D66-99969020B5F5}"/>
              </a:ext>
            </a:extLst>
          </p:cNvPr>
          <p:cNvSpPr txBox="1"/>
          <p:nvPr/>
        </p:nvSpPr>
        <p:spPr>
          <a:xfrm>
            <a:off x="9670932" y="2330694"/>
            <a:ext cx="274320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500" dirty="0">
                <a:solidFill>
                  <a:schemeClr val="bg2">
                    <a:lumMod val="50000"/>
                  </a:schemeClr>
                </a:solidFill>
                <a:latin typeface="Abadi Extra Light" panose="020B0204020104020204" pitchFamily="34" charset="0"/>
              </a:rPr>
              <a:t>Présence d’artefacts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00C3088-AD26-2D50-9E70-A9E31AB6908D}"/>
              </a:ext>
            </a:extLst>
          </p:cNvPr>
          <p:cNvSpPr txBox="1"/>
          <p:nvPr/>
        </p:nvSpPr>
        <p:spPr>
          <a:xfrm>
            <a:off x="1962071" y="3687044"/>
            <a:ext cx="1389994" cy="5539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500" b="1" dirty="0">
                <a:latin typeface="Abadi Extra Light" panose="020B0204020104020204" pitchFamily="34" charset="0"/>
              </a:rPr>
              <a:t>SANS</a:t>
            </a:r>
            <a:r>
              <a:rPr lang="fr-FR" sz="1500" dirty="0">
                <a:latin typeface="Abadi Extra Light" panose="020B0204020104020204" pitchFamily="34" charset="0"/>
              </a:rPr>
              <a:t> Total Variation </a:t>
            </a:r>
            <a:r>
              <a:rPr lang="fr-FR" sz="1500" dirty="0" err="1">
                <a:latin typeface="Abadi Extra Light" panose="020B0204020104020204" pitchFamily="34" charset="0"/>
              </a:rPr>
              <a:t>Loss</a:t>
            </a:r>
            <a:r>
              <a:rPr lang="fr-FR" sz="1500" dirty="0">
                <a:latin typeface="Abadi Extra Light" panose="020B0204020104020204" pitchFamily="34" charset="0"/>
              </a:rPr>
              <a:t> 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A7E88DB-3AD1-1070-E9C0-53547F3FD6DC}"/>
              </a:ext>
            </a:extLst>
          </p:cNvPr>
          <p:cNvSpPr txBox="1"/>
          <p:nvPr/>
        </p:nvSpPr>
        <p:spPr>
          <a:xfrm>
            <a:off x="1962071" y="4915628"/>
            <a:ext cx="1389994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500" b="1" dirty="0">
                <a:latin typeface="Abadi Extra Light" panose="020B0204020104020204" pitchFamily="34" charset="0"/>
              </a:rPr>
              <a:t>AVEC</a:t>
            </a:r>
            <a:r>
              <a:rPr lang="fr-FR" sz="1500" dirty="0">
                <a:latin typeface="Abadi Extra Light" panose="020B0204020104020204" pitchFamily="34" charset="0"/>
              </a:rPr>
              <a:t> Total Variation </a:t>
            </a:r>
            <a:r>
              <a:rPr lang="fr-FR" sz="1500" dirty="0" err="1">
                <a:latin typeface="Abadi Extra Light" panose="020B0204020104020204" pitchFamily="34" charset="0"/>
              </a:rPr>
              <a:t>Loss</a:t>
            </a:r>
            <a:r>
              <a:rPr lang="fr-FR" sz="1500" dirty="0">
                <a:latin typeface="Abadi Extra Light" panose="020B0204020104020204" pitchFamily="34" charset="0"/>
              </a:rPr>
              <a:t> 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C10BD65-FA7A-7F13-D203-E5E78899676F}"/>
              </a:ext>
            </a:extLst>
          </p:cNvPr>
          <p:cNvSpPr txBox="1"/>
          <p:nvPr/>
        </p:nvSpPr>
        <p:spPr>
          <a:xfrm>
            <a:off x="1453055" y="1985570"/>
            <a:ext cx="1753582" cy="78483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500">
                <a:latin typeface="Abadi Extra Light" panose="020B0204020104020204" pitchFamily="34" charset="0"/>
              </a:rPr>
              <a:t>Changer la valeur de </a:t>
            </a:r>
            <a:r>
              <a:rPr lang="fr-FR" sz="1500">
                <a:latin typeface="Abadi Extra Light" panose="020B0204020104020204" pitchFamily="34" charset="0"/>
                <a:ea typeface="+mn-lt"/>
                <a:cs typeface="+mn-lt"/>
              </a:rPr>
              <a:t>α/β</a:t>
            </a:r>
            <a:r>
              <a:rPr lang="fr-FR" sz="1500">
                <a:latin typeface="Abadi Extra Light" panose="020B0204020104020204" pitchFamily="34" charset="0"/>
              </a:rPr>
              <a:t> pour des résultats similaires</a:t>
            </a:r>
          </a:p>
        </p:txBody>
      </p:sp>
      <p:pic>
        <p:nvPicPr>
          <p:cNvPr id="3" name="Picture 9" descr="A picture containing grass, dog, outdoor, colorful&#10;&#10;Description automatically generated">
            <a:extLst>
              <a:ext uri="{FF2B5EF4-FFF2-40B4-BE49-F238E27FC236}">
                <a16:creationId xmlns:a16="http://schemas.microsoft.com/office/drawing/2014/main" id="{463E7349-E4BE-742E-1FB0-04F35DACEC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4338" y="4796560"/>
            <a:ext cx="1963480" cy="1590738"/>
          </a:xfrm>
          <a:prstGeom prst="rect">
            <a:avLst/>
          </a:prstGeom>
        </p:spPr>
      </p:pic>
      <p:pic>
        <p:nvPicPr>
          <p:cNvPr id="2" name="Image 3" descr="Une image contenant très coloré, décoré, peint, graffiti&#10;&#10;Description générée automatiquement">
            <a:extLst>
              <a:ext uri="{FF2B5EF4-FFF2-40B4-BE49-F238E27FC236}">
                <a16:creationId xmlns:a16="http://schemas.microsoft.com/office/drawing/2014/main" id="{E5D997F2-8551-0E6F-D716-0B8CE3766D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4635" y="4805193"/>
            <a:ext cx="1957755" cy="1604506"/>
          </a:xfrm>
          <a:prstGeom prst="rect">
            <a:avLst/>
          </a:prstGeom>
        </p:spPr>
      </p:pic>
      <p:pic>
        <p:nvPicPr>
          <p:cNvPr id="4" name="Image 4" descr="Une image contenant herbe, chien, extérieur, mammifère&#10;&#10;Description générée automatiquement">
            <a:extLst>
              <a:ext uri="{FF2B5EF4-FFF2-40B4-BE49-F238E27FC236}">
                <a16:creationId xmlns:a16="http://schemas.microsoft.com/office/drawing/2014/main" id="{575926E9-7B9E-BE29-B7EB-1E546893BD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6111" y="4796401"/>
            <a:ext cx="2016369" cy="1604505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12FA7EA9-A94D-5EC1-5491-55978A1AB0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3200" y="2038806"/>
            <a:ext cx="894177" cy="348250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76826E16-E836-D8B4-8781-91EA86B21C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5414" y="2065359"/>
            <a:ext cx="1134911" cy="347336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92919AEF-BCE9-3280-7B36-F4D8768980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57303" y="2065359"/>
            <a:ext cx="1099159" cy="326460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7D40FE68-71CE-9BAC-2649-16F1CDDF94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11603" y="4252456"/>
            <a:ext cx="1066932" cy="347337"/>
          </a:xfrm>
          <a:prstGeom prst="rect">
            <a:avLst/>
          </a:prstGeom>
        </p:spPr>
      </p:pic>
      <p:pic>
        <p:nvPicPr>
          <p:cNvPr id="9" name="Image 5">
            <a:extLst>
              <a:ext uri="{FF2B5EF4-FFF2-40B4-BE49-F238E27FC236}">
                <a16:creationId xmlns:a16="http://schemas.microsoft.com/office/drawing/2014/main" id="{79CD6BC2-CF05-D8A6-33C8-963BCCD5EF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9288" y="4257218"/>
            <a:ext cx="894177" cy="348250"/>
          </a:xfrm>
          <a:prstGeom prst="rect">
            <a:avLst/>
          </a:pr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38EF4DDB-E41D-7094-6A1E-7E6F3543C0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90628" y="4252456"/>
            <a:ext cx="1242948" cy="33689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F12C899-06E1-769D-1C66-F25411A1A6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80348" y="6560637"/>
            <a:ext cx="1242948" cy="336898"/>
          </a:xfrm>
          <a:prstGeom prst="rect">
            <a:avLst/>
          </a:prstGeom>
        </p:spPr>
      </p:pic>
      <p:pic>
        <p:nvPicPr>
          <p:cNvPr id="12" name="Image 5">
            <a:extLst>
              <a:ext uri="{FF2B5EF4-FFF2-40B4-BE49-F238E27FC236}">
                <a16:creationId xmlns:a16="http://schemas.microsoft.com/office/drawing/2014/main" id="{005A1B51-81F7-9E0E-ED59-52D337266D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8130" y="6527299"/>
            <a:ext cx="894177" cy="348250"/>
          </a:xfrm>
          <a:prstGeom prst="rect">
            <a:avLst/>
          </a:prstGeom>
        </p:spPr>
      </p:pic>
      <p:pic>
        <p:nvPicPr>
          <p:cNvPr id="13" name="Image 8">
            <a:extLst>
              <a:ext uri="{FF2B5EF4-FFF2-40B4-BE49-F238E27FC236}">
                <a16:creationId xmlns:a16="http://schemas.microsoft.com/office/drawing/2014/main" id="{88DEDCDB-24B3-D2B2-BF1D-C9091DD420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80288" y="6522537"/>
            <a:ext cx="1066932" cy="34733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27AF1D4-D08F-208A-ECCC-C91C1A17382C}"/>
              </a:ext>
            </a:extLst>
          </p:cNvPr>
          <p:cNvSpPr txBox="1"/>
          <p:nvPr/>
        </p:nvSpPr>
        <p:spPr>
          <a:xfrm>
            <a:off x="3840575" y="4460732"/>
            <a:ext cx="805180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500" dirty="0">
                <a:solidFill>
                  <a:schemeClr val="bg2">
                    <a:lumMod val="50000"/>
                  </a:schemeClr>
                </a:solidFill>
                <a:latin typeface="Abadi Extra Light" panose="020B0204020104020204" pitchFamily="34" charset="0"/>
                <a:ea typeface="+mn-lt"/>
                <a:cs typeface="+mn-lt"/>
              </a:rPr>
              <a:t>------------------------------ Images lissées, disparition des artefacts et du bruit -----------------------------------</a:t>
            </a:r>
            <a:endParaRPr lang="fr-FR" sz="1500" dirty="0">
              <a:solidFill>
                <a:schemeClr val="bg2">
                  <a:lumMod val="50000"/>
                </a:schemeClr>
              </a:solidFill>
              <a:latin typeface="Abadi Extra Light" panose="020B0204020104020204" pitchFamily="34" charset="0"/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C48A08-9133-E117-F26B-40B5BDF41DDD}"/>
              </a:ext>
            </a:extLst>
          </p:cNvPr>
          <p:cNvSpPr/>
          <p:nvPr/>
        </p:nvSpPr>
        <p:spPr>
          <a:xfrm>
            <a:off x="258188" y="158014"/>
            <a:ext cx="1927860" cy="1143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02D46-0096-DB7C-653F-44EB1B110119}"/>
              </a:ext>
            </a:extLst>
          </p:cNvPr>
          <p:cNvSpPr/>
          <p:nvPr/>
        </p:nvSpPr>
        <p:spPr>
          <a:xfrm>
            <a:off x="392388" y="158014"/>
            <a:ext cx="10800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238D571-673D-C13C-2F33-EDF2E60D5702}"/>
              </a:ext>
            </a:extLst>
          </p:cNvPr>
          <p:cNvSpPr/>
          <p:nvPr/>
        </p:nvSpPr>
        <p:spPr>
          <a:xfrm>
            <a:off x="160653" y="89164"/>
            <a:ext cx="252000" cy="252000"/>
          </a:xfrm>
          <a:prstGeom prst="ellipse">
            <a:avLst/>
          </a:prstGeom>
          <a:solidFill>
            <a:srgbClr val="CC5856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A6374B18-BCD9-AF96-F47B-E4FC320354F8}"/>
              </a:ext>
            </a:extLst>
          </p:cNvPr>
          <p:cNvSpPr/>
          <p:nvPr/>
        </p:nvSpPr>
        <p:spPr>
          <a:xfrm>
            <a:off x="788355" y="89164"/>
            <a:ext cx="252000" cy="252000"/>
          </a:xfrm>
          <a:prstGeom prst="ellipse">
            <a:avLst/>
          </a:prstGeom>
          <a:solidFill>
            <a:srgbClr val="00818A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badi Extra Light" panose="020B0204020104020204" pitchFamily="34" charset="0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61A52F9-C4FD-CF1B-DE68-31D81B311D34}"/>
              </a:ext>
            </a:extLst>
          </p:cNvPr>
          <p:cNvSpPr/>
          <p:nvPr/>
        </p:nvSpPr>
        <p:spPr>
          <a:xfrm>
            <a:off x="1416057" y="89164"/>
            <a:ext cx="252000" cy="252000"/>
          </a:xfrm>
          <a:prstGeom prst="ellipse">
            <a:avLst/>
          </a:prstGeom>
          <a:solidFill>
            <a:srgbClr val="E6C000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2175273E-D410-83D2-4628-DAC3932A8327}"/>
              </a:ext>
            </a:extLst>
          </p:cNvPr>
          <p:cNvSpPr/>
          <p:nvPr/>
        </p:nvSpPr>
        <p:spPr>
          <a:xfrm>
            <a:off x="2038221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B163F92-A77F-8378-F87B-D116D370600F}"/>
              </a:ext>
            </a:extLst>
          </p:cNvPr>
          <p:cNvSpPr/>
          <p:nvPr/>
        </p:nvSpPr>
        <p:spPr>
          <a:xfrm>
            <a:off x="0" y="6482720"/>
            <a:ext cx="12192000" cy="3835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38" name="ZoneTexte 13">
            <a:extLst>
              <a:ext uri="{FF2B5EF4-FFF2-40B4-BE49-F238E27FC236}">
                <a16:creationId xmlns:a16="http://schemas.microsoft.com/office/drawing/2014/main" id="{911A5E77-CC0D-C744-E4DA-F793B94BFA87}"/>
              </a:ext>
            </a:extLst>
          </p:cNvPr>
          <p:cNvSpPr txBox="1"/>
          <p:nvPr/>
        </p:nvSpPr>
        <p:spPr>
          <a:xfrm>
            <a:off x="22032" y="6505242"/>
            <a:ext cx="12169967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Léa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 Camusat          Philippe Conesa          Eva Etheve         </a:t>
            </a:r>
            <a:r>
              <a:rPr lang="en-US" sz="1600" b="1" dirty="0">
                <a:solidFill>
                  <a:srgbClr val="09194F"/>
                </a:solidFill>
                <a:latin typeface="Abadi Extra Light" panose="020B0204020104020204" pitchFamily="34" charset="0"/>
              </a:rPr>
              <a:t>Julie Gonzalez          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Lila </a:t>
            </a: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Roig</a:t>
            </a:r>
            <a:endParaRPr lang="en-US" sz="1600" i="0" u="none" strike="noStrike" kern="1200" cap="none" spc="0" baseline="0" dirty="0">
              <a:solidFill>
                <a:srgbClr val="09194F"/>
              </a:solidFill>
              <a:uFillTx/>
              <a:latin typeface="Abadi Extra Light" panose="020B0204020104020204" pitchFamily="34" charset="0"/>
            </a:endParaRPr>
          </a:p>
        </p:txBody>
      </p:sp>
      <p:sp>
        <p:nvSpPr>
          <p:cNvPr id="44" name="Rectangle: Rounded Corners 13">
            <a:extLst>
              <a:ext uri="{FF2B5EF4-FFF2-40B4-BE49-F238E27FC236}">
                <a16:creationId xmlns:a16="http://schemas.microsoft.com/office/drawing/2014/main" id="{DE32AC19-C9B2-A823-6203-C885CDA9476A}"/>
              </a:ext>
            </a:extLst>
          </p:cNvPr>
          <p:cNvSpPr/>
          <p:nvPr/>
        </p:nvSpPr>
        <p:spPr>
          <a:xfrm>
            <a:off x="2459879" y="44213"/>
            <a:ext cx="4243712" cy="381070"/>
          </a:xfrm>
          <a:prstGeom prst="roundRect">
            <a:avLst/>
          </a:prstGeom>
          <a:noFill/>
          <a:ln w="19050">
            <a:solidFill>
              <a:srgbClr val="E6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rgbClr val="000000"/>
              </a:solidFill>
              <a:latin typeface="Abadi Extra Light" panose="020B0204020104020204" pitchFamily="34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stomShape 2">
                <a:extLst>
                  <a:ext uri="{FF2B5EF4-FFF2-40B4-BE49-F238E27FC236}">
                    <a16:creationId xmlns:a16="http://schemas.microsoft.com/office/drawing/2014/main" id="{07FE7C22-F1B4-94C3-0FAD-01CB871C03BC}"/>
                  </a:ext>
                </a:extLst>
              </p:cNvPr>
              <p:cNvSpPr/>
              <p:nvPr/>
            </p:nvSpPr>
            <p:spPr>
              <a:xfrm>
                <a:off x="1751820" y="-102165"/>
                <a:ext cx="5580830" cy="728948"/>
              </a:xfrm>
              <a:prstGeom prst="roundRect">
                <a:avLst>
                  <a:gd name="adj" fmla="val 16667"/>
                </a:avLst>
              </a:prstGeom>
              <a:noFill/>
              <a:ln w="2844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2000" strike="noStrike" spc="3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badi Extra Light" panose="020B0204020104020204" pitchFamily="34" charset="0"/>
                    <a:ea typeface="Cambria Math"/>
                  </a:rPr>
                  <a:t>Tests sur la valeur du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i="1" strike="noStrike" spc="30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fr-FR" sz="2000" i="1" strike="noStrike" spc="30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fr-FR" sz="2000" i="1" strike="noStrike" spc="30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endParaRPr lang="en-US" sz="2400" b="0" strike="noStrike" spc="-1" dirty="0">
                  <a:latin typeface="Abadi Extra Light" panose="020B0204020104020204" pitchFamily="34" charset="0"/>
                  <a:ea typeface="Cambria Math"/>
                </a:endParaRPr>
              </a:p>
            </p:txBody>
          </p:sp>
        </mc:Choice>
        <mc:Fallback xmlns="">
          <p:sp>
            <p:nvSpPr>
              <p:cNvPr id="45" name="CustomShape 2">
                <a:extLst>
                  <a:ext uri="{FF2B5EF4-FFF2-40B4-BE49-F238E27FC236}">
                    <a16:creationId xmlns:a16="http://schemas.microsoft.com/office/drawing/2014/main" id="{07FE7C22-F1B4-94C3-0FAD-01CB871C0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820" y="-102165"/>
                <a:ext cx="5580830" cy="728948"/>
              </a:xfrm>
              <a:prstGeom prst="roundRect">
                <a:avLst>
                  <a:gd name="adj" fmla="val 16667"/>
                </a:avLst>
              </a:prstGeom>
              <a:blipFill>
                <a:blip r:embed="rId17"/>
                <a:stretch>
                  <a:fillRect/>
                </a:stretch>
              </a:blipFill>
              <a:ln w="2844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4CFD4AAB-D78C-868E-6289-FEC47D61118C}"/>
              </a:ext>
            </a:extLst>
          </p:cNvPr>
          <p:cNvSpPr txBox="1"/>
          <p:nvPr/>
        </p:nvSpPr>
        <p:spPr>
          <a:xfrm>
            <a:off x="11689062" y="6466207"/>
            <a:ext cx="51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badi Extra Light" panose="020B020402010402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57801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7" grpId="0" animBg="1"/>
      <p:bldP spid="48" grpId="0" animBg="1"/>
      <p:bldP spid="49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90E4902-A010-DCA9-BB99-2790CF34388C}"/>
              </a:ext>
            </a:extLst>
          </p:cNvPr>
          <p:cNvSpPr/>
          <p:nvPr/>
        </p:nvSpPr>
        <p:spPr>
          <a:xfrm>
            <a:off x="0" y="6482720"/>
            <a:ext cx="12192000" cy="3835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8" name="ZoneTexte 13">
            <a:extLst>
              <a:ext uri="{FF2B5EF4-FFF2-40B4-BE49-F238E27FC236}">
                <a16:creationId xmlns:a16="http://schemas.microsoft.com/office/drawing/2014/main" id="{9A7BAE2C-6E72-9C88-7BD6-A1BF6DF5C8B9}"/>
              </a:ext>
            </a:extLst>
          </p:cNvPr>
          <p:cNvSpPr txBox="1"/>
          <p:nvPr/>
        </p:nvSpPr>
        <p:spPr>
          <a:xfrm>
            <a:off x="22032" y="6505242"/>
            <a:ext cx="12169967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Léa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 Camusat          Philippe Conesa          Eva Etheve         </a:t>
            </a:r>
            <a:r>
              <a:rPr lang="en-US" sz="1600" b="1" dirty="0">
                <a:solidFill>
                  <a:srgbClr val="09194F"/>
                </a:solidFill>
                <a:latin typeface="Abadi Extra Light" panose="020B0204020104020204" pitchFamily="34" charset="0"/>
              </a:rPr>
              <a:t>Julie Gonzalez          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Lila </a:t>
            </a: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Roig</a:t>
            </a:r>
            <a:endParaRPr lang="en-US" sz="1600" i="0" u="none" strike="noStrike" kern="1200" cap="none" spc="0" baseline="0" dirty="0">
              <a:solidFill>
                <a:srgbClr val="09194F"/>
              </a:solidFill>
              <a:uFillTx/>
              <a:latin typeface="Abadi Extra Light" panose="020B0204020104020204" pitchFamily="34" charset="0"/>
            </a:endParaRP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AD5BDCDD-618F-7ACB-726E-F5CDAF2A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30511" y="-44172"/>
            <a:ext cx="7154272" cy="42024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EA0C042-ED5E-0930-DCA9-02D4084759EE}"/>
              </a:ext>
            </a:extLst>
          </p:cNvPr>
          <p:cNvSpPr txBox="1"/>
          <p:nvPr/>
        </p:nvSpPr>
        <p:spPr>
          <a:xfrm>
            <a:off x="6198912" y="12978"/>
            <a:ext cx="5600700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dirty="0">
                <a:latin typeface="Abadi Extra Light" panose="020B0204020104020204" pitchFamily="34" charset="0"/>
              </a:rPr>
              <a:t>Pour toutes les couches </a:t>
            </a:r>
            <a:r>
              <a:rPr lang="fr-FR" sz="1400" b="1" dirty="0">
                <a:latin typeface="Abadi Extra Light" panose="020B0204020104020204" pitchFamily="34" charset="0"/>
              </a:rPr>
              <a:t>+</a:t>
            </a:r>
            <a:r>
              <a:rPr lang="fr-FR" sz="1400" dirty="0">
                <a:latin typeface="Abadi Extra Light" panose="020B0204020104020204" pitchFamily="34" charset="0"/>
              </a:rPr>
              <a:t> </a:t>
            </a:r>
            <a:r>
              <a:rPr lang="en-US" sz="1400" dirty="0">
                <a:latin typeface="Abadi Extra Light" panose="020B0204020104020204" pitchFamily="34" charset="0"/>
              </a:rPr>
              <a:t>β</a:t>
            </a:r>
            <a:r>
              <a:rPr lang="fr-FR" sz="1400" dirty="0">
                <a:latin typeface="Abadi Extra Light" panose="020B0204020104020204" pitchFamily="34" charset="0"/>
              </a:rPr>
              <a:t> est grand, </a:t>
            </a:r>
            <a:r>
              <a:rPr lang="fr-FR" sz="1400" b="1" dirty="0">
                <a:latin typeface="Abadi Extra Light" panose="020B0204020104020204" pitchFamily="34" charset="0"/>
              </a:rPr>
              <a:t>+</a:t>
            </a:r>
            <a:r>
              <a:rPr lang="fr-FR" sz="1400" dirty="0">
                <a:latin typeface="Abadi Extra Light" panose="020B0204020104020204" pitchFamily="34" charset="0"/>
              </a:rPr>
              <a:t> le style du tableau est présent</a:t>
            </a:r>
          </a:p>
        </p:txBody>
      </p:sp>
      <p:pic>
        <p:nvPicPr>
          <p:cNvPr id="10" name="Image 10">
            <a:extLst>
              <a:ext uri="{FF2B5EF4-FFF2-40B4-BE49-F238E27FC236}">
                <a16:creationId xmlns:a16="http://schemas.microsoft.com/office/drawing/2014/main" id="{D0C906F8-64EE-33A1-D3BD-DDE911E23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237" y="430596"/>
            <a:ext cx="364213" cy="599352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C15D4A8-7CBF-F189-B324-3936334BB203}"/>
              </a:ext>
            </a:extLst>
          </p:cNvPr>
          <p:cNvSpPr txBox="1"/>
          <p:nvPr/>
        </p:nvSpPr>
        <p:spPr>
          <a:xfrm>
            <a:off x="3982105" y="2092226"/>
            <a:ext cx="1626476" cy="230832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latin typeface="Abadi Extra Light" panose="020B0204020104020204" pitchFamily="34" charset="0"/>
              </a:rPr>
              <a:t>Plus les couches sont profondes, plus la structure capturée par les couches de style est complexe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32AFE0E-51AC-AA88-6CF0-367933388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44" y="282707"/>
            <a:ext cx="6475895" cy="62000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41CD6F-1FAE-1926-0631-A66D703A8B6B}"/>
              </a:ext>
            </a:extLst>
          </p:cNvPr>
          <p:cNvSpPr/>
          <p:nvPr/>
        </p:nvSpPr>
        <p:spPr>
          <a:xfrm>
            <a:off x="258188" y="158014"/>
            <a:ext cx="1927860" cy="1143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28DB6F-F6D8-E82D-1951-7134E4D5DFF0}"/>
              </a:ext>
            </a:extLst>
          </p:cNvPr>
          <p:cNvSpPr/>
          <p:nvPr/>
        </p:nvSpPr>
        <p:spPr>
          <a:xfrm>
            <a:off x="392388" y="158014"/>
            <a:ext cx="10800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FD6AF0A-D1BD-2473-1A28-E2B8EFED92AC}"/>
              </a:ext>
            </a:extLst>
          </p:cNvPr>
          <p:cNvSpPr/>
          <p:nvPr/>
        </p:nvSpPr>
        <p:spPr>
          <a:xfrm>
            <a:off x="160653" y="89164"/>
            <a:ext cx="252000" cy="252000"/>
          </a:xfrm>
          <a:prstGeom prst="ellipse">
            <a:avLst/>
          </a:prstGeom>
          <a:solidFill>
            <a:srgbClr val="CC5856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24C784A-E34D-F75C-8490-DDC9FA662E9A}"/>
              </a:ext>
            </a:extLst>
          </p:cNvPr>
          <p:cNvSpPr/>
          <p:nvPr/>
        </p:nvSpPr>
        <p:spPr>
          <a:xfrm>
            <a:off x="788355" y="89164"/>
            <a:ext cx="252000" cy="252000"/>
          </a:xfrm>
          <a:prstGeom prst="ellipse">
            <a:avLst/>
          </a:prstGeom>
          <a:solidFill>
            <a:srgbClr val="00818A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badi Extra Light" panose="020B0204020104020204" pitchFamily="34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A3A50EF-98AA-79D2-729B-E442CD46CE1F}"/>
              </a:ext>
            </a:extLst>
          </p:cNvPr>
          <p:cNvSpPr/>
          <p:nvPr/>
        </p:nvSpPr>
        <p:spPr>
          <a:xfrm>
            <a:off x="1416057" y="89164"/>
            <a:ext cx="252000" cy="252000"/>
          </a:xfrm>
          <a:prstGeom prst="ellipse">
            <a:avLst/>
          </a:prstGeom>
          <a:solidFill>
            <a:srgbClr val="E6C000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61C1154-47A8-5016-D304-17F02E202571}"/>
              </a:ext>
            </a:extLst>
          </p:cNvPr>
          <p:cNvSpPr/>
          <p:nvPr/>
        </p:nvSpPr>
        <p:spPr>
          <a:xfrm>
            <a:off x="2038221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9" name="Rectangle: Rounded Corners 13">
            <a:extLst>
              <a:ext uri="{FF2B5EF4-FFF2-40B4-BE49-F238E27FC236}">
                <a16:creationId xmlns:a16="http://schemas.microsoft.com/office/drawing/2014/main" id="{0152AE38-7646-272A-22B9-9961AE49F699}"/>
              </a:ext>
            </a:extLst>
          </p:cNvPr>
          <p:cNvSpPr/>
          <p:nvPr/>
        </p:nvSpPr>
        <p:spPr>
          <a:xfrm>
            <a:off x="258188" y="556283"/>
            <a:ext cx="3608414" cy="1217939"/>
          </a:xfrm>
          <a:prstGeom prst="roundRect">
            <a:avLst/>
          </a:prstGeom>
          <a:noFill/>
          <a:ln w="19050">
            <a:solidFill>
              <a:srgbClr val="E6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rgbClr val="000000"/>
              </a:solidFill>
              <a:latin typeface="Abadi Extra Light" panose="020B0204020104020204" pitchFamily="34" charset="0"/>
              <a:cs typeface="Calibri"/>
            </a:endParaRPr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50695EB8-E94E-E2C8-69B1-B61284EBA6E8}"/>
              </a:ext>
            </a:extLst>
          </p:cNvPr>
          <p:cNvSpPr/>
          <p:nvPr/>
        </p:nvSpPr>
        <p:spPr>
          <a:xfrm>
            <a:off x="258187" y="766115"/>
            <a:ext cx="3608414" cy="728948"/>
          </a:xfrm>
          <a:prstGeom prst="roundRect">
            <a:avLst>
              <a:gd name="adj" fmla="val 16667"/>
            </a:avLst>
          </a:prstGeom>
          <a:noFill/>
          <a:ln w="284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0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Tests sur l’extraction des </a:t>
            </a:r>
            <a:r>
              <a:rPr lang="fr-FR" b="0" spc="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Feature</a:t>
            </a:r>
            <a:r>
              <a:rPr lang="fr-FR" b="0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 </a:t>
            </a:r>
            <a:r>
              <a:rPr lang="fr-FR" b="0" spc="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Maps</a:t>
            </a:r>
            <a:r>
              <a:rPr lang="fr-FR" b="0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 des différentes couches SANS </a:t>
            </a:r>
            <a:r>
              <a:rPr lang="fr-FR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Total Variation </a:t>
            </a:r>
            <a:r>
              <a:rPr lang="fr-FR" spc="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Loss</a:t>
            </a:r>
            <a:endParaRPr lang="en-US" sz="2000" b="0" strike="noStrike" spc="-1" dirty="0">
              <a:latin typeface="Abadi Extra Light" panose="020B0204020104020204" pitchFamily="34" charset="0"/>
              <a:ea typeface="Cambria Math"/>
            </a:endParaRPr>
          </a:p>
        </p:txBody>
      </p:sp>
      <p:sp>
        <p:nvSpPr>
          <p:cNvPr id="21" name="Rectangle: Rounded Corners 28">
            <a:extLst>
              <a:ext uri="{FF2B5EF4-FFF2-40B4-BE49-F238E27FC236}">
                <a16:creationId xmlns:a16="http://schemas.microsoft.com/office/drawing/2014/main" id="{B93F143D-B557-BBAD-7B2D-F81BEB423E4B}"/>
              </a:ext>
            </a:extLst>
          </p:cNvPr>
          <p:cNvSpPr/>
          <p:nvPr/>
        </p:nvSpPr>
        <p:spPr>
          <a:xfrm>
            <a:off x="210970" y="3181378"/>
            <a:ext cx="3570456" cy="17620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47E3141F-76EC-F49D-D92C-2BF340B7CE70}"/>
                  </a:ext>
                </a:extLst>
              </p:cNvPr>
              <p:cNvSpPr txBox="1"/>
              <p:nvPr/>
            </p:nvSpPr>
            <p:spPr>
              <a:xfrm>
                <a:off x="286654" y="3273947"/>
                <a:ext cx="349477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spc="300" dirty="0">
                    <a:latin typeface="Abadi Extra Light" panose="020B0204020104020204" pitchFamily="34" charset="0"/>
                  </a:rPr>
                  <a:t>DESCRIPTION DU TEST </a:t>
                </a:r>
                <a:r>
                  <a:rPr lang="fr-FR" sz="1600" dirty="0">
                    <a:latin typeface="Abadi Extra Light" panose="020B0204020104020204" pitchFamily="34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Abadi Extra Light" panose="020B0204020104020204" pitchFamily="34" charset="0"/>
                  </a:rPr>
                  <a:t>Extraire les différentes couches de convolution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Abadi Extra Light" panose="020B0204020104020204" pitchFamily="34" charset="0"/>
                  </a:rPr>
                  <a:t>Faire varier le ratio </a:t>
                </a: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sz="1600" dirty="0">
                    <a:latin typeface="Abadi Extra Light" panose="020B0204020104020204" pitchFamily="34" charset="0"/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1600" dirty="0">
                  <a:latin typeface="Abadi Extra Light" panose="020B0204020104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</m:t>
                    </m:r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fr-FR" sz="16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47E3141F-76EC-F49D-D92C-2BF340B7C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54" y="3273947"/>
                <a:ext cx="3494772" cy="1569660"/>
              </a:xfrm>
              <a:prstGeom prst="rect">
                <a:avLst/>
              </a:prstGeom>
              <a:blipFill>
                <a:blip r:embed="rId5"/>
                <a:stretch>
                  <a:fillRect l="-873" t="-1163" b="-310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Graphique 26" descr="Femme scientifique contour">
            <a:extLst>
              <a:ext uri="{FF2B5EF4-FFF2-40B4-BE49-F238E27FC236}">
                <a16:creationId xmlns:a16="http://schemas.microsoft.com/office/drawing/2014/main" id="{A1BA0746-BA56-0AB6-8197-F58E3E4BB3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7983" y="2902219"/>
            <a:ext cx="640912" cy="64091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D2D6C9F-9675-55DE-705E-62B93BC7FB8B}"/>
              </a:ext>
            </a:extLst>
          </p:cNvPr>
          <p:cNvSpPr txBox="1"/>
          <p:nvPr/>
        </p:nvSpPr>
        <p:spPr>
          <a:xfrm>
            <a:off x="11689062" y="6466207"/>
            <a:ext cx="51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badi Extra Light" panose="020B02040201040202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33451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8">
            <a:extLst>
              <a:ext uri="{FF2B5EF4-FFF2-40B4-BE49-F238E27FC236}">
                <a16:creationId xmlns:a16="http://schemas.microsoft.com/office/drawing/2014/main" id="{AD5BDCDD-618F-7ACB-726E-F5CDAF2A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506772" y="1522"/>
            <a:ext cx="6487511" cy="42024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EA0C042-ED5E-0930-DCA9-02D4084759EE}"/>
              </a:ext>
            </a:extLst>
          </p:cNvPr>
          <p:cNvSpPr txBox="1"/>
          <p:nvPr/>
        </p:nvSpPr>
        <p:spPr>
          <a:xfrm>
            <a:off x="7010400" y="-20692"/>
            <a:ext cx="3978165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dirty="0">
                <a:latin typeface="Abadi Extra Light" panose="020B0204020104020204" pitchFamily="34" charset="0"/>
              </a:rPr>
              <a:t>Pour toutes les couches + </a:t>
            </a:r>
            <a:r>
              <a:rPr lang="en-US" sz="1400" dirty="0">
                <a:latin typeface="Abadi Extra Light" panose="020B0204020104020204" pitchFamily="34" charset="0"/>
              </a:rPr>
              <a:t>β</a:t>
            </a:r>
            <a:r>
              <a:rPr lang="fr-FR" sz="1400" dirty="0">
                <a:latin typeface="Abadi Extra Light" panose="020B0204020104020204" pitchFamily="34" charset="0"/>
              </a:rPr>
              <a:t> est grand, + le style du tableau est présent</a:t>
            </a:r>
          </a:p>
        </p:txBody>
      </p:sp>
      <p:pic>
        <p:nvPicPr>
          <p:cNvPr id="10" name="Image 10">
            <a:extLst>
              <a:ext uri="{FF2B5EF4-FFF2-40B4-BE49-F238E27FC236}">
                <a16:creationId xmlns:a16="http://schemas.microsoft.com/office/drawing/2014/main" id="{D0C906F8-64EE-33A1-D3BD-DDE911E23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249" y="515478"/>
            <a:ext cx="364213" cy="599352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C15D4A8-7CBF-F189-B324-3936334BB203}"/>
              </a:ext>
            </a:extLst>
          </p:cNvPr>
          <p:cNvSpPr txBox="1"/>
          <p:nvPr/>
        </p:nvSpPr>
        <p:spPr>
          <a:xfrm>
            <a:off x="4138012" y="2274986"/>
            <a:ext cx="1424686" cy="206210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dirty="0">
                <a:latin typeface="Abadi Extra Light" panose="020B0204020104020204" pitchFamily="34" charset="0"/>
              </a:rPr>
              <a:t>Plus les couches sont profondes, plus la structure capturée par les couches de style est complexe</a:t>
            </a:r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E75B8A21-8263-B902-94FF-24E17EDEB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878" y="439842"/>
            <a:ext cx="6431722" cy="61447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7B2707-2D1B-0CB7-E473-0BE50A682E9D}"/>
              </a:ext>
            </a:extLst>
          </p:cNvPr>
          <p:cNvSpPr txBox="1"/>
          <p:nvPr/>
        </p:nvSpPr>
        <p:spPr>
          <a:xfrm>
            <a:off x="1253897" y="4713950"/>
            <a:ext cx="3095624" cy="1200329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badi Extra Light" panose="020B0204020104020204" pitchFamily="34" charset="0"/>
                <a:cs typeface="Calibri"/>
              </a:rPr>
              <a:t>On observe des </a:t>
            </a:r>
            <a:r>
              <a:rPr lang="en-US" b="1" dirty="0" err="1">
                <a:solidFill>
                  <a:srgbClr val="C00000"/>
                </a:solidFill>
                <a:latin typeface="Abadi Extra Light" panose="020B0204020104020204" pitchFamily="34" charset="0"/>
                <a:cs typeface="Calibri"/>
              </a:rPr>
              <a:t>différences</a:t>
            </a:r>
            <a:r>
              <a:rPr lang="en-US" dirty="0">
                <a:latin typeface="Abadi Extra Light" panose="020B0204020104020204" pitchFamily="34" charset="0"/>
                <a:cs typeface="Calibri"/>
              </a:rPr>
              <a:t> dans les </a:t>
            </a:r>
            <a:r>
              <a:rPr lang="en-US" b="1" dirty="0">
                <a:solidFill>
                  <a:srgbClr val="C00000"/>
                </a:solidFill>
                <a:latin typeface="Abadi Extra Light" panose="020B0204020104020204" pitchFamily="34" charset="0"/>
                <a:cs typeface="Calibri"/>
              </a:rPr>
              <a:t>premières couches</a:t>
            </a:r>
            <a:r>
              <a:rPr lang="en-US" dirty="0">
                <a:solidFill>
                  <a:srgbClr val="C00000"/>
                </a:solidFill>
                <a:latin typeface="Abadi Extra Light" panose="020B0204020104020204" pitchFamily="34" charset="0"/>
                <a:cs typeface="Calibri"/>
              </a:rPr>
              <a:t> </a:t>
            </a:r>
            <a:r>
              <a:rPr lang="en-US" dirty="0">
                <a:latin typeface="Abadi Extra Light" panose="020B0204020104020204" pitchFamily="34" charset="0"/>
                <a:cs typeface="Calibri"/>
              </a:rPr>
              <a:t>de convolution pour les ratio </a:t>
            </a:r>
            <a:r>
              <a:rPr lang="fr-FR" dirty="0">
                <a:latin typeface="Abadi Extra Light" panose="020B0204020104020204" pitchFamily="34" charset="0"/>
                <a:cs typeface="Calibri"/>
              </a:rPr>
              <a:t>α/β les plus grands</a:t>
            </a:r>
            <a:endParaRPr lang="en-US" dirty="0">
              <a:latin typeface="Abadi Extra Light" panose="020B0204020104020204" pitchFamily="34" charset="0"/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8F73D1-6101-DBAC-129C-39EACB6924F0}"/>
              </a:ext>
            </a:extLst>
          </p:cNvPr>
          <p:cNvSpPr/>
          <p:nvPr/>
        </p:nvSpPr>
        <p:spPr>
          <a:xfrm>
            <a:off x="9453653" y="444696"/>
            <a:ext cx="2617304" cy="36605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 Extra Light" panose="020B02040201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596632-5A3E-2AB1-725D-CFF9FDC1A82D}"/>
              </a:ext>
            </a:extLst>
          </p:cNvPr>
          <p:cNvSpPr/>
          <p:nvPr/>
        </p:nvSpPr>
        <p:spPr>
          <a:xfrm>
            <a:off x="258188" y="158014"/>
            <a:ext cx="1927860" cy="1143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1AD417-D8C2-22AD-F3CE-05257B4DCA36}"/>
              </a:ext>
            </a:extLst>
          </p:cNvPr>
          <p:cNvSpPr/>
          <p:nvPr/>
        </p:nvSpPr>
        <p:spPr>
          <a:xfrm>
            <a:off x="392388" y="158014"/>
            <a:ext cx="10800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3B91798-E0EE-4B41-48DB-998EED5C3C9F}"/>
              </a:ext>
            </a:extLst>
          </p:cNvPr>
          <p:cNvSpPr/>
          <p:nvPr/>
        </p:nvSpPr>
        <p:spPr>
          <a:xfrm>
            <a:off x="160653" y="89164"/>
            <a:ext cx="252000" cy="252000"/>
          </a:xfrm>
          <a:prstGeom prst="ellipse">
            <a:avLst/>
          </a:prstGeom>
          <a:solidFill>
            <a:srgbClr val="CC5856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9D20E4D-284D-7A7A-CCE8-82784C3B0197}"/>
              </a:ext>
            </a:extLst>
          </p:cNvPr>
          <p:cNvSpPr/>
          <p:nvPr/>
        </p:nvSpPr>
        <p:spPr>
          <a:xfrm>
            <a:off x="788355" y="89164"/>
            <a:ext cx="252000" cy="252000"/>
          </a:xfrm>
          <a:prstGeom prst="ellipse">
            <a:avLst/>
          </a:prstGeom>
          <a:solidFill>
            <a:srgbClr val="00818A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badi Extra Light" panose="020B0204020104020204" pitchFamily="34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FCF8E4E-63CB-D713-DDEF-A558CB4E917E}"/>
              </a:ext>
            </a:extLst>
          </p:cNvPr>
          <p:cNvSpPr/>
          <p:nvPr/>
        </p:nvSpPr>
        <p:spPr>
          <a:xfrm>
            <a:off x="1416057" y="89164"/>
            <a:ext cx="252000" cy="252000"/>
          </a:xfrm>
          <a:prstGeom prst="ellipse">
            <a:avLst/>
          </a:prstGeom>
          <a:solidFill>
            <a:srgbClr val="E6C000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0F321F9-3760-8DC4-5210-3868A68B2650}"/>
              </a:ext>
            </a:extLst>
          </p:cNvPr>
          <p:cNvSpPr/>
          <p:nvPr/>
        </p:nvSpPr>
        <p:spPr>
          <a:xfrm>
            <a:off x="2038221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761081-2AD1-3DB8-378B-0A65D2F0746A}"/>
              </a:ext>
            </a:extLst>
          </p:cNvPr>
          <p:cNvSpPr/>
          <p:nvPr/>
        </p:nvSpPr>
        <p:spPr>
          <a:xfrm>
            <a:off x="0" y="6584109"/>
            <a:ext cx="12192000" cy="2822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20" name="ZoneTexte 13">
            <a:extLst>
              <a:ext uri="{FF2B5EF4-FFF2-40B4-BE49-F238E27FC236}">
                <a16:creationId xmlns:a16="http://schemas.microsoft.com/office/drawing/2014/main" id="{0966F4D9-1AAC-C77C-FF1A-EFDEAF1B6BD5}"/>
              </a:ext>
            </a:extLst>
          </p:cNvPr>
          <p:cNvSpPr txBox="1"/>
          <p:nvPr/>
        </p:nvSpPr>
        <p:spPr>
          <a:xfrm>
            <a:off x="22033" y="6554942"/>
            <a:ext cx="12169967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Léa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 Camusat          </a:t>
            </a:r>
            <a:r>
              <a:rPr lang="en-US" sz="1600" b="1" dirty="0">
                <a:solidFill>
                  <a:srgbClr val="09194F"/>
                </a:solidFill>
                <a:latin typeface="Abadi Extra Light" panose="020B0204020104020204" pitchFamily="34" charset="0"/>
              </a:rPr>
              <a:t>Philippe Conesa          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Eva Etheve         Julie Gonzalez          Lila </a:t>
            </a: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Roig</a:t>
            </a:r>
            <a:endParaRPr lang="en-US" sz="1600" i="0" u="none" strike="noStrike" kern="1200" cap="none" spc="0" baseline="0" dirty="0">
              <a:solidFill>
                <a:srgbClr val="09194F"/>
              </a:solidFill>
              <a:uFillTx/>
              <a:latin typeface="Abadi Extra Light" panose="020B0204020104020204" pitchFamily="34" charset="0"/>
            </a:endParaRPr>
          </a:p>
        </p:txBody>
      </p:sp>
      <p:sp>
        <p:nvSpPr>
          <p:cNvPr id="21" name="Rectangle: Rounded Corners 13">
            <a:extLst>
              <a:ext uri="{FF2B5EF4-FFF2-40B4-BE49-F238E27FC236}">
                <a16:creationId xmlns:a16="http://schemas.microsoft.com/office/drawing/2014/main" id="{DB96FCDA-5930-9110-01EE-A2D3AC94DD1E}"/>
              </a:ext>
            </a:extLst>
          </p:cNvPr>
          <p:cNvSpPr/>
          <p:nvPr/>
        </p:nvSpPr>
        <p:spPr>
          <a:xfrm>
            <a:off x="324910" y="777848"/>
            <a:ext cx="3608414" cy="1217939"/>
          </a:xfrm>
          <a:prstGeom prst="roundRect">
            <a:avLst/>
          </a:prstGeom>
          <a:noFill/>
          <a:ln w="19050">
            <a:solidFill>
              <a:srgbClr val="E6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rgbClr val="000000"/>
              </a:solidFill>
              <a:latin typeface="Abadi Extra Light" panose="020B0204020104020204" pitchFamily="34" charset="0"/>
              <a:cs typeface="Calibri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44C3E63C-6403-6216-1B5E-1C89D58D6709}"/>
              </a:ext>
            </a:extLst>
          </p:cNvPr>
          <p:cNvSpPr/>
          <p:nvPr/>
        </p:nvSpPr>
        <p:spPr>
          <a:xfrm>
            <a:off x="324909" y="987680"/>
            <a:ext cx="3608414" cy="728948"/>
          </a:xfrm>
          <a:prstGeom prst="roundRect">
            <a:avLst>
              <a:gd name="adj" fmla="val 16667"/>
            </a:avLst>
          </a:prstGeom>
          <a:noFill/>
          <a:ln w="284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0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Tests sur l’extraction des </a:t>
            </a:r>
            <a:r>
              <a:rPr lang="fr-FR" b="0" spc="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Feature</a:t>
            </a:r>
            <a:r>
              <a:rPr lang="fr-FR" b="0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 </a:t>
            </a:r>
            <a:r>
              <a:rPr lang="fr-FR" b="0" spc="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Maps</a:t>
            </a:r>
            <a:r>
              <a:rPr lang="fr-FR" b="0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 des différentes couches AVEC </a:t>
            </a:r>
            <a:r>
              <a:rPr lang="fr-FR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Total Variation </a:t>
            </a:r>
            <a:r>
              <a:rPr lang="fr-FR" spc="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Loss</a:t>
            </a:r>
            <a:endParaRPr lang="en-US" sz="2000" b="0" strike="noStrike" spc="-1" dirty="0">
              <a:latin typeface="Abadi Extra Light" panose="020B0204020104020204" pitchFamily="34" charset="0"/>
              <a:ea typeface="Cambria Math"/>
            </a:endParaRPr>
          </a:p>
        </p:txBody>
      </p:sp>
      <p:sp>
        <p:nvSpPr>
          <p:cNvPr id="23" name="Rectangle: Rounded Corners 28">
            <a:extLst>
              <a:ext uri="{FF2B5EF4-FFF2-40B4-BE49-F238E27FC236}">
                <a16:creationId xmlns:a16="http://schemas.microsoft.com/office/drawing/2014/main" id="{086695B2-181E-9860-F099-65800F2BCD7F}"/>
              </a:ext>
            </a:extLst>
          </p:cNvPr>
          <p:cNvSpPr/>
          <p:nvPr/>
        </p:nvSpPr>
        <p:spPr>
          <a:xfrm>
            <a:off x="291389" y="2549735"/>
            <a:ext cx="3570456" cy="12713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ECF489DB-572D-4E39-C16A-010B9659743E}"/>
                  </a:ext>
                </a:extLst>
              </p:cNvPr>
              <p:cNvSpPr txBox="1"/>
              <p:nvPr/>
            </p:nvSpPr>
            <p:spPr>
              <a:xfrm>
                <a:off x="367073" y="2642303"/>
                <a:ext cx="349477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spc="300" dirty="0">
                    <a:latin typeface="Abadi Extra Light" panose="020B0204020104020204" pitchFamily="34" charset="0"/>
                  </a:rPr>
                  <a:t>DESCRIPTION DU TEST </a:t>
                </a:r>
                <a:r>
                  <a:rPr lang="fr-FR" sz="1600" dirty="0">
                    <a:latin typeface="Abadi Extra Light" panose="020B0204020104020204" pitchFamily="34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Abadi Extra Light" panose="020B0204020104020204" pitchFamily="34" charset="0"/>
                  </a:rPr>
                  <a:t>Utilisation des mêmes valeurs de ratio </a:t>
                </a: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fr-FR" sz="1600" dirty="0">
                  <a:latin typeface="Abadi Extra Light" panose="020B02040201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Abadi Extra Light" panose="020B0204020104020204" pitchFamily="34" charset="0"/>
                  </a:rPr>
                  <a:t>Utilisation de la Total Variation </a:t>
                </a:r>
                <a:r>
                  <a:rPr lang="fr-FR" sz="1600" dirty="0" err="1">
                    <a:latin typeface="Abadi Extra Light" panose="020B0204020104020204" pitchFamily="34" charset="0"/>
                  </a:rPr>
                  <a:t>Loss</a:t>
                </a:r>
                <a:endParaRPr lang="fr-FR" sz="16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ECF489DB-572D-4E39-C16A-010B9659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73" y="2642303"/>
                <a:ext cx="3494772" cy="1077218"/>
              </a:xfrm>
              <a:prstGeom prst="rect">
                <a:avLst/>
              </a:prstGeom>
              <a:blipFill>
                <a:blip r:embed="rId5"/>
                <a:stretch>
                  <a:fillRect l="-871" t="-1695" r="-1916" b="-62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que 24" descr="Femme scientifique contour">
            <a:extLst>
              <a:ext uri="{FF2B5EF4-FFF2-40B4-BE49-F238E27FC236}">
                <a16:creationId xmlns:a16="http://schemas.microsoft.com/office/drawing/2014/main" id="{44E4B43E-688B-F514-F19A-DBBCBEA9D3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9173" y="2317721"/>
            <a:ext cx="640912" cy="640912"/>
          </a:xfrm>
          <a:prstGeom prst="rect">
            <a:avLst/>
          </a:prstGeom>
        </p:spPr>
      </p:pic>
      <p:pic>
        <p:nvPicPr>
          <p:cNvPr id="27" name="Graphique 26" descr="Commentaire important contour">
            <a:extLst>
              <a:ext uri="{FF2B5EF4-FFF2-40B4-BE49-F238E27FC236}">
                <a16:creationId xmlns:a16="http://schemas.microsoft.com/office/drawing/2014/main" id="{6C791F30-749C-88DD-B118-7E1A5AFF1F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5961" y="4242167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7BDD042-2B58-FD53-A253-924D62F0261C}"/>
              </a:ext>
            </a:extLst>
          </p:cNvPr>
          <p:cNvSpPr txBox="1"/>
          <p:nvPr/>
        </p:nvSpPr>
        <p:spPr>
          <a:xfrm>
            <a:off x="11689062" y="6519474"/>
            <a:ext cx="51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badi Extra Light" panose="020B0204020104020204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706545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23">
            <a:extLst>
              <a:ext uri="{FF2B5EF4-FFF2-40B4-BE49-F238E27FC236}">
                <a16:creationId xmlns:a16="http://schemas.microsoft.com/office/drawing/2014/main" id="{037160F9-18EF-DB88-B97B-A566E5388CB4}"/>
              </a:ext>
            </a:extLst>
          </p:cNvPr>
          <p:cNvSpPr txBox="1"/>
          <p:nvPr/>
        </p:nvSpPr>
        <p:spPr>
          <a:xfrm>
            <a:off x="6242979" y="-22548"/>
            <a:ext cx="5119096" cy="369332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latin typeface="Abadi Extra Light" panose="020B0204020104020204" pitchFamily="34" charset="0"/>
                <a:ea typeface="+mn-lt"/>
                <a:cs typeface="+mn-lt"/>
              </a:rPr>
              <a:t>Comparaison des résultats </a:t>
            </a:r>
            <a:r>
              <a:rPr lang="fr-FR" dirty="0">
                <a:latin typeface="Abadi Extra Light" panose="020B0204020104020204" pitchFamily="34" charset="0"/>
                <a:ea typeface="+mn-lt"/>
                <a:cs typeface="+mn-lt"/>
              </a:rPr>
              <a:t>avec le test précédent </a:t>
            </a:r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D6810F83-DA6B-9355-0E70-5ADCE5774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845" y="369052"/>
            <a:ext cx="2162765" cy="6113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959031-8260-4126-C07E-4A7ED07EA059}"/>
              </a:ext>
            </a:extLst>
          </p:cNvPr>
          <p:cNvSpPr txBox="1"/>
          <p:nvPr/>
        </p:nvSpPr>
        <p:spPr>
          <a:xfrm>
            <a:off x="5946957" y="269112"/>
            <a:ext cx="196021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badi Extra Light" panose="020B0204020104020204" pitchFamily="34" charset="0"/>
                <a:cs typeface="Calibri"/>
              </a:rPr>
              <a:t>Conv 1, ratio </a:t>
            </a:r>
            <a:r>
              <a:rPr lang="fr-FR" sz="1400" dirty="0">
                <a:latin typeface="Abadi Extra Light" panose="020B0204020104020204" pitchFamily="34" charset="0"/>
                <a:cs typeface="Calibri"/>
              </a:rPr>
              <a:t>α/β = 1e6</a:t>
            </a:r>
            <a:endParaRPr lang="en-US" sz="1400" dirty="0">
              <a:latin typeface="Abadi Extra Light" panose="020B02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0A5E30-8A21-7826-0074-CE6A7B2016F8}"/>
              </a:ext>
            </a:extLst>
          </p:cNvPr>
          <p:cNvSpPr txBox="1"/>
          <p:nvPr/>
        </p:nvSpPr>
        <p:spPr>
          <a:xfrm>
            <a:off x="5933836" y="2346732"/>
            <a:ext cx="196021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badi Extra Light" panose="020B0204020104020204" pitchFamily="34" charset="0"/>
                <a:cs typeface="Calibri"/>
              </a:rPr>
              <a:t>Conv 2, ratio </a:t>
            </a:r>
            <a:r>
              <a:rPr lang="fr-FR" sz="1400" dirty="0">
                <a:latin typeface="Abadi Extra Light" panose="020B0204020104020204" pitchFamily="34" charset="0"/>
                <a:cs typeface="Calibri"/>
              </a:rPr>
              <a:t>α/β = 1e6</a:t>
            </a:r>
            <a:endParaRPr lang="en-US" sz="1400" dirty="0">
              <a:latin typeface="Abadi Extra Light" panose="020B02040201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BAECC9-1765-81BB-471E-87BA36423A66}"/>
              </a:ext>
            </a:extLst>
          </p:cNvPr>
          <p:cNvSpPr txBox="1"/>
          <p:nvPr/>
        </p:nvSpPr>
        <p:spPr>
          <a:xfrm>
            <a:off x="5913274" y="4443637"/>
            <a:ext cx="196021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badi Extra Light" panose="020B0204020104020204" pitchFamily="34" charset="0"/>
                <a:cs typeface="Calibri"/>
              </a:rPr>
              <a:t>Conv 3, ratio </a:t>
            </a:r>
            <a:r>
              <a:rPr lang="fr-FR" sz="1400" dirty="0">
                <a:latin typeface="Abadi Extra Light" panose="020B0204020104020204" pitchFamily="34" charset="0"/>
                <a:cs typeface="Calibri"/>
              </a:rPr>
              <a:t>α/β = 1e6</a:t>
            </a:r>
            <a:endParaRPr lang="en-US" sz="1400" dirty="0">
              <a:latin typeface="Abadi Extra Light" panose="020B0204020104020204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057D2CF-BEC0-067B-17CD-689F57F9DA0B}"/>
              </a:ext>
            </a:extLst>
          </p:cNvPr>
          <p:cNvSpPr/>
          <p:nvPr/>
        </p:nvSpPr>
        <p:spPr>
          <a:xfrm>
            <a:off x="8192911" y="4068739"/>
            <a:ext cx="1388220" cy="28418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 Extra Light" panose="020B0204020104020204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4A6E1930-2B3E-60CB-F660-EE841D5F6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219" y="410265"/>
            <a:ext cx="2162693" cy="62241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2CAFA4-CC36-B9B5-B10D-9F49FF74F2BE}"/>
              </a:ext>
            </a:extLst>
          </p:cNvPr>
          <p:cNvSpPr txBox="1"/>
          <p:nvPr/>
        </p:nvSpPr>
        <p:spPr>
          <a:xfrm>
            <a:off x="10043081" y="293250"/>
            <a:ext cx="196021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badi Extra Light" panose="020B0204020104020204" pitchFamily="34" charset="0"/>
                <a:cs typeface="Calibri"/>
              </a:rPr>
              <a:t>Conv 1, ratio </a:t>
            </a:r>
            <a:r>
              <a:rPr lang="fr-FR" sz="1400" dirty="0">
                <a:latin typeface="Abadi Extra Light" panose="020B0204020104020204" pitchFamily="34" charset="0"/>
                <a:cs typeface="Calibri"/>
              </a:rPr>
              <a:t>α/β = 1e6</a:t>
            </a:r>
            <a:endParaRPr lang="en-US" sz="1400" dirty="0">
              <a:latin typeface="Abadi Extra Light" panose="020B02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B890D3-28A3-5C74-308E-D78E90DBFF06}"/>
              </a:ext>
            </a:extLst>
          </p:cNvPr>
          <p:cNvSpPr txBox="1"/>
          <p:nvPr/>
        </p:nvSpPr>
        <p:spPr>
          <a:xfrm>
            <a:off x="10043081" y="2397075"/>
            <a:ext cx="196021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badi Extra Light" panose="020B0204020104020204" pitchFamily="34" charset="0"/>
                <a:cs typeface="Calibri"/>
              </a:rPr>
              <a:t>Conv 2, ratio </a:t>
            </a:r>
            <a:r>
              <a:rPr lang="fr-FR" sz="1400">
                <a:latin typeface="Abadi Extra Light" panose="020B0204020104020204" pitchFamily="34" charset="0"/>
                <a:cs typeface="Calibri"/>
              </a:rPr>
              <a:t>α/β = 1e6</a:t>
            </a:r>
            <a:endParaRPr lang="en-US" sz="1400">
              <a:latin typeface="Abadi Extra Light" panose="020B02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046A27-7F0A-43BE-1485-688BF68370CE}"/>
              </a:ext>
            </a:extLst>
          </p:cNvPr>
          <p:cNvSpPr txBox="1"/>
          <p:nvPr/>
        </p:nvSpPr>
        <p:spPr>
          <a:xfrm>
            <a:off x="10039056" y="4500900"/>
            <a:ext cx="196021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badi Extra Light" panose="020B0204020104020204" pitchFamily="34" charset="0"/>
                <a:cs typeface="Calibri"/>
              </a:rPr>
              <a:t>Conv 3, ratio </a:t>
            </a:r>
            <a:r>
              <a:rPr lang="fr-FR" sz="1400" dirty="0">
                <a:latin typeface="Abadi Extra Light" panose="020B0204020104020204" pitchFamily="34" charset="0"/>
                <a:cs typeface="Calibri"/>
              </a:rPr>
              <a:t>α/β = 1e6</a:t>
            </a:r>
            <a:endParaRPr lang="en-US" sz="1400" dirty="0">
              <a:latin typeface="Abadi Extra Light" panose="020B020402010402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EF0808D-74F3-6DA8-8E54-75B0533D7340}"/>
              </a:ext>
            </a:extLst>
          </p:cNvPr>
          <p:cNvSpPr/>
          <p:nvPr/>
        </p:nvSpPr>
        <p:spPr>
          <a:xfrm>
            <a:off x="8065481" y="2704496"/>
            <a:ext cx="1588392" cy="12585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Utilisation</a:t>
            </a:r>
            <a:r>
              <a:rPr lang="en-US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 de la </a:t>
            </a:r>
            <a:r>
              <a:rPr lang="en-US" b="1" dirty="0">
                <a:solidFill>
                  <a:schemeClr val="tx1"/>
                </a:solidFill>
                <a:latin typeface="Abadi Extra Light" panose="020B0204020104020204" pitchFamily="34" charset="0"/>
                <a:ea typeface="+mn-lt"/>
                <a:cs typeface="+mn-lt"/>
              </a:rPr>
              <a:t>Total Variation Loss</a:t>
            </a:r>
            <a:endParaRPr lang="en-US" b="1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3F41E2-08ED-A019-DD75-B3385081E86C}"/>
              </a:ext>
            </a:extLst>
          </p:cNvPr>
          <p:cNvSpPr/>
          <p:nvPr/>
        </p:nvSpPr>
        <p:spPr>
          <a:xfrm>
            <a:off x="258188" y="158014"/>
            <a:ext cx="1927860" cy="1143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262831-100A-7A3A-E52F-7014429DEB31}"/>
              </a:ext>
            </a:extLst>
          </p:cNvPr>
          <p:cNvSpPr/>
          <p:nvPr/>
        </p:nvSpPr>
        <p:spPr>
          <a:xfrm>
            <a:off x="392388" y="158014"/>
            <a:ext cx="10800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8066870-2811-5F38-2D5E-92F8EF6A4ED2}"/>
              </a:ext>
            </a:extLst>
          </p:cNvPr>
          <p:cNvSpPr/>
          <p:nvPr/>
        </p:nvSpPr>
        <p:spPr>
          <a:xfrm>
            <a:off x="160653" y="89164"/>
            <a:ext cx="252000" cy="252000"/>
          </a:xfrm>
          <a:prstGeom prst="ellipse">
            <a:avLst/>
          </a:prstGeom>
          <a:solidFill>
            <a:srgbClr val="CC5856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7051076-2975-181A-5A49-413EDD00C033}"/>
              </a:ext>
            </a:extLst>
          </p:cNvPr>
          <p:cNvSpPr/>
          <p:nvPr/>
        </p:nvSpPr>
        <p:spPr>
          <a:xfrm>
            <a:off x="788355" y="89164"/>
            <a:ext cx="252000" cy="252000"/>
          </a:xfrm>
          <a:prstGeom prst="ellipse">
            <a:avLst/>
          </a:prstGeom>
          <a:solidFill>
            <a:srgbClr val="00818A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badi Extra Light" panose="020B0204020104020204" pitchFamily="34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C412719-6DF1-E886-1ECF-8A06E9237450}"/>
              </a:ext>
            </a:extLst>
          </p:cNvPr>
          <p:cNvSpPr/>
          <p:nvPr/>
        </p:nvSpPr>
        <p:spPr>
          <a:xfrm>
            <a:off x="1416057" y="89164"/>
            <a:ext cx="252000" cy="252000"/>
          </a:xfrm>
          <a:prstGeom prst="ellipse">
            <a:avLst/>
          </a:prstGeom>
          <a:solidFill>
            <a:srgbClr val="E6C000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507CAF8-4D4A-6A11-0B48-6969476C04A8}"/>
              </a:ext>
            </a:extLst>
          </p:cNvPr>
          <p:cNvSpPr/>
          <p:nvPr/>
        </p:nvSpPr>
        <p:spPr>
          <a:xfrm>
            <a:off x="2038221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64ADB9-23AC-34BA-21BC-9EED08A71C65}"/>
              </a:ext>
            </a:extLst>
          </p:cNvPr>
          <p:cNvSpPr/>
          <p:nvPr/>
        </p:nvSpPr>
        <p:spPr>
          <a:xfrm>
            <a:off x="0" y="6482720"/>
            <a:ext cx="12192000" cy="3835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62CD9932-8785-EBBD-D533-9AD187876776}"/>
              </a:ext>
            </a:extLst>
          </p:cNvPr>
          <p:cNvSpPr txBox="1"/>
          <p:nvPr/>
        </p:nvSpPr>
        <p:spPr>
          <a:xfrm>
            <a:off x="22032" y="6505242"/>
            <a:ext cx="12169967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Léa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 Camusat          </a:t>
            </a:r>
            <a:r>
              <a:rPr lang="en-US" sz="1600" b="1" dirty="0">
                <a:solidFill>
                  <a:srgbClr val="09194F"/>
                </a:solidFill>
                <a:latin typeface="Abadi Extra Light" panose="020B0204020104020204" pitchFamily="34" charset="0"/>
              </a:rPr>
              <a:t>Philippe Conesa          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Eva Etheve         Julie Gonzalez          Lila </a:t>
            </a: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Roig</a:t>
            </a:r>
            <a:endParaRPr lang="en-US" sz="1600" i="0" u="none" strike="noStrike" kern="1200" cap="none" spc="0" baseline="0" dirty="0">
              <a:solidFill>
                <a:srgbClr val="09194F"/>
              </a:solidFill>
              <a:uFillTx/>
              <a:latin typeface="Abadi Extra Light" panose="020B0204020104020204" pitchFamily="34" charset="0"/>
            </a:endParaRPr>
          </a:p>
        </p:txBody>
      </p:sp>
      <p:sp>
        <p:nvSpPr>
          <p:cNvPr id="28" name="Rectangle: Rounded Corners 13">
            <a:extLst>
              <a:ext uri="{FF2B5EF4-FFF2-40B4-BE49-F238E27FC236}">
                <a16:creationId xmlns:a16="http://schemas.microsoft.com/office/drawing/2014/main" id="{E891C838-74AF-EA98-5B2F-BB13085296F2}"/>
              </a:ext>
            </a:extLst>
          </p:cNvPr>
          <p:cNvSpPr/>
          <p:nvPr/>
        </p:nvSpPr>
        <p:spPr>
          <a:xfrm>
            <a:off x="324910" y="777848"/>
            <a:ext cx="3608414" cy="1217939"/>
          </a:xfrm>
          <a:prstGeom prst="roundRect">
            <a:avLst/>
          </a:prstGeom>
          <a:noFill/>
          <a:ln w="19050">
            <a:solidFill>
              <a:srgbClr val="E6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rgbClr val="000000"/>
              </a:solidFill>
              <a:latin typeface="Abadi Extra Light" panose="020B0204020104020204" pitchFamily="34" charset="0"/>
              <a:cs typeface="Calibri"/>
            </a:endParaRPr>
          </a:p>
        </p:txBody>
      </p:sp>
      <p:sp>
        <p:nvSpPr>
          <p:cNvPr id="29" name="CustomShape 2">
            <a:extLst>
              <a:ext uri="{FF2B5EF4-FFF2-40B4-BE49-F238E27FC236}">
                <a16:creationId xmlns:a16="http://schemas.microsoft.com/office/drawing/2014/main" id="{91F173E9-6297-CCAE-5526-50B8246FAD03}"/>
              </a:ext>
            </a:extLst>
          </p:cNvPr>
          <p:cNvSpPr/>
          <p:nvPr/>
        </p:nvSpPr>
        <p:spPr>
          <a:xfrm>
            <a:off x="324909" y="987680"/>
            <a:ext cx="3608414" cy="728948"/>
          </a:xfrm>
          <a:prstGeom prst="roundRect">
            <a:avLst>
              <a:gd name="adj" fmla="val 16667"/>
            </a:avLst>
          </a:prstGeom>
          <a:noFill/>
          <a:ln w="284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0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Tests sur l’extraction des </a:t>
            </a:r>
            <a:r>
              <a:rPr lang="fr-FR" b="0" spc="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Feature</a:t>
            </a:r>
            <a:r>
              <a:rPr lang="fr-FR" b="0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 </a:t>
            </a:r>
            <a:r>
              <a:rPr lang="fr-FR" b="0" spc="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Maps</a:t>
            </a:r>
            <a:r>
              <a:rPr lang="fr-FR" b="0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 des différentes couches AVEC </a:t>
            </a:r>
            <a:r>
              <a:rPr lang="fr-FR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Total Variation </a:t>
            </a:r>
            <a:r>
              <a:rPr lang="fr-FR" spc="3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Loss</a:t>
            </a:r>
            <a:endParaRPr lang="en-US" sz="2000" b="0" strike="noStrike" spc="-1" dirty="0">
              <a:latin typeface="Abadi Extra Light" panose="020B0204020104020204" pitchFamily="34" charset="0"/>
              <a:ea typeface="Cambria Math"/>
            </a:endParaRPr>
          </a:p>
        </p:txBody>
      </p:sp>
      <p:sp>
        <p:nvSpPr>
          <p:cNvPr id="30" name="Rectangle: Rounded Corners 28">
            <a:extLst>
              <a:ext uri="{FF2B5EF4-FFF2-40B4-BE49-F238E27FC236}">
                <a16:creationId xmlns:a16="http://schemas.microsoft.com/office/drawing/2014/main" id="{B0947CD5-E061-558D-686A-52E6B8BEE1BF}"/>
              </a:ext>
            </a:extLst>
          </p:cNvPr>
          <p:cNvSpPr/>
          <p:nvPr/>
        </p:nvSpPr>
        <p:spPr>
          <a:xfrm>
            <a:off x="291389" y="2549735"/>
            <a:ext cx="3570456" cy="12713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BE363E54-4EB5-4D4B-9E0E-652DE69B3C74}"/>
                  </a:ext>
                </a:extLst>
              </p:cNvPr>
              <p:cNvSpPr txBox="1"/>
              <p:nvPr/>
            </p:nvSpPr>
            <p:spPr>
              <a:xfrm>
                <a:off x="367073" y="2642303"/>
                <a:ext cx="349477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spc="300" dirty="0">
                    <a:latin typeface="Abadi Extra Light" panose="020B0204020104020204" pitchFamily="34" charset="0"/>
                  </a:rPr>
                  <a:t>DESCRIPTION DU TEST </a:t>
                </a:r>
                <a:r>
                  <a:rPr lang="fr-FR" sz="1600" dirty="0">
                    <a:latin typeface="Abadi Extra Light" panose="020B0204020104020204" pitchFamily="34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Abadi Extra Light" panose="020B0204020104020204" pitchFamily="34" charset="0"/>
                  </a:rPr>
                  <a:t>Utilisation des mêmes valeurs de ratio </a:t>
                </a: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fr-FR" sz="1600" dirty="0">
                  <a:latin typeface="Abadi Extra Light" panose="020B02040201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Abadi Extra Light" panose="020B0204020104020204" pitchFamily="34" charset="0"/>
                  </a:rPr>
                  <a:t>Utilisation de la Total Variation </a:t>
                </a:r>
                <a:r>
                  <a:rPr lang="fr-FR" sz="1600" dirty="0" err="1">
                    <a:latin typeface="Abadi Extra Light" panose="020B0204020104020204" pitchFamily="34" charset="0"/>
                  </a:rPr>
                  <a:t>Loss</a:t>
                </a:r>
                <a:endParaRPr lang="fr-FR" sz="16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BE363E54-4EB5-4D4B-9E0E-652DE69B3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73" y="2642303"/>
                <a:ext cx="3494772" cy="1077218"/>
              </a:xfrm>
              <a:prstGeom prst="rect">
                <a:avLst/>
              </a:prstGeom>
              <a:blipFill>
                <a:blip r:embed="rId4"/>
                <a:stretch>
                  <a:fillRect l="-871" t="-1695" r="-1916" b="-62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que 31" descr="Femme scientifique contour">
            <a:extLst>
              <a:ext uri="{FF2B5EF4-FFF2-40B4-BE49-F238E27FC236}">
                <a16:creationId xmlns:a16="http://schemas.microsoft.com/office/drawing/2014/main" id="{9CE6C709-C33C-58A0-DA76-3DD1A298F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19173" y="2317721"/>
            <a:ext cx="640912" cy="640912"/>
          </a:xfrm>
          <a:prstGeom prst="rect">
            <a:avLst/>
          </a:prstGeom>
        </p:spPr>
      </p:pic>
      <p:sp>
        <p:nvSpPr>
          <p:cNvPr id="33" name="TextBox 11">
            <a:extLst>
              <a:ext uri="{FF2B5EF4-FFF2-40B4-BE49-F238E27FC236}">
                <a16:creationId xmlns:a16="http://schemas.microsoft.com/office/drawing/2014/main" id="{3E871D37-0F45-507F-F632-DB6BA6824F44}"/>
              </a:ext>
            </a:extLst>
          </p:cNvPr>
          <p:cNvSpPr txBox="1"/>
          <p:nvPr/>
        </p:nvSpPr>
        <p:spPr>
          <a:xfrm>
            <a:off x="2208521" y="4465296"/>
            <a:ext cx="3231018" cy="1477328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badi Extra Light" panose="020B0204020104020204" pitchFamily="34" charset="0"/>
                <a:cs typeface="Calibri"/>
              </a:rPr>
              <a:t>On </a:t>
            </a:r>
            <a:r>
              <a:rPr lang="en-US" dirty="0" err="1">
                <a:latin typeface="Abadi Extra Light" panose="020B0204020104020204" pitchFamily="34" charset="0"/>
                <a:cs typeface="Calibri"/>
              </a:rPr>
              <a:t>peut</a:t>
            </a:r>
            <a:r>
              <a:rPr lang="en-US" dirty="0">
                <a:latin typeface="Abadi Extra Light" panose="020B0204020104020204" pitchFamily="34" charset="0"/>
                <a:cs typeface="Calibri"/>
              </a:rPr>
              <a:t> </a:t>
            </a:r>
            <a:r>
              <a:rPr lang="en-US" dirty="0" err="1">
                <a:latin typeface="Abadi Extra Light" panose="020B0204020104020204" pitchFamily="34" charset="0"/>
                <a:cs typeface="Calibri"/>
              </a:rPr>
              <a:t>voir</a:t>
            </a:r>
            <a:r>
              <a:rPr lang="en-US" dirty="0">
                <a:latin typeface="Abadi Extra Light" panose="020B0204020104020204" pitchFamily="34" charset="0"/>
                <a:cs typeface="Calibri"/>
              </a:rPr>
              <a:t> que </a:t>
            </a:r>
            <a:r>
              <a:rPr lang="en-US" dirty="0" err="1">
                <a:latin typeface="Abadi Extra Light" panose="020B0204020104020204" pitchFamily="34" charset="0"/>
                <a:cs typeface="Calibri"/>
              </a:rPr>
              <a:t>lorsque</a:t>
            </a:r>
            <a:r>
              <a:rPr lang="en-US" dirty="0">
                <a:latin typeface="Abadi Extra Light" panose="020B0204020104020204" pitchFamily="34" charset="0"/>
                <a:cs typeface="Calibri"/>
              </a:rPr>
              <a:t> </a:t>
            </a:r>
            <a:r>
              <a:rPr lang="en-US" dirty="0" err="1">
                <a:latin typeface="Abadi Extra Light" panose="020B0204020104020204" pitchFamily="34" charset="0"/>
                <a:cs typeface="Calibri"/>
              </a:rPr>
              <a:t>l'on</a:t>
            </a:r>
            <a:r>
              <a:rPr lang="en-US" dirty="0">
                <a:latin typeface="Abadi Extra Light" panose="020B0204020104020204" pitchFamily="34" charset="0"/>
                <a:cs typeface="Calibri"/>
              </a:rPr>
              <a:t> </a:t>
            </a:r>
            <a:r>
              <a:rPr lang="en-US" dirty="0" err="1">
                <a:latin typeface="Abadi Extra Light" panose="020B0204020104020204" pitchFamily="34" charset="0"/>
                <a:cs typeface="Calibri"/>
              </a:rPr>
              <a:t>utilise</a:t>
            </a:r>
            <a:r>
              <a:rPr lang="en-US" dirty="0">
                <a:latin typeface="Abadi Extra Light" panose="020B0204020104020204" pitchFamily="34" charset="0"/>
                <a:cs typeface="Calibri"/>
              </a:rPr>
              <a:t> la </a:t>
            </a:r>
            <a:r>
              <a:rPr lang="en-US" b="1" dirty="0">
                <a:solidFill>
                  <a:srgbClr val="A81919"/>
                </a:solidFill>
                <a:latin typeface="Abadi Extra Light" panose="020B0204020104020204" pitchFamily="34" charset="0"/>
                <a:cs typeface="Calibri"/>
              </a:rPr>
              <a:t>Total Variation Loss</a:t>
            </a:r>
            <a:r>
              <a:rPr lang="en-US" dirty="0">
                <a:latin typeface="Abadi Extra Light" panose="020B0204020104020204" pitchFamily="34" charset="0"/>
                <a:cs typeface="Calibri"/>
              </a:rPr>
              <a:t>, les pixels de </a:t>
            </a:r>
            <a:r>
              <a:rPr lang="en-US" dirty="0" err="1">
                <a:latin typeface="Abadi Extra Light" panose="020B0204020104020204" pitchFamily="34" charset="0"/>
                <a:cs typeface="Calibri"/>
              </a:rPr>
              <a:t>l'image</a:t>
            </a:r>
            <a:r>
              <a:rPr lang="en-US" dirty="0">
                <a:latin typeface="Abadi Extra Light" panose="020B0204020104020204" pitchFamily="34" charset="0"/>
                <a:cs typeface="Calibri"/>
              </a:rPr>
              <a:t> </a:t>
            </a:r>
            <a:r>
              <a:rPr lang="en-US" dirty="0" err="1">
                <a:latin typeface="Abadi Extra Light" panose="020B0204020104020204" pitchFamily="34" charset="0"/>
                <a:cs typeface="Calibri"/>
              </a:rPr>
              <a:t>stylisée</a:t>
            </a:r>
            <a:r>
              <a:rPr lang="en-US" dirty="0">
                <a:latin typeface="Abadi Extra Light" panose="020B0204020104020204" pitchFamily="34" charset="0"/>
                <a:cs typeface="Calibri"/>
              </a:rPr>
              <a:t> </a:t>
            </a:r>
            <a:r>
              <a:rPr lang="en-US" dirty="0" err="1">
                <a:latin typeface="Abadi Extra Light" panose="020B0204020104020204" pitchFamily="34" charset="0"/>
                <a:cs typeface="Calibri"/>
              </a:rPr>
              <a:t>sont</a:t>
            </a:r>
            <a:r>
              <a:rPr lang="en-US" dirty="0">
                <a:latin typeface="Abadi Extra Light" panose="020B0204020104020204" pitchFamily="34" charset="0"/>
                <a:cs typeface="Calibri"/>
              </a:rPr>
              <a:t> plus </a:t>
            </a:r>
            <a:r>
              <a:rPr lang="en-US" b="1" dirty="0" err="1">
                <a:solidFill>
                  <a:srgbClr val="A81919"/>
                </a:solidFill>
                <a:latin typeface="Abadi Extra Light" panose="020B0204020104020204" pitchFamily="34" charset="0"/>
                <a:cs typeface="Calibri"/>
              </a:rPr>
              <a:t>homogènes</a:t>
            </a:r>
            <a:r>
              <a:rPr lang="en-US" dirty="0">
                <a:latin typeface="Abadi Extra Light" panose="020B0204020104020204" pitchFamily="34" charset="0"/>
                <a:cs typeface="Calibri"/>
              </a:rPr>
              <a:t> avec des </a:t>
            </a:r>
            <a:r>
              <a:rPr lang="en-US" dirty="0" err="1">
                <a:latin typeface="Abadi Extra Light" panose="020B0204020104020204" pitchFamily="34" charset="0"/>
                <a:cs typeface="Calibri"/>
              </a:rPr>
              <a:t>applats</a:t>
            </a:r>
            <a:r>
              <a:rPr lang="en-US" dirty="0">
                <a:latin typeface="Abadi Extra Light" panose="020B0204020104020204" pitchFamily="34" charset="0"/>
                <a:cs typeface="Calibri"/>
              </a:rPr>
              <a:t> de </a:t>
            </a:r>
            <a:r>
              <a:rPr lang="en-US" b="1" dirty="0">
                <a:solidFill>
                  <a:srgbClr val="A81919"/>
                </a:solidFill>
                <a:latin typeface="Abadi Extra Light" panose="020B0204020104020204" pitchFamily="34" charset="0"/>
                <a:cs typeface="Calibri"/>
              </a:rPr>
              <a:t>couleurs plus </a:t>
            </a:r>
            <a:r>
              <a:rPr lang="en-US" b="1" dirty="0" err="1">
                <a:solidFill>
                  <a:srgbClr val="A81919"/>
                </a:solidFill>
                <a:latin typeface="Abadi Extra Light" panose="020B0204020104020204" pitchFamily="34" charset="0"/>
                <a:cs typeface="Calibri"/>
              </a:rPr>
              <a:t>intenses</a:t>
            </a:r>
            <a:r>
              <a:rPr lang="en-US" b="1" dirty="0">
                <a:latin typeface="Abadi Extra Light" panose="020B0204020104020204" pitchFamily="34" charset="0"/>
                <a:cs typeface="Calibri"/>
              </a:rPr>
              <a:t> </a:t>
            </a:r>
            <a:endParaRPr lang="fr-FR" b="1" dirty="0">
              <a:latin typeface="Abadi Extra Light" panose="020B0204020104020204" pitchFamily="34" charset="0"/>
              <a:cs typeface="Calibri" panose="020F0502020204030204"/>
            </a:endParaRPr>
          </a:p>
        </p:txBody>
      </p:sp>
      <p:pic>
        <p:nvPicPr>
          <p:cNvPr id="34" name="Graphique 33" descr="Commentaire important contour">
            <a:extLst>
              <a:ext uri="{FF2B5EF4-FFF2-40B4-BE49-F238E27FC236}">
                <a16:creationId xmlns:a16="http://schemas.microsoft.com/office/drawing/2014/main" id="{4918470B-16B0-2BE8-4476-5F58F775BE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32890" y="3964395"/>
            <a:ext cx="914400" cy="9144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4CA3F13-0036-54B8-11ED-AAE98A5A887E}"/>
              </a:ext>
            </a:extLst>
          </p:cNvPr>
          <p:cNvSpPr txBox="1"/>
          <p:nvPr/>
        </p:nvSpPr>
        <p:spPr>
          <a:xfrm>
            <a:off x="11689062" y="6466207"/>
            <a:ext cx="51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badi Extra Light" panose="020B02040201040202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942951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42506DF-D2E4-A456-54F4-FA7A3DAC9518}"/>
              </a:ext>
            </a:extLst>
          </p:cNvPr>
          <p:cNvSpPr/>
          <p:nvPr/>
        </p:nvSpPr>
        <p:spPr>
          <a:xfrm>
            <a:off x="1503" y="6561512"/>
            <a:ext cx="12192000" cy="2967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331AA0EA-7DF2-D5D7-F667-39A77289C662}"/>
              </a:ext>
            </a:extLst>
          </p:cNvPr>
          <p:cNvSpPr txBox="1"/>
          <p:nvPr/>
        </p:nvSpPr>
        <p:spPr>
          <a:xfrm>
            <a:off x="22033" y="6556000"/>
            <a:ext cx="12169967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Léa</a:t>
            </a:r>
            <a:r>
              <a:rPr lang="en-US" sz="1400" dirty="0">
                <a:solidFill>
                  <a:srgbClr val="09194F"/>
                </a:solidFill>
                <a:latin typeface="Abadi Extra Light" panose="020B0204020104020204" pitchFamily="34" charset="0"/>
              </a:rPr>
              <a:t> Camusat          Philippe Conesa          </a:t>
            </a:r>
            <a:r>
              <a:rPr lang="en-US" sz="1400" b="1" dirty="0">
                <a:solidFill>
                  <a:srgbClr val="09194F"/>
                </a:solidFill>
                <a:latin typeface="Abadi Extra Light" panose="020B0204020104020204" pitchFamily="34" charset="0"/>
              </a:rPr>
              <a:t>Eva Etheve         </a:t>
            </a:r>
            <a:r>
              <a:rPr lang="en-US" sz="1400" dirty="0">
                <a:solidFill>
                  <a:srgbClr val="09194F"/>
                </a:solidFill>
                <a:latin typeface="Abadi Extra Light" panose="020B0204020104020204" pitchFamily="34" charset="0"/>
              </a:rPr>
              <a:t>Julie Gonzalez          Lila </a:t>
            </a:r>
            <a:r>
              <a:rPr lang="en-US" sz="14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Roig</a:t>
            </a:r>
            <a:endParaRPr lang="en-US" sz="1400" i="0" u="none" strike="noStrike" kern="1200" cap="none" spc="0" baseline="0" dirty="0">
              <a:solidFill>
                <a:srgbClr val="09194F"/>
              </a:solidFill>
              <a:uFillTx/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4FC4A66D-B3B0-E753-E895-7E9B4D0878DE}"/>
                  </a:ext>
                </a:extLst>
              </p:cNvPr>
              <p:cNvSpPr/>
              <p:nvPr/>
            </p:nvSpPr>
            <p:spPr>
              <a:xfrm>
                <a:off x="1435305" y="909645"/>
                <a:ext cx="1199371" cy="513767"/>
              </a:xfrm>
              <a:prstGeom prst="round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4FC4A66D-B3B0-E753-E895-7E9B4D087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305" y="909645"/>
                <a:ext cx="1199371" cy="51376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F893AACD-BBF5-B35A-9C02-F50B1E85C01A}"/>
                  </a:ext>
                </a:extLst>
              </p:cNvPr>
              <p:cNvSpPr/>
              <p:nvPr/>
            </p:nvSpPr>
            <p:spPr>
              <a:xfrm>
                <a:off x="1435305" y="3169572"/>
                <a:ext cx="1231640" cy="513767"/>
              </a:xfrm>
              <a:prstGeom prst="round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F893AACD-BBF5-B35A-9C02-F50B1E85C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305" y="3169572"/>
                <a:ext cx="1231640" cy="5137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5C815D4F-21AE-23E8-A390-B9240DCADB9B}"/>
                  </a:ext>
                </a:extLst>
              </p:cNvPr>
              <p:cNvSpPr/>
              <p:nvPr/>
            </p:nvSpPr>
            <p:spPr>
              <a:xfrm>
                <a:off x="1435305" y="5441166"/>
                <a:ext cx="1231640" cy="513767"/>
              </a:xfrm>
              <a:prstGeom prst="round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5C815D4F-21AE-23E8-A390-B9240DCAD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305" y="5441166"/>
                <a:ext cx="1231640" cy="51376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8CAAAC43-5865-EA59-BCAF-11D70BAE1DFF}"/>
                  </a:ext>
                </a:extLst>
              </p:cNvPr>
              <p:cNvSpPr/>
              <p:nvPr/>
            </p:nvSpPr>
            <p:spPr>
              <a:xfrm>
                <a:off x="116044" y="3235067"/>
                <a:ext cx="815400" cy="401433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  <a:alpha val="50196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8CAAAC43-5865-EA59-BCAF-11D70BAE1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44" y="3235067"/>
                <a:ext cx="815400" cy="40143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97171C94-D596-216B-F383-80E3D48D7264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523419" y="1175857"/>
            <a:ext cx="325" cy="2059210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021B274-008C-341D-DA48-CF2323AEA159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523744" y="3636500"/>
            <a:ext cx="0" cy="2061549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157D4F85-A763-8A24-DE99-8232A6576728}"/>
              </a:ext>
            </a:extLst>
          </p:cNvPr>
          <p:cNvCxnSpPr>
            <a:cxnSpLocks/>
          </p:cNvCxnSpPr>
          <p:nvPr/>
        </p:nvCxnSpPr>
        <p:spPr>
          <a:xfrm>
            <a:off x="523419" y="1149476"/>
            <a:ext cx="911886" cy="0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8685C6D-6375-C691-3215-0D94CBA0AFD4}"/>
              </a:ext>
            </a:extLst>
          </p:cNvPr>
          <p:cNvCxnSpPr>
            <a:cxnSpLocks/>
            <a:stCxn id="34" idx="3"/>
            <a:endCxn id="32" idx="1"/>
          </p:cNvCxnSpPr>
          <p:nvPr/>
        </p:nvCxnSpPr>
        <p:spPr>
          <a:xfrm flipV="1">
            <a:off x="931444" y="3426456"/>
            <a:ext cx="503861" cy="9328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37FBE471-44A0-074E-C7F8-50C14D161C7B}"/>
              </a:ext>
            </a:extLst>
          </p:cNvPr>
          <p:cNvCxnSpPr>
            <a:cxnSpLocks/>
          </p:cNvCxnSpPr>
          <p:nvPr/>
        </p:nvCxnSpPr>
        <p:spPr>
          <a:xfrm>
            <a:off x="523419" y="5698049"/>
            <a:ext cx="911886" cy="0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age 57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FEB6DC01-8FD6-BCEB-7B3B-7D531D645D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401" y="4367052"/>
            <a:ext cx="2879999" cy="2160000"/>
          </a:xfrm>
          <a:prstGeom prst="rect">
            <a:avLst/>
          </a:prstGeom>
        </p:spPr>
      </p:pic>
      <p:pic>
        <p:nvPicPr>
          <p:cNvPr id="60" name="Image 59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1BD10A71-86E9-32CB-FA0B-1526B7B038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401" y="2211248"/>
            <a:ext cx="2880000" cy="2160000"/>
          </a:xfrm>
          <a:prstGeom prst="rect">
            <a:avLst/>
          </a:prstGeom>
        </p:spPr>
      </p:pic>
      <p:pic>
        <p:nvPicPr>
          <p:cNvPr id="62" name="Image 61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2E45B5EC-1370-B3CB-4384-AFE6F7E54A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400" y="56646"/>
            <a:ext cx="2880000" cy="2160000"/>
          </a:xfrm>
          <a:prstGeom prst="rect">
            <a:avLst/>
          </a:prstGeom>
        </p:spPr>
      </p:pic>
      <p:pic>
        <p:nvPicPr>
          <p:cNvPr id="64" name="Image 63" descr="Une image contenant texte, cheveux, trouble&#10;&#10;Description générée automatiquement">
            <a:extLst>
              <a:ext uri="{FF2B5EF4-FFF2-40B4-BE49-F238E27FC236}">
                <a16:creationId xmlns:a16="http://schemas.microsoft.com/office/drawing/2014/main" id="{20CB7DDA-62EF-5B21-5EB7-6728BA2024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178" y="4367052"/>
            <a:ext cx="2880000" cy="2160000"/>
          </a:xfrm>
          <a:prstGeom prst="rect">
            <a:avLst/>
          </a:prstGeom>
        </p:spPr>
      </p:pic>
      <p:pic>
        <p:nvPicPr>
          <p:cNvPr id="66" name="Image 65" descr="Une image contenant texte, trouble&#10;&#10;Description générée automatiquement">
            <a:extLst>
              <a:ext uri="{FF2B5EF4-FFF2-40B4-BE49-F238E27FC236}">
                <a16:creationId xmlns:a16="http://schemas.microsoft.com/office/drawing/2014/main" id="{8C9B35DE-649B-6B1C-C518-2676D589B0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178" y="2211248"/>
            <a:ext cx="2880000" cy="2160000"/>
          </a:xfrm>
          <a:prstGeom prst="rect">
            <a:avLst/>
          </a:prstGeom>
        </p:spPr>
      </p:pic>
      <p:pic>
        <p:nvPicPr>
          <p:cNvPr id="68" name="Image 67" descr="Une image contenant personne, fermer&#10;&#10;Description générée automatiquement">
            <a:extLst>
              <a:ext uri="{FF2B5EF4-FFF2-40B4-BE49-F238E27FC236}">
                <a16:creationId xmlns:a16="http://schemas.microsoft.com/office/drawing/2014/main" id="{1A6BAC86-9D33-EF4A-CAA1-3B5FE0A411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178" y="56646"/>
            <a:ext cx="2880000" cy="2160000"/>
          </a:xfrm>
          <a:prstGeom prst="rect">
            <a:avLst/>
          </a:prstGeom>
        </p:spPr>
      </p:pic>
      <p:pic>
        <p:nvPicPr>
          <p:cNvPr id="70" name="Image 69" descr="Une image contenant intérieur, tissu, très coloré, peinture&#10;&#10;Description générée automatiquement">
            <a:extLst>
              <a:ext uri="{FF2B5EF4-FFF2-40B4-BE49-F238E27FC236}">
                <a16:creationId xmlns:a16="http://schemas.microsoft.com/office/drawing/2014/main" id="{D3CDC690-5E8D-29F4-7F85-2ECD34E82F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956" y="2209603"/>
            <a:ext cx="2880000" cy="2160000"/>
          </a:xfrm>
          <a:prstGeom prst="rect">
            <a:avLst/>
          </a:prstGeom>
        </p:spPr>
      </p:pic>
      <p:pic>
        <p:nvPicPr>
          <p:cNvPr id="72" name="Image 71" descr="Une image contenant intérieur, tissu, très coloré, peinture&#10;&#10;Description générée automatiquement">
            <a:extLst>
              <a:ext uri="{FF2B5EF4-FFF2-40B4-BE49-F238E27FC236}">
                <a16:creationId xmlns:a16="http://schemas.microsoft.com/office/drawing/2014/main" id="{A5F9B0A0-3555-AD59-3D51-6C32EFAB93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956" y="4370399"/>
            <a:ext cx="2880000" cy="2160000"/>
          </a:xfrm>
          <a:prstGeom prst="rect">
            <a:avLst/>
          </a:prstGeom>
        </p:spPr>
      </p:pic>
      <p:pic>
        <p:nvPicPr>
          <p:cNvPr id="74" name="Image 73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CE6DB6E4-DBBB-E4B0-8431-001666B602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956" y="56646"/>
            <a:ext cx="2880000" cy="2160000"/>
          </a:xfrm>
          <a:prstGeom prst="rect">
            <a:avLst/>
          </a:prstGeom>
        </p:spPr>
      </p:pic>
      <p:pic>
        <p:nvPicPr>
          <p:cNvPr id="86" name="Image 85" descr="Une image contenant texte, personne, femme, posant&#10;&#10;Description générée automatiquement">
            <a:extLst>
              <a:ext uri="{FF2B5EF4-FFF2-40B4-BE49-F238E27FC236}">
                <a16:creationId xmlns:a16="http://schemas.microsoft.com/office/drawing/2014/main" id="{53AB0B31-4368-662D-3C04-5EE6CA5F7B9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50" y="32719"/>
            <a:ext cx="719017" cy="9645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8" name="Image 87" descr="Une image contenant texte, intérieur, personne, jaune&#10;&#10;Description générée automatiquement">
            <a:extLst>
              <a:ext uri="{FF2B5EF4-FFF2-40B4-BE49-F238E27FC236}">
                <a16:creationId xmlns:a16="http://schemas.microsoft.com/office/drawing/2014/main" id="{B2F1DEE4-F152-3DEA-97B5-9C3EAF36C73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883" y="34163"/>
            <a:ext cx="858943" cy="883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0" name="Image 89" descr="Une image contenant intérieur, très coloré, poupée, plusieurs&#10;&#10;Description générée automatiquement">
            <a:extLst>
              <a:ext uri="{FF2B5EF4-FFF2-40B4-BE49-F238E27FC236}">
                <a16:creationId xmlns:a16="http://schemas.microsoft.com/office/drawing/2014/main" id="{694EAAC5-BB0A-8971-CE40-08596689523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457" y="28071"/>
            <a:ext cx="783685" cy="9645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97F60D-372B-5E18-B366-E1917A41DACA}"/>
              </a:ext>
            </a:extLst>
          </p:cNvPr>
          <p:cNvSpPr/>
          <p:nvPr/>
        </p:nvSpPr>
        <p:spPr>
          <a:xfrm>
            <a:off x="258188" y="158014"/>
            <a:ext cx="1927860" cy="1143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B019DF-E4F9-8062-BE0E-FB49554E9253}"/>
              </a:ext>
            </a:extLst>
          </p:cNvPr>
          <p:cNvSpPr/>
          <p:nvPr/>
        </p:nvSpPr>
        <p:spPr>
          <a:xfrm>
            <a:off x="392388" y="158014"/>
            <a:ext cx="10800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1C2720D-A3D4-9DF2-A13F-3C20BAE91CAD}"/>
              </a:ext>
            </a:extLst>
          </p:cNvPr>
          <p:cNvSpPr/>
          <p:nvPr/>
        </p:nvSpPr>
        <p:spPr>
          <a:xfrm>
            <a:off x="160653" y="89164"/>
            <a:ext cx="252000" cy="252000"/>
          </a:xfrm>
          <a:prstGeom prst="ellipse">
            <a:avLst/>
          </a:prstGeom>
          <a:solidFill>
            <a:srgbClr val="CC5856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C98C5B6-C7C8-9F69-D02C-83F92DB0CBC8}"/>
              </a:ext>
            </a:extLst>
          </p:cNvPr>
          <p:cNvSpPr/>
          <p:nvPr/>
        </p:nvSpPr>
        <p:spPr>
          <a:xfrm>
            <a:off x="788355" y="89164"/>
            <a:ext cx="252000" cy="252000"/>
          </a:xfrm>
          <a:prstGeom prst="ellipse">
            <a:avLst/>
          </a:prstGeom>
          <a:solidFill>
            <a:srgbClr val="00818A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DB3B5A3-458D-0281-5A48-AD1C2E35E7BB}"/>
              </a:ext>
            </a:extLst>
          </p:cNvPr>
          <p:cNvSpPr/>
          <p:nvPr/>
        </p:nvSpPr>
        <p:spPr>
          <a:xfrm>
            <a:off x="1416057" y="89164"/>
            <a:ext cx="252000" cy="252000"/>
          </a:xfrm>
          <a:prstGeom prst="ellipse">
            <a:avLst/>
          </a:prstGeom>
          <a:solidFill>
            <a:srgbClr val="E6C000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C7CF392-D2F3-5698-4A8D-95B1C2F5CFA8}"/>
              </a:ext>
            </a:extLst>
          </p:cNvPr>
          <p:cNvSpPr/>
          <p:nvPr/>
        </p:nvSpPr>
        <p:spPr>
          <a:xfrm>
            <a:off x="2038221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: Rounded Corners 13">
            <a:extLst>
              <a:ext uri="{FF2B5EF4-FFF2-40B4-BE49-F238E27FC236}">
                <a16:creationId xmlns:a16="http://schemas.microsoft.com/office/drawing/2014/main" id="{B28526B3-BFA2-8BA2-22E4-25D5121D1DD3}"/>
              </a:ext>
            </a:extLst>
          </p:cNvPr>
          <p:cNvSpPr/>
          <p:nvPr/>
        </p:nvSpPr>
        <p:spPr>
          <a:xfrm>
            <a:off x="142368" y="426419"/>
            <a:ext cx="2761743" cy="395670"/>
          </a:xfrm>
          <a:prstGeom prst="roundRect">
            <a:avLst/>
          </a:prstGeom>
          <a:noFill/>
          <a:ln w="19050">
            <a:solidFill>
              <a:srgbClr val="E6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rgbClr val="000000"/>
              </a:solidFill>
              <a:latin typeface="Abadi Extra Light" panose="020B0204020104020204" pitchFamily="34" charset="0"/>
              <a:cs typeface="Calibri"/>
            </a:endParaRP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44E936D8-0C4C-4E60-C872-23A2C51D8AE3}"/>
              </a:ext>
            </a:extLst>
          </p:cNvPr>
          <p:cNvSpPr/>
          <p:nvPr/>
        </p:nvSpPr>
        <p:spPr>
          <a:xfrm>
            <a:off x="-288550" y="255013"/>
            <a:ext cx="3608414" cy="728948"/>
          </a:xfrm>
          <a:prstGeom prst="roundRect">
            <a:avLst>
              <a:gd name="adj" fmla="val 16667"/>
            </a:avLst>
          </a:prstGeom>
          <a:noFill/>
          <a:ln w="284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0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Tests avec des </a:t>
            </a:r>
            <a:r>
              <a:rPr lang="fr-FR" sz="14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portraits</a:t>
            </a:r>
            <a:endParaRPr lang="en-US" sz="1600" b="1" strike="noStrike" spc="-1" dirty="0">
              <a:latin typeface="Abadi Extra Light" panose="020B0204020104020204" pitchFamily="34" charset="0"/>
              <a:ea typeface="Cambria Math"/>
            </a:endParaRPr>
          </a:p>
        </p:txBody>
      </p:sp>
      <p:pic>
        <p:nvPicPr>
          <p:cNvPr id="12" name="Image 11" descr="Une image contenant personne, extérieur, souriant, jaune&#10;&#10;Description générée automatiquement">
            <a:extLst>
              <a:ext uri="{FF2B5EF4-FFF2-40B4-BE49-F238E27FC236}">
                <a16:creationId xmlns:a16="http://schemas.microsoft.com/office/drawing/2014/main" id="{CD7DB353-631D-70D3-E000-81029022269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28" y="1718363"/>
            <a:ext cx="1714267" cy="1285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88658B0-F4CC-6AC9-B32E-9808E0EA8252}"/>
              </a:ext>
            </a:extLst>
          </p:cNvPr>
          <p:cNvSpPr txBox="1"/>
          <p:nvPr/>
        </p:nvSpPr>
        <p:spPr>
          <a:xfrm>
            <a:off x="11689062" y="6466207"/>
            <a:ext cx="51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badi Extra Light" panose="020B0204020104020204" pitchFamily="34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32921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2B94C6E-7575-0CB2-32C8-04454ECA1907}"/>
              </a:ext>
            </a:extLst>
          </p:cNvPr>
          <p:cNvSpPr/>
          <p:nvPr/>
        </p:nvSpPr>
        <p:spPr>
          <a:xfrm flipH="1">
            <a:off x="-390525" y="0"/>
            <a:ext cx="12582525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avec coins arrondis en haut 32">
            <a:extLst>
              <a:ext uri="{FF2B5EF4-FFF2-40B4-BE49-F238E27FC236}">
                <a16:creationId xmlns:a16="http://schemas.microsoft.com/office/drawing/2014/main" id="{78D23FA3-D794-A035-A473-2BB254AF814A}"/>
              </a:ext>
            </a:extLst>
          </p:cNvPr>
          <p:cNvSpPr/>
          <p:nvPr/>
        </p:nvSpPr>
        <p:spPr>
          <a:xfrm>
            <a:off x="9246650" y="2097007"/>
            <a:ext cx="1917697" cy="115061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1 0 f31"/>
              <a:gd name="f34" fmla="+- f22 0 f32"/>
              <a:gd name="f35" fmla="+- f31 0 f32"/>
              <a:gd name="f36" fmla="*/ f31 29289 1"/>
              <a:gd name="f37" fmla="*/ f32 29289 1"/>
              <a:gd name="f38" fmla="*/ f31 f18 1"/>
              <a:gd name="f39" fmla="*/ f32 f18 1"/>
              <a:gd name="f40" fmla="*/ f36 1 100000"/>
              <a:gd name="f41" fmla="*/ f37 1 100000"/>
              <a:gd name="f42" fmla="*/ f33 f18 1"/>
              <a:gd name="f43" fmla="*/ f34 f18 1"/>
              <a:gd name="f44" fmla="?: f35 f40 f41"/>
              <a:gd name="f45" fmla="+- f22 0 f41"/>
              <a:gd name="f46" fmla="*/ f40 f18 1"/>
              <a:gd name="f47" fmla="+- f21 0 f44"/>
              <a:gd name="f48" fmla="*/ f44 f18 1"/>
              <a:gd name="f49" fmla="*/ f45 f18 1"/>
              <a:gd name="f50" fmla="*/ f4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" t="f46" r="f50" b="f49"/>
            <a:pathLst>
              <a:path>
                <a:moveTo>
                  <a:pt x="f38" y="f23"/>
                </a:moveTo>
                <a:lnTo>
                  <a:pt x="f42" y="f23"/>
                </a:lnTo>
                <a:arcTo wR="f38" hR="f38" stAng="f2" swAng="f1"/>
                <a:lnTo>
                  <a:pt x="f26" y="f43"/>
                </a:lnTo>
                <a:arcTo wR="f39" hR="f39" stAng="f6" swAng="f1"/>
                <a:lnTo>
                  <a:pt x="f39" y="f27"/>
                </a:lnTo>
                <a:arcTo wR="f39" hR="f39" stAng="f1" swAng="f1"/>
                <a:lnTo>
                  <a:pt x="f23" y="f38"/>
                </a:lnTo>
                <a:arcTo wR="f38" hR="f38" stAng="f0" swAng="f1"/>
                <a:close/>
              </a:path>
            </a:pathLst>
          </a:custGeom>
          <a:solidFill>
            <a:srgbClr val="09194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F3359FA1-DA03-96D6-9106-17AECE172059}"/>
              </a:ext>
            </a:extLst>
          </p:cNvPr>
          <p:cNvSpPr/>
          <p:nvPr/>
        </p:nvSpPr>
        <p:spPr>
          <a:xfrm rot="10799991">
            <a:off x="9246654" y="2570046"/>
            <a:ext cx="1917697" cy="30150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600200"/>
              <a:gd name="f7" fmla="val 3015053"/>
              <a:gd name="f8" fmla="val 1333500"/>
              <a:gd name="f9" fmla="val 2714550"/>
              <a:gd name="f10" fmla="val 1094689"/>
              <a:gd name="f11" fmla="val 2470945"/>
              <a:gd name="f12" fmla="val 800100"/>
              <a:gd name="f13" fmla="val 505511"/>
              <a:gd name="f14" fmla="val 266700"/>
              <a:gd name="f15" fmla="val 266705"/>
              <a:gd name="f16" fmla="val 119408"/>
              <a:gd name="f17" fmla="val 1333495"/>
              <a:gd name="f18" fmla="val 1480792"/>
              <a:gd name="f19" fmla="+- 0 0 -90"/>
              <a:gd name="f20" fmla="*/ f3 1 1600200"/>
              <a:gd name="f21" fmla="*/ f4 1 3015053"/>
              <a:gd name="f22" fmla="+- f7 0 f5"/>
              <a:gd name="f23" fmla="+- f6 0 f5"/>
              <a:gd name="f24" fmla="*/ f19 f0 1"/>
              <a:gd name="f25" fmla="*/ f23 1 1600200"/>
              <a:gd name="f26" fmla="*/ f22 1 3015053"/>
              <a:gd name="f27" fmla="*/ 1600200 f23 1"/>
              <a:gd name="f28" fmla="*/ 3015053 f22 1"/>
              <a:gd name="f29" fmla="*/ 1333500 f23 1"/>
              <a:gd name="f30" fmla="*/ 800100 f23 1"/>
              <a:gd name="f31" fmla="*/ 2470945 f22 1"/>
              <a:gd name="f32" fmla="*/ 266700 f23 1"/>
              <a:gd name="f33" fmla="*/ 0 f23 1"/>
              <a:gd name="f34" fmla="*/ 266705 f22 1"/>
              <a:gd name="f35" fmla="*/ 266705 f23 1"/>
              <a:gd name="f36" fmla="*/ 0 f22 1"/>
              <a:gd name="f37" fmla="*/ 1333495 f23 1"/>
              <a:gd name="f38" fmla="*/ f24 1 f2"/>
              <a:gd name="f39" fmla="*/ f27 1 1600200"/>
              <a:gd name="f40" fmla="*/ f28 1 3015053"/>
              <a:gd name="f41" fmla="*/ f29 1 1600200"/>
              <a:gd name="f42" fmla="*/ f30 1 1600200"/>
              <a:gd name="f43" fmla="*/ f31 1 3015053"/>
              <a:gd name="f44" fmla="*/ f32 1 1600200"/>
              <a:gd name="f45" fmla="*/ f33 1 1600200"/>
              <a:gd name="f46" fmla="*/ f34 1 3015053"/>
              <a:gd name="f47" fmla="*/ f35 1 1600200"/>
              <a:gd name="f48" fmla="*/ f36 1 3015053"/>
              <a:gd name="f49" fmla="*/ f37 1 1600200"/>
              <a:gd name="f50" fmla="*/ f5 1 f25"/>
              <a:gd name="f51" fmla="*/ f6 1 f25"/>
              <a:gd name="f52" fmla="*/ f5 1 f26"/>
              <a:gd name="f53" fmla="*/ f7 1 f26"/>
              <a:gd name="f54" fmla="+- f38 0 f1"/>
              <a:gd name="f55" fmla="*/ f39 1 f25"/>
              <a:gd name="f56" fmla="*/ f40 1 f26"/>
              <a:gd name="f57" fmla="*/ f41 1 f25"/>
              <a:gd name="f58" fmla="*/ f42 1 f25"/>
              <a:gd name="f59" fmla="*/ f43 1 f26"/>
              <a:gd name="f60" fmla="*/ f44 1 f25"/>
              <a:gd name="f61" fmla="*/ f45 1 f25"/>
              <a:gd name="f62" fmla="*/ f46 1 f26"/>
              <a:gd name="f63" fmla="*/ f47 1 f25"/>
              <a:gd name="f64" fmla="*/ f48 1 f26"/>
              <a:gd name="f65" fmla="*/ f49 1 f25"/>
              <a:gd name="f66" fmla="*/ f50 f20 1"/>
              <a:gd name="f67" fmla="*/ f51 f20 1"/>
              <a:gd name="f68" fmla="*/ f53 f21 1"/>
              <a:gd name="f69" fmla="*/ f52 f21 1"/>
              <a:gd name="f70" fmla="*/ f55 f20 1"/>
              <a:gd name="f71" fmla="*/ f56 f21 1"/>
              <a:gd name="f72" fmla="*/ f57 f20 1"/>
              <a:gd name="f73" fmla="*/ f58 f20 1"/>
              <a:gd name="f74" fmla="*/ f59 f21 1"/>
              <a:gd name="f75" fmla="*/ f60 f20 1"/>
              <a:gd name="f76" fmla="*/ f61 f20 1"/>
              <a:gd name="f77" fmla="*/ f62 f21 1"/>
              <a:gd name="f78" fmla="*/ f63 f20 1"/>
              <a:gd name="f79" fmla="*/ f64 f21 1"/>
              <a:gd name="f80" fmla="*/ f65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4">
                <a:pos x="f70" y="f71"/>
              </a:cxn>
              <a:cxn ang="f54">
                <a:pos x="f72" y="f71"/>
              </a:cxn>
              <a:cxn ang="f54">
                <a:pos x="f73" y="f74"/>
              </a:cxn>
              <a:cxn ang="f54">
                <a:pos x="f75" y="f71"/>
              </a:cxn>
              <a:cxn ang="f54">
                <a:pos x="f76" y="f71"/>
              </a:cxn>
              <a:cxn ang="f54">
                <a:pos x="f76" y="f77"/>
              </a:cxn>
              <a:cxn ang="f54">
                <a:pos x="f78" y="f79"/>
              </a:cxn>
              <a:cxn ang="f54">
                <a:pos x="f80" y="f79"/>
              </a:cxn>
              <a:cxn ang="f54">
                <a:pos x="f70" y="f77"/>
              </a:cxn>
            </a:cxnLst>
            <a:rect l="f66" t="f69" r="f67" b="f68"/>
            <a:pathLst>
              <a:path w="1600200" h="3015053">
                <a:moveTo>
                  <a:pt x="f6" y="f7"/>
                </a:moveTo>
                <a:lnTo>
                  <a:pt x="f8" y="f7"/>
                </a:lnTo>
                <a:cubicBezTo>
                  <a:pt x="f8" y="f9"/>
                  <a:pt x="f10" y="f11"/>
                  <a:pt x="f12" y="f11"/>
                </a:cubicBezTo>
                <a:cubicBezTo>
                  <a:pt x="f13" y="f11"/>
                  <a:pt x="f14" y="f9"/>
                  <a:pt x="f14" y="f7"/>
                </a:cubicBezTo>
                <a:lnTo>
                  <a:pt x="f5" y="f7"/>
                </a:lnTo>
                <a:lnTo>
                  <a:pt x="f5" y="f15"/>
                </a:lnTo>
                <a:cubicBezTo>
                  <a:pt x="f5" y="f16"/>
                  <a:pt x="f16" y="f5"/>
                  <a:pt x="f15" y="f5"/>
                </a:cubicBezTo>
                <a:lnTo>
                  <a:pt x="f17" y="f5"/>
                </a:lnTo>
                <a:cubicBezTo>
                  <a:pt x="f18" y="f5"/>
                  <a:pt x="f6" y="f16"/>
                  <a:pt x="f6" y="f1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Rectangle : avec coins arrondis en haut 27">
            <a:extLst>
              <a:ext uri="{FF2B5EF4-FFF2-40B4-BE49-F238E27FC236}">
                <a16:creationId xmlns:a16="http://schemas.microsoft.com/office/drawing/2014/main" id="{B604C8B2-BC20-CEA1-1863-BE5AE04D8F24}"/>
              </a:ext>
            </a:extLst>
          </p:cNvPr>
          <p:cNvSpPr/>
          <p:nvPr/>
        </p:nvSpPr>
        <p:spPr>
          <a:xfrm>
            <a:off x="6478057" y="2075244"/>
            <a:ext cx="1917697" cy="115061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1 0 f31"/>
              <a:gd name="f34" fmla="+- f22 0 f32"/>
              <a:gd name="f35" fmla="+- f31 0 f32"/>
              <a:gd name="f36" fmla="*/ f31 29289 1"/>
              <a:gd name="f37" fmla="*/ f32 29289 1"/>
              <a:gd name="f38" fmla="*/ f31 f18 1"/>
              <a:gd name="f39" fmla="*/ f32 f18 1"/>
              <a:gd name="f40" fmla="*/ f36 1 100000"/>
              <a:gd name="f41" fmla="*/ f37 1 100000"/>
              <a:gd name="f42" fmla="*/ f33 f18 1"/>
              <a:gd name="f43" fmla="*/ f34 f18 1"/>
              <a:gd name="f44" fmla="?: f35 f40 f41"/>
              <a:gd name="f45" fmla="+- f22 0 f41"/>
              <a:gd name="f46" fmla="*/ f40 f18 1"/>
              <a:gd name="f47" fmla="+- f21 0 f44"/>
              <a:gd name="f48" fmla="*/ f44 f18 1"/>
              <a:gd name="f49" fmla="*/ f45 f18 1"/>
              <a:gd name="f50" fmla="*/ f4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" t="f46" r="f50" b="f49"/>
            <a:pathLst>
              <a:path>
                <a:moveTo>
                  <a:pt x="f38" y="f23"/>
                </a:moveTo>
                <a:lnTo>
                  <a:pt x="f42" y="f23"/>
                </a:lnTo>
                <a:arcTo wR="f38" hR="f38" stAng="f2" swAng="f1"/>
                <a:lnTo>
                  <a:pt x="f26" y="f43"/>
                </a:lnTo>
                <a:arcTo wR="f39" hR="f39" stAng="f6" swAng="f1"/>
                <a:lnTo>
                  <a:pt x="f39" y="f27"/>
                </a:lnTo>
                <a:arcTo wR="f39" hR="f39" stAng="f1" swAng="f1"/>
                <a:lnTo>
                  <a:pt x="f23" y="f38"/>
                </a:lnTo>
                <a:arcTo wR="f38" hR="f38" stAng="f0" swAng="f1"/>
                <a:close/>
              </a:path>
            </a:pathLst>
          </a:custGeom>
          <a:solidFill>
            <a:srgbClr val="E6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96F46646-3F0C-F634-63F3-59C2A1354CCE}"/>
              </a:ext>
            </a:extLst>
          </p:cNvPr>
          <p:cNvSpPr/>
          <p:nvPr/>
        </p:nvSpPr>
        <p:spPr>
          <a:xfrm rot="10799991">
            <a:off x="6474346" y="2596491"/>
            <a:ext cx="1917697" cy="30150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600200"/>
              <a:gd name="f7" fmla="val 3015053"/>
              <a:gd name="f8" fmla="val 1333500"/>
              <a:gd name="f9" fmla="val 2714550"/>
              <a:gd name="f10" fmla="val 1094689"/>
              <a:gd name="f11" fmla="val 2470945"/>
              <a:gd name="f12" fmla="val 800100"/>
              <a:gd name="f13" fmla="val 505511"/>
              <a:gd name="f14" fmla="val 266700"/>
              <a:gd name="f15" fmla="val 266705"/>
              <a:gd name="f16" fmla="val 119408"/>
              <a:gd name="f17" fmla="val 1333495"/>
              <a:gd name="f18" fmla="val 1480792"/>
              <a:gd name="f19" fmla="+- 0 0 -90"/>
              <a:gd name="f20" fmla="*/ f3 1 1600200"/>
              <a:gd name="f21" fmla="*/ f4 1 3015053"/>
              <a:gd name="f22" fmla="+- f7 0 f5"/>
              <a:gd name="f23" fmla="+- f6 0 f5"/>
              <a:gd name="f24" fmla="*/ f19 f0 1"/>
              <a:gd name="f25" fmla="*/ f23 1 1600200"/>
              <a:gd name="f26" fmla="*/ f22 1 3015053"/>
              <a:gd name="f27" fmla="*/ 1600200 f23 1"/>
              <a:gd name="f28" fmla="*/ 3015053 f22 1"/>
              <a:gd name="f29" fmla="*/ 1333500 f23 1"/>
              <a:gd name="f30" fmla="*/ 800100 f23 1"/>
              <a:gd name="f31" fmla="*/ 2470945 f22 1"/>
              <a:gd name="f32" fmla="*/ 266700 f23 1"/>
              <a:gd name="f33" fmla="*/ 0 f23 1"/>
              <a:gd name="f34" fmla="*/ 266705 f22 1"/>
              <a:gd name="f35" fmla="*/ 266705 f23 1"/>
              <a:gd name="f36" fmla="*/ 0 f22 1"/>
              <a:gd name="f37" fmla="*/ 1333495 f23 1"/>
              <a:gd name="f38" fmla="*/ f24 1 f2"/>
              <a:gd name="f39" fmla="*/ f27 1 1600200"/>
              <a:gd name="f40" fmla="*/ f28 1 3015053"/>
              <a:gd name="f41" fmla="*/ f29 1 1600200"/>
              <a:gd name="f42" fmla="*/ f30 1 1600200"/>
              <a:gd name="f43" fmla="*/ f31 1 3015053"/>
              <a:gd name="f44" fmla="*/ f32 1 1600200"/>
              <a:gd name="f45" fmla="*/ f33 1 1600200"/>
              <a:gd name="f46" fmla="*/ f34 1 3015053"/>
              <a:gd name="f47" fmla="*/ f35 1 1600200"/>
              <a:gd name="f48" fmla="*/ f36 1 3015053"/>
              <a:gd name="f49" fmla="*/ f37 1 1600200"/>
              <a:gd name="f50" fmla="*/ f5 1 f25"/>
              <a:gd name="f51" fmla="*/ f6 1 f25"/>
              <a:gd name="f52" fmla="*/ f5 1 f26"/>
              <a:gd name="f53" fmla="*/ f7 1 f26"/>
              <a:gd name="f54" fmla="+- f38 0 f1"/>
              <a:gd name="f55" fmla="*/ f39 1 f25"/>
              <a:gd name="f56" fmla="*/ f40 1 f26"/>
              <a:gd name="f57" fmla="*/ f41 1 f25"/>
              <a:gd name="f58" fmla="*/ f42 1 f25"/>
              <a:gd name="f59" fmla="*/ f43 1 f26"/>
              <a:gd name="f60" fmla="*/ f44 1 f25"/>
              <a:gd name="f61" fmla="*/ f45 1 f25"/>
              <a:gd name="f62" fmla="*/ f46 1 f26"/>
              <a:gd name="f63" fmla="*/ f47 1 f25"/>
              <a:gd name="f64" fmla="*/ f48 1 f26"/>
              <a:gd name="f65" fmla="*/ f49 1 f25"/>
              <a:gd name="f66" fmla="*/ f50 f20 1"/>
              <a:gd name="f67" fmla="*/ f51 f20 1"/>
              <a:gd name="f68" fmla="*/ f53 f21 1"/>
              <a:gd name="f69" fmla="*/ f52 f21 1"/>
              <a:gd name="f70" fmla="*/ f55 f20 1"/>
              <a:gd name="f71" fmla="*/ f56 f21 1"/>
              <a:gd name="f72" fmla="*/ f57 f20 1"/>
              <a:gd name="f73" fmla="*/ f58 f20 1"/>
              <a:gd name="f74" fmla="*/ f59 f21 1"/>
              <a:gd name="f75" fmla="*/ f60 f20 1"/>
              <a:gd name="f76" fmla="*/ f61 f20 1"/>
              <a:gd name="f77" fmla="*/ f62 f21 1"/>
              <a:gd name="f78" fmla="*/ f63 f20 1"/>
              <a:gd name="f79" fmla="*/ f64 f21 1"/>
              <a:gd name="f80" fmla="*/ f65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4">
                <a:pos x="f70" y="f71"/>
              </a:cxn>
              <a:cxn ang="f54">
                <a:pos x="f72" y="f71"/>
              </a:cxn>
              <a:cxn ang="f54">
                <a:pos x="f73" y="f74"/>
              </a:cxn>
              <a:cxn ang="f54">
                <a:pos x="f75" y="f71"/>
              </a:cxn>
              <a:cxn ang="f54">
                <a:pos x="f76" y="f71"/>
              </a:cxn>
              <a:cxn ang="f54">
                <a:pos x="f76" y="f77"/>
              </a:cxn>
              <a:cxn ang="f54">
                <a:pos x="f78" y="f79"/>
              </a:cxn>
              <a:cxn ang="f54">
                <a:pos x="f80" y="f79"/>
              </a:cxn>
              <a:cxn ang="f54">
                <a:pos x="f70" y="f77"/>
              </a:cxn>
            </a:cxnLst>
            <a:rect l="f66" t="f69" r="f67" b="f68"/>
            <a:pathLst>
              <a:path w="1600200" h="3015053">
                <a:moveTo>
                  <a:pt x="f6" y="f7"/>
                </a:moveTo>
                <a:lnTo>
                  <a:pt x="f8" y="f7"/>
                </a:lnTo>
                <a:cubicBezTo>
                  <a:pt x="f8" y="f9"/>
                  <a:pt x="f10" y="f11"/>
                  <a:pt x="f12" y="f11"/>
                </a:cubicBezTo>
                <a:cubicBezTo>
                  <a:pt x="f13" y="f11"/>
                  <a:pt x="f14" y="f9"/>
                  <a:pt x="f14" y="f7"/>
                </a:cubicBezTo>
                <a:lnTo>
                  <a:pt x="f5" y="f7"/>
                </a:lnTo>
                <a:lnTo>
                  <a:pt x="f5" y="f15"/>
                </a:lnTo>
                <a:cubicBezTo>
                  <a:pt x="f5" y="f16"/>
                  <a:pt x="f16" y="f5"/>
                  <a:pt x="f15" y="f5"/>
                </a:cubicBezTo>
                <a:lnTo>
                  <a:pt x="f17" y="f5"/>
                </a:lnTo>
                <a:cubicBezTo>
                  <a:pt x="f18" y="f5"/>
                  <a:pt x="f6" y="f16"/>
                  <a:pt x="f6" y="f1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Rectangle : avec coins arrondis en haut 22">
            <a:extLst>
              <a:ext uri="{FF2B5EF4-FFF2-40B4-BE49-F238E27FC236}">
                <a16:creationId xmlns:a16="http://schemas.microsoft.com/office/drawing/2014/main" id="{7C893E0F-5F1E-2CF1-FAE9-E596F88F3B2B}"/>
              </a:ext>
            </a:extLst>
          </p:cNvPr>
          <p:cNvSpPr/>
          <p:nvPr/>
        </p:nvSpPr>
        <p:spPr>
          <a:xfrm>
            <a:off x="3709453" y="2050251"/>
            <a:ext cx="1917697" cy="115061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1 0 f31"/>
              <a:gd name="f34" fmla="+- f22 0 f32"/>
              <a:gd name="f35" fmla="+- f31 0 f32"/>
              <a:gd name="f36" fmla="*/ f31 29289 1"/>
              <a:gd name="f37" fmla="*/ f32 29289 1"/>
              <a:gd name="f38" fmla="*/ f31 f18 1"/>
              <a:gd name="f39" fmla="*/ f32 f18 1"/>
              <a:gd name="f40" fmla="*/ f36 1 100000"/>
              <a:gd name="f41" fmla="*/ f37 1 100000"/>
              <a:gd name="f42" fmla="*/ f33 f18 1"/>
              <a:gd name="f43" fmla="*/ f34 f18 1"/>
              <a:gd name="f44" fmla="?: f35 f40 f41"/>
              <a:gd name="f45" fmla="+- f22 0 f41"/>
              <a:gd name="f46" fmla="*/ f40 f18 1"/>
              <a:gd name="f47" fmla="+- f21 0 f44"/>
              <a:gd name="f48" fmla="*/ f44 f18 1"/>
              <a:gd name="f49" fmla="*/ f45 f18 1"/>
              <a:gd name="f50" fmla="*/ f4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" t="f46" r="f50" b="f49"/>
            <a:pathLst>
              <a:path>
                <a:moveTo>
                  <a:pt x="f38" y="f23"/>
                </a:moveTo>
                <a:lnTo>
                  <a:pt x="f42" y="f23"/>
                </a:lnTo>
                <a:arcTo wR="f38" hR="f38" stAng="f2" swAng="f1"/>
                <a:lnTo>
                  <a:pt x="f26" y="f43"/>
                </a:lnTo>
                <a:arcTo wR="f39" hR="f39" stAng="f6" swAng="f1"/>
                <a:lnTo>
                  <a:pt x="f39" y="f27"/>
                </a:lnTo>
                <a:arcTo wR="f39" hR="f39" stAng="f1" swAng="f1"/>
                <a:lnTo>
                  <a:pt x="f23" y="f38"/>
                </a:lnTo>
                <a:arcTo wR="f38" hR="f38" stAng="f0" swAng="f1"/>
                <a:close/>
              </a:path>
            </a:pathLst>
          </a:custGeom>
          <a:solidFill>
            <a:srgbClr val="00818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9B4239F3-56FF-C4EB-E2E5-CBD3FF8FFDD2}"/>
              </a:ext>
            </a:extLst>
          </p:cNvPr>
          <p:cNvSpPr/>
          <p:nvPr/>
        </p:nvSpPr>
        <p:spPr>
          <a:xfrm rot="10799991">
            <a:off x="3700547" y="2596490"/>
            <a:ext cx="1935503" cy="30150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600200"/>
              <a:gd name="f7" fmla="val 3015053"/>
              <a:gd name="f8" fmla="val 1333500"/>
              <a:gd name="f9" fmla="val 2714550"/>
              <a:gd name="f10" fmla="val 1094689"/>
              <a:gd name="f11" fmla="val 2470945"/>
              <a:gd name="f12" fmla="val 800100"/>
              <a:gd name="f13" fmla="val 505511"/>
              <a:gd name="f14" fmla="val 266700"/>
              <a:gd name="f15" fmla="val 266705"/>
              <a:gd name="f16" fmla="val 119408"/>
              <a:gd name="f17" fmla="val 1333495"/>
              <a:gd name="f18" fmla="val 1480792"/>
              <a:gd name="f19" fmla="+- 0 0 -90"/>
              <a:gd name="f20" fmla="*/ f3 1 1600200"/>
              <a:gd name="f21" fmla="*/ f4 1 3015053"/>
              <a:gd name="f22" fmla="+- f7 0 f5"/>
              <a:gd name="f23" fmla="+- f6 0 f5"/>
              <a:gd name="f24" fmla="*/ f19 f0 1"/>
              <a:gd name="f25" fmla="*/ f23 1 1600200"/>
              <a:gd name="f26" fmla="*/ f22 1 3015053"/>
              <a:gd name="f27" fmla="*/ 1600200 f23 1"/>
              <a:gd name="f28" fmla="*/ 3015053 f22 1"/>
              <a:gd name="f29" fmla="*/ 1333500 f23 1"/>
              <a:gd name="f30" fmla="*/ 800100 f23 1"/>
              <a:gd name="f31" fmla="*/ 2470945 f22 1"/>
              <a:gd name="f32" fmla="*/ 266700 f23 1"/>
              <a:gd name="f33" fmla="*/ 0 f23 1"/>
              <a:gd name="f34" fmla="*/ 266705 f22 1"/>
              <a:gd name="f35" fmla="*/ 266705 f23 1"/>
              <a:gd name="f36" fmla="*/ 0 f22 1"/>
              <a:gd name="f37" fmla="*/ 1333495 f23 1"/>
              <a:gd name="f38" fmla="*/ f24 1 f2"/>
              <a:gd name="f39" fmla="*/ f27 1 1600200"/>
              <a:gd name="f40" fmla="*/ f28 1 3015053"/>
              <a:gd name="f41" fmla="*/ f29 1 1600200"/>
              <a:gd name="f42" fmla="*/ f30 1 1600200"/>
              <a:gd name="f43" fmla="*/ f31 1 3015053"/>
              <a:gd name="f44" fmla="*/ f32 1 1600200"/>
              <a:gd name="f45" fmla="*/ f33 1 1600200"/>
              <a:gd name="f46" fmla="*/ f34 1 3015053"/>
              <a:gd name="f47" fmla="*/ f35 1 1600200"/>
              <a:gd name="f48" fmla="*/ f36 1 3015053"/>
              <a:gd name="f49" fmla="*/ f37 1 1600200"/>
              <a:gd name="f50" fmla="*/ f5 1 f25"/>
              <a:gd name="f51" fmla="*/ f6 1 f25"/>
              <a:gd name="f52" fmla="*/ f5 1 f26"/>
              <a:gd name="f53" fmla="*/ f7 1 f26"/>
              <a:gd name="f54" fmla="+- f38 0 f1"/>
              <a:gd name="f55" fmla="*/ f39 1 f25"/>
              <a:gd name="f56" fmla="*/ f40 1 f26"/>
              <a:gd name="f57" fmla="*/ f41 1 f25"/>
              <a:gd name="f58" fmla="*/ f42 1 f25"/>
              <a:gd name="f59" fmla="*/ f43 1 f26"/>
              <a:gd name="f60" fmla="*/ f44 1 f25"/>
              <a:gd name="f61" fmla="*/ f45 1 f25"/>
              <a:gd name="f62" fmla="*/ f46 1 f26"/>
              <a:gd name="f63" fmla="*/ f47 1 f25"/>
              <a:gd name="f64" fmla="*/ f48 1 f26"/>
              <a:gd name="f65" fmla="*/ f49 1 f25"/>
              <a:gd name="f66" fmla="*/ f50 f20 1"/>
              <a:gd name="f67" fmla="*/ f51 f20 1"/>
              <a:gd name="f68" fmla="*/ f53 f21 1"/>
              <a:gd name="f69" fmla="*/ f52 f21 1"/>
              <a:gd name="f70" fmla="*/ f55 f20 1"/>
              <a:gd name="f71" fmla="*/ f56 f21 1"/>
              <a:gd name="f72" fmla="*/ f57 f20 1"/>
              <a:gd name="f73" fmla="*/ f58 f20 1"/>
              <a:gd name="f74" fmla="*/ f59 f21 1"/>
              <a:gd name="f75" fmla="*/ f60 f20 1"/>
              <a:gd name="f76" fmla="*/ f61 f20 1"/>
              <a:gd name="f77" fmla="*/ f62 f21 1"/>
              <a:gd name="f78" fmla="*/ f63 f20 1"/>
              <a:gd name="f79" fmla="*/ f64 f21 1"/>
              <a:gd name="f80" fmla="*/ f65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4">
                <a:pos x="f70" y="f71"/>
              </a:cxn>
              <a:cxn ang="f54">
                <a:pos x="f72" y="f71"/>
              </a:cxn>
              <a:cxn ang="f54">
                <a:pos x="f73" y="f74"/>
              </a:cxn>
              <a:cxn ang="f54">
                <a:pos x="f75" y="f71"/>
              </a:cxn>
              <a:cxn ang="f54">
                <a:pos x="f76" y="f71"/>
              </a:cxn>
              <a:cxn ang="f54">
                <a:pos x="f76" y="f77"/>
              </a:cxn>
              <a:cxn ang="f54">
                <a:pos x="f78" y="f79"/>
              </a:cxn>
              <a:cxn ang="f54">
                <a:pos x="f80" y="f79"/>
              </a:cxn>
              <a:cxn ang="f54">
                <a:pos x="f70" y="f77"/>
              </a:cxn>
            </a:cxnLst>
            <a:rect l="f66" t="f69" r="f67" b="f68"/>
            <a:pathLst>
              <a:path w="1600200" h="3015053">
                <a:moveTo>
                  <a:pt x="f6" y="f7"/>
                </a:moveTo>
                <a:lnTo>
                  <a:pt x="f8" y="f7"/>
                </a:lnTo>
                <a:cubicBezTo>
                  <a:pt x="f8" y="f9"/>
                  <a:pt x="f10" y="f11"/>
                  <a:pt x="f12" y="f11"/>
                </a:cubicBezTo>
                <a:cubicBezTo>
                  <a:pt x="f13" y="f11"/>
                  <a:pt x="f14" y="f9"/>
                  <a:pt x="f14" y="f7"/>
                </a:cubicBezTo>
                <a:lnTo>
                  <a:pt x="f5" y="f7"/>
                </a:lnTo>
                <a:lnTo>
                  <a:pt x="f5" y="f15"/>
                </a:lnTo>
                <a:cubicBezTo>
                  <a:pt x="f5" y="f16"/>
                  <a:pt x="f16" y="f5"/>
                  <a:pt x="f15" y="f5"/>
                </a:cubicBezTo>
                <a:lnTo>
                  <a:pt x="f17" y="f5"/>
                </a:lnTo>
                <a:cubicBezTo>
                  <a:pt x="f18" y="f5"/>
                  <a:pt x="f6" y="f16"/>
                  <a:pt x="f6" y="f1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 : avec coins arrondis en haut 9">
            <a:extLst>
              <a:ext uri="{FF2B5EF4-FFF2-40B4-BE49-F238E27FC236}">
                <a16:creationId xmlns:a16="http://schemas.microsoft.com/office/drawing/2014/main" id="{E7B506DD-AA7F-2505-3342-9894A1B1D9D0}"/>
              </a:ext>
            </a:extLst>
          </p:cNvPr>
          <p:cNvSpPr/>
          <p:nvPr/>
        </p:nvSpPr>
        <p:spPr>
          <a:xfrm>
            <a:off x="940852" y="2050251"/>
            <a:ext cx="1917697" cy="115061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1 0 f31"/>
              <a:gd name="f34" fmla="+- f22 0 f32"/>
              <a:gd name="f35" fmla="+- f31 0 f32"/>
              <a:gd name="f36" fmla="*/ f31 29289 1"/>
              <a:gd name="f37" fmla="*/ f32 29289 1"/>
              <a:gd name="f38" fmla="*/ f31 f18 1"/>
              <a:gd name="f39" fmla="*/ f32 f18 1"/>
              <a:gd name="f40" fmla="*/ f36 1 100000"/>
              <a:gd name="f41" fmla="*/ f37 1 100000"/>
              <a:gd name="f42" fmla="*/ f33 f18 1"/>
              <a:gd name="f43" fmla="*/ f34 f18 1"/>
              <a:gd name="f44" fmla="?: f35 f40 f41"/>
              <a:gd name="f45" fmla="+- f22 0 f41"/>
              <a:gd name="f46" fmla="*/ f40 f18 1"/>
              <a:gd name="f47" fmla="+- f21 0 f44"/>
              <a:gd name="f48" fmla="*/ f44 f18 1"/>
              <a:gd name="f49" fmla="*/ f45 f18 1"/>
              <a:gd name="f50" fmla="*/ f4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" t="f46" r="f50" b="f49"/>
            <a:pathLst>
              <a:path>
                <a:moveTo>
                  <a:pt x="f38" y="f23"/>
                </a:moveTo>
                <a:lnTo>
                  <a:pt x="f42" y="f23"/>
                </a:lnTo>
                <a:arcTo wR="f38" hR="f38" stAng="f2" swAng="f1"/>
                <a:lnTo>
                  <a:pt x="f26" y="f43"/>
                </a:lnTo>
                <a:arcTo wR="f39" hR="f39" stAng="f6" swAng="f1"/>
                <a:lnTo>
                  <a:pt x="f39" y="f27"/>
                </a:lnTo>
                <a:arcTo wR="f39" hR="f39" stAng="f1" swAng="f1"/>
                <a:lnTo>
                  <a:pt x="f23" y="f38"/>
                </a:lnTo>
                <a:arcTo wR="f38" hR="f38" stAng="f0" swAng="f1"/>
                <a:close/>
              </a:path>
            </a:pathLst>
          </a:custGeom>
          <a:solidFill>
            <a:srgbClr val="CC585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0C7FAD65-3AE6-FE90-6F0C-D7FA0C16F954}"/>
              </a:ext>
            </a:extLst>
          </p:cNvPr>
          <p:cNvSpPr/>
          <p:nvPr/>
        </p:nvSpPr>
        <p:spPr>
          <a:xfrm rot="10799991">
            <a:off x="940853" y="2596525"/>
            <a:ext cx="1917697" cy="30150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600200"/>
              <a:gd name="f7" fmla="val 3015053"/>
              <a:gd name="f8" fmla="val 1333500"/>
              <a:gd name="f9" fmla="val 2714550"/>
              <a:gd name="f10" fmla="val 1094689"/>
              <a:gd name="f11" fmla="val 2470945"/>
              <a:gd name="f12" fmla="val 800100"/>
              <a:gd name="f13" fmla="val 505511"/>
              <a:gd name="f14" fmla="val 266700"/>
              <a:gd name="f15" fmla="val 266705"/>
              <a:gd name="f16" fmla="val 119408"/>
              <a:gd name="f17" fmla="val 1333495"/>
              <a:gd name="f18" fmla="val 1480792"/>
              <a:gd name="f19" fmla="+- 0 0 -90"/>
              <a:gd name="f20" fmla="*/ f3 1 1600200"/>
              <a:gd name="f21" fmla="*/ f4 1 3015053"/>
              <a:gd name="f22" fmla="+- f7 0 f5"/>
              <a:gd name="f23" fmla="+- f6 0 f5"/>
              <a:gd name="f24" fmla="*/ f19 f0 1"/>
              <a:gd name="f25" fmla="*/ f23 1 1600200"/>
              <a:gd name="f26" fmla="*/ f22 1 3015053"/>
              <a:gd name="f27" fmla="*/ 1600200 f23 1"/>
              <a:gd name="f28" fmla="*/ 3015053 f22 1"/>
              <a:gd name="f29" fmla="*/ 1333500 f23 1"/>
              <a:gd name="f30" fmla="*/ 800100 f23 1"/>
              <a:gd name="f31" fmla="*/ 2470945 f22 1"/>
              <a:gd name="f32" fmla="*/ 266700 f23 1"/>
              <a:gd name="f33" fmla="*/ 0 f23 1"/>
              <a:gd name="f34" fmla="*/ 266705 f22 1"/>
              <a:gd name="f35" fmla="*/ 266705 f23 1"/>
              <a:gd name="f36" fmla="*/ 0 f22 1"/>
              <a:gd name="f37" fmla="*/ 1333495 f23 1"/>
              <a:gd name="f38" fmla="*/ f24 1 f2"/>
              <a:gd name="f39" fmla="*/ f27 1 1600200"/>
              <a:gd name="f40" fmla="*/ f28 1 3015053"/>
              <a:gd name="f41" fmla="*/ f29 1 1600200"/>
              <a:gd name="f42" fmla="*/ f30 1 1600200"/>
              <a:gd name="f43" fmla="*/ f31 1 3015053"/>
              <a:gd name="f44" fmla="*/ f32 1 1600200"/>
              <a:gd name="f45" fmla="*/ f33 1 1600200"/>
              <a:gd name="f46" fmla="*/ f34 1 3015053"/>
              <a:gd name="f47" fmla="*/ f35 1 1600200"/>
              <a:gd name="f48" fmla="*/ f36 1 3015053"/>
              <a:gd name="f49" fmla="*/ f37 1 1600200"/>
              <a:gd name="f50" fmla="*/ f5 1 f25"/>
              <a:gd name="f51" fmla="*/ f6 1 f25"/>
              <a:gd name="f52" fmla="*/ f5 1 f26"/>
              <a:gd name="f53" fmla="*/ f7 1 f26"/>
              <a:gd name="f54" fmla="+- f38 0 f1"/>
              <a:gd name="f55" fmla="*/ f39 1 f25"/>
              <a:gd name="f56" fmla="*/ f40 1 f26"/>
              <a:gd name="f57" fmla="*/ f41 1 f25"/>
              <a:gd name="f58" fmla="*/ f42 1 f25"/>
              <a:gd name="f59" fmla="*/ f43 1 f26"/>
              <a:gd name="f60" fmla="*/ f44 1 f25"/>
              <a:gd name="f61" fmla="*/ f45 1 f25"/>
              <a:gd name="f62" fmla="*/ f46 1 f26"/>
              <a:gd name="f63" fmla="*/ f47 1 f25"/>
              <a:gd name="f64" fmla="*/ f48 1 f26"/>
              <a:gd name="f65" fmla="*/ f49 1 f25"/>
              <a:gd name="f66" fmla="*/ f50 f20 1"/>
              <a:gd name="f67" fmla="*/ f51 f20 1"/>
              <a:gd name="f68" fmla="*/ f53 f21 1"/>
              <a:gd name="f69" fmla="*/ f52 f21 1"/>
              <a:gd name="f70" fmla="*/ f55 f20 1"/>
              <a:gd name="f71" fmla="*/ f56 f21 1"/>
              <a:gd name="f72" fmla="*/ f57 f20 1"/>
              <a:gd name="f73" fmla="*/ f58 f20 1"/>
              <a:gd name="f74" fmla="*/ f59 f21 1"/>
              <a:gd name="f75" fmla="*/ f60 f20 1"/>
              <a:gd name="f76" fmla="*/ f61 f20 1"/>
              <a:gd name="f77" fmla="*/ f62 f21 1"/>
              <a:gd name="f78" fmla="*/ f63 f20 1"/>
              <a:gd name="f79" fmla="*/ f64 f21 1"/>
              <a:gd name="f80" fmla="*/ f65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4">
                <a:pos x="f70" y="f71"/>
              </a:cxn>
              <a:cxn ang="f54">
                <a:pos x="f72" y="f71"/>
              </a:cxn>
              <a:cxn ang="f54">
                <a:pos x="f73" y="f74"/>
              </a:cxn>
              <a:cxn ang="f54">
                <a:pos x="f75" y="f71"/>
              </a:cxn>
              <a:cxn ang="f54">
                <a:pos x="f76" y="f71"/>
              </a:cxn>
              <a:cxn ang="f54">
                <a:pos x="f76" y="f77"/>
              </a:cxn>
              <a:cxn ang="f54">
                <a:pos x="f78" y="f79"/>
              </a:cxn>
              <a:cxn ang="f54">
                <a:pos x="f80" y="f79"/>
              </a:cxn>
              <a:cxn ang="f54">
                <a:pos x="f70" y="f77"/>
              </a:cxn>
            </a:cxnLst>
            <a:rect l="f66" t="f69" r="f67" b="f68"/>
            <a:pathLst>
              <a:path w="1600200" h="3015053">
                <a:moveTo>
                  <a:pt x="f6" y="f7"/>
                </a:moveTo>
                <a:lnTo>
                  <a:pt x="f8" y="f7"/>
                </a:lnTo>
                <a:cubicBezTo>
                  <a:pt x="f8" y="f9"/>
                  <a:pt x="f10" y="f11"/>
                  <a:pt x="f12" y="f11"/>
                </a:cubicBezTo>
                <a:cubicBezTo>
                  <a:pt x="f13" y="f11"/>
                  <a:pt x="f14" y="f9"/>
                  <a:pt x="f14" y="f7"/>
                </a:cubicBezTo>
                <a:lnTo>
                  <a:pt x="f5" y="f7"/>
                </a:lnTo>
                <a:lnTo>
                  <a:pt x="f5" y="f15"/>
                </a:lnTo>
                <a:cubicBezTo>
                  <a:pt x="f5" y="f16"/>
                  <a:pt x="f16" y="f5"/>
                  <a:pt x="f15" y="f5"/>
                </a:cubicBezTo>
                <a:lnTo>
                  <a:pt x="f17" y="f5"/>
                </a:lnTo>
                <a:cubicBezTo>
                  <a:pt x="f18" y="f5"/>
                  <a:pt x="f6" y="f16"/>
                  <a:pt x="f6" y="f1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ZoneTexte 11">
            <a:extLst>
              <a:ext uri="{FF2B5EF4-FFF2-40B4-BE49-F238E27FC236}">
                <a16:creationId xmlns:a16="http://schemas.microsoft.com/office/drawing/2014/main" id="{3D5BDD4C-C39D-6EE8-F2FD-E9C49184BF96}"/>
              </a:ext>
            </a:extLst>
          </p:cNvPr>
          <p:cNvSpPr txBox="1"/>
          <p:nvPr/>
        </p:nvSpPr>
        <p:spPr>
          <a:xfrm>
            <a:off x="1240317" y="2180990"/>
            <a:ext cx="132079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</a:t>
            </a:r>
          </a:p>
        </p:txBody>
      </p:sp>
      <p:sp>
        <p:nvSpPr>
          <p:cNvPr id="7" name="ZoneTexte 13">
            <a:extLst>
              <a:ext uri="{FF2B5EF4-FFF2-40B4-BE49-F238E27FC236}">
                <a16:creationId xmlns:a16="http://schemas.microsoft.com/office/drawing/2014/main" id="{144F7101-5FF9-50A2-9579-E5AE6769C9B3}"/>
              </a:ext>
            </a:extLst>
          </p:cNvPr>
          <p:cNvSpPr txBox="1"/>
          <p:nvPr/>
        </p:nvSpPr>
        <p:spPr>
          <a:xfrm>
            <a:off x="940853" y="3664304"/>
            <a:ext cx="191769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uFillTx/>
                <a:latin typeface="Trebuchet MS" pitchFamily="34"/>
              </a:rPr>
              <a:t>Rappels sur les </a:t>
            </a:r>
            <a:r>
              <a:rPr lang="en-US" sz="2000" b="1" i="0" u="none" strike="noStrike" kern="1200" cap="none" spc="0" baseline="0" dirty="0">
                <a:solidFill>
                  <a:srgbClr val="CC5856"/>
                </a:solidFill>
                <a:uFillTx/>
                <a:latin typeface="Trebuchet MS" pitchFamily="34"/>
              </a:rPr>
              <a:t>CNN</a:t>
            </a:r>
          </a:p>
        </p:txBody>
      </p:sp>
      <p:sp>
        <p:nvSpPr>
          <p:cNvPr id="11" name="ZoneTexte 24">
            <a:extLst>
              <a:ext uri="{FF2B5EF4-FFF2-40B4-BE49-F238E27FC236}">
                <a16:creationId xmlns:a16="http://schemas.microsoft.com/office/drawing/2014/main" id="{50E1B882-E6A3-E9AF-38CC-B28C8CD537F6}"/>
              </a:ext>
            </a:extLst>
          </p:cNvPr>
          <p:cNvSpPr txBox="1"/>
          <p:nvPr/>
        </p:nvSpPr>
        <p:spPr>
          <a:xfrm>
            <a:off x="4007906" y="2181031"/>
            <a:ext cx="132079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2</a:t>
            </a:r>
          </a:p>
        </p:txBody>
      </p:sp>
      <p:sp>
        <p:nvSpPr>
          <p:cNvPr id="12" name="ZoneTexte 25">
            <a:extLst>
              <a:ext uri="{FF2B5EF4-FFF2-40B4-BE49-F238E27FC236}">
                <a16:creationId xmlns:a16="http://schemas.microsoft.com/office/drawing/2014/main" id="{156E8A3B-9F13-DC6A-2F58-91A24FEB84A3}"/>
              </a:ext>
            </a:extLst>
          </p:cNvPr>
          <p:cNvSpPr txBox="1"/>
          <p:nvPr/>
        </p:nvSpPr>
        <p:spPr>
          <a:xfrm>
            <a:off x="3645205" y="3331192"/>
            <a:ext cx="2046183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00818A"/>
                </a:solidFill>
                <a:uFillTx/>
                <a:latin typeface="Trebuchet MS" pitchFamily="34"/>
              </a:rPr>
              <a:t>Principe de la </a:t>
            </a:r>
            <a:r>
              <a:rPr lang="en-US" sz="2000" b="1" i="0" u="none" strike="noStrike" kern="1200" cap="none" spc="0" baseline="0" dirty="0" err="1">
                <a:solidFill>
                  <a:srgbClr val="00818A"/>
                </a:solidFill>
                <a:uFillTx/>
                <a:latin typeface="Trebuchet MS" pitchFamily="34"/>
              </a:rPr>
              <a:t>méthode</a:t>
            </a:r>
            <a:r>
              <a:rPr lang="en-US" sz="2000" b="1" i="0" u="none" strike="noStrike" kern="1200" cap="none" spc="0" baseline="0" dirty="0">
                <a:solidFill>
                  <a:srgbClr val="00818A"/>
                </a:solidFill>
                <a:uFillTx/>
                <a:latin typeface="Trebuchet MS" pitchFamily="34"/>
              </a:rPr>
              <a:t> </a:t>
            </a:r>
          </a:p>
          <a:p>
            <a:pPr marR="0" lvl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latin typeface="Trebuchet MS" pitchFamily="34"/>
              </a:rPr>
              <a:t>Extraction du style et du </a:t>
            </a:r>
            <a:r>
              <a:rPr lang="en-US" sz="1200" dirty="0" err="1">
                <a:latin typeface="Trebuchet MS" pitchFamily="34"/>
              </a:rPr>
              <a:t>contenu</a:t>
            </a:r>
            <a:r>
              <a:rPr lang="en-US" sz="1200" dirty="0">
                <a:latin typeface="Trebuchet MS" pitchFamily="34"/>
              </a:rPr>
              <a:t> </a:t>
            </a:r>
          </a:p>
          <a:p>
            <a:pPr marR="0" lvl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i="0" u="none" strike="noStrike" kern="1200" cap="none" spc="0" baseline="0" dirty="0">
                <a:uFillTx/>
                <a:latin typeface="Trebuchet MS" pitchFamily="34"/>
              </a:rPr>
              <a:t>Architecture mise </a:t>
            </a:r>
            <a:r>
              <a:rPr lang="en-US" sz="1200" i="0" u="none" strike="noStrike" kern="1200" cap="none" spc="0" baseline="0" dirty="0" err="1">
                <a:uFillTx/>
                <a:latin typeface="Trebuchet MS" pitchFamily="34"/>
              </a:rPr>
              <a:t>en</a:t>
            </a:r>
            <a:r>
              <a:rPr lang="en-US" sz="1200" i="0" u="none" strike="noStrike" kern="1200" cap="none" spc="0" baseline="0" dirty="0">
                <a:uFillTx/>
                <a:latin typeface="Trebuchet MS" pitchFamily="34"/>
              </a:rPr>
              <a:t> oeuvre </a:t>
            </a:r>
            <a:endParaRPr lang="fr-FR" sz="1200" i="0" u="none" strike="noStrike" kern="1200" cap="none" spc="0" baseline="0" dirty="0">
              <a:uFillTx/>
              <a:latin typeface="Trebuchet MS" pitchFamily="34"/>
            </a:endParaRPr>
          </a:p>
        </p:txBody>
      </p:sp>
      <p:sp>
        <p:nvSpPr>
          <p:cNvPr id="15" name="ZoneTexte 29">
            <a:extLst>
              <a:ext uri="{FF2B5EF4-FFF2-40B4-BE49-F238E27FC236}">
                <a16:creationId xmlns:a16="http://schemas.microsoft.com/office/drawing/2014/main" id="{589B63DF-859F-BC10-29D5-21940D56416E}"/>
              </a:ext>
            </a:extLst>
          </p:cNvPr>
          <p:cNvSpPr txBox="1"/>
          <p:nvPr/>
        </p:nvSpPr>
        <p:spPr>
          <a:xfrm>
            <a:off x="6776508" y="2206021"/>
            <a:ext cx="132079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</a:t>
            </a:r>
          </a:p>
        </p:txBody>
      </p:sp>
      <p:sp>
        <p:nvSpPr>
          <p:cNvPr id="16" name="ZoneTexte 30">
            <a:extLst>
              <a:ext uri="{FF2B5EF4-FFF2-40B4-BE49-F238E27FC236}">
                <a16:creationId xmlns:a16="http://schemas.microsoft.com/office/drawing/2014/main" id="{7BEF0F7E-CFBA-66D5-0B11-7120A94365EA}"/>
              </a:ext>
            </a:extLst>
          </p:cNvPr>
          <p:cNvSpPr txBox="1"/>
          <p:nvPr/>
        </p:nvSpPr>
        <p:spPr>
          <a:xfrm>
            <a:off x="6408729" y="3689104"/>
            <a:ext cx="2056348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 err="1">
                <a:solidFill>
                  <a:srgbClr val="E6C000"/>
                </a:solidFill>
                <a:uFillTx/>
                <a:latin typeface="Trebuchet MS" pitchFamily="34"/>
              </a:rPr>
              <a:t>Résultats</a:t>
            </a:r>
            <a:r>
              <a:rPr lang="en-US" sz="2000" i="0" u="none" strike="noStrike" kern="1200" cap="none" spc="0" baseline="0" dirty="0">
                <a:solidFill>
                  <a:srgbClr val="E6C000"/>
                </a:solidFill>
                <a:uFillTx/>
                <a:latin typeface="Trebuchet MS" pitchFamily="34"/>
              </a:rPr>
              <a:t> </a:t>
            </a:r>
            <a:r>
              <a:rPr lang="en-US" sz="2000" i="0" u="none" strike="noStrike" kern="1200" cap="none" spc="0" baseline="0" dirty="0">
                <a:uFillTx/>
                <a:latin typeface="Trebuchet MS" pitchFamily="34"/>
              </a:rPr>
              <a:t>des</a:t>
            </a:r>
            <a:r>
              <a:rPr lang="en-US" sz="2000" i="0" u="none" strike="noStrike" kern="1200" cap="none" spc="0" baseline="0" dirty="0">
                <a:solidFill>
                  <a:srgbClr val="E6C000"/>
                </a:solidFill>
                <a:uFillTx/>
                <a:latin typeface="Trebuchet MS" pitchFamily="34"/>
              </a:rPr>
              <a:t> </a:t>
            </a:r>
            <a:r>
              <a:rPr lang="en-US" sz="2000" b="1" i="0" u="none" strike="noStrike" kern="1200" cap="none" spc="0" baseline="0" dirty="0">
                <a:solidFill>
                  <a:srgbClr val="E6C000"/>
                </a:solidFill>
                <a:uFillTx/>
                <a:latin typeface="Trebuchet MS" pitchFamily="34"/>
              </a:rPr>
              <a:t>Tests</a:t>
            </a:r>
            <a:r>
              <a:rPr lang="en-US" sz="2000" i="0" u="none" strike="noStrike" kern="1200" cap="none" spc="0" baseline="0" dirty="0">
                <a:solidFill>
                  <a:srgbClr val="E6C000"/>
                </a:solidFill>
                <a:uFillTx/>
                <a:latin typeface="Trebuchet MS" pitchFamily="34"/>
              </a:rPr>
              <a:t> </a:t>
            </a:r>
            <a:r>
              <a:rPr lang="en-US" sz="2000" i="0" u="none" strike="noStrike" kern="1200" cap="none" spc="0" baseline="0" dirty="0" err="1">
                <a:uFillTx/>
                <a:latin typeface="Trebuchet MS" pitchFamily="34"/>
              </a:rPr>
              <a:t>effectués</a:t>
            </a:r>
            <a:endParaRPr lang="fr-FR" sz="2000" i="0" u="none" strike="noStrike" kern="1200" cap="none" spc="0" baseline="0" dirty="0">
              <a:uFillTx/>
              <a:latin typeface="Trebuchet MS" pitchFamily="34"/>
            </a:endParaRPr>
          </a:p>
        </p:txBody>
      </p:sp>
      <p:sp>
        <p:nvSpPr>
          <p:cNvPr id="19" name="ZoneTexte 34">
            <a:extLst>
              <a:ext uri="{FF2B5EF4-FFF2-40B4-BE49-F238E27FC236}">
                <a16:creationId xmlns:a16="http://schemas.microsoft.com/office/drawing/2014/main" id="{F086F09B-C6EF-88AD-394F-7FE0F1A8BA8D}"/>
              </a:ext>
            </a:extLst>
          </p:cNvPr>
          <p:cNvSpPr txBox="1"/>
          <p:nvPr/>
        </p:nvSpPr>
        <p:spPr>
          <a:xfrm>
            <a:off x="9545101" y="2227784"/>
            <a:ext cx="132079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</a:t>
            </a:r>
          </a:p>
        </p:txBody>
      </p:sp>
      <p:sp>
        <p:nvSpPr>
          <p:cNvPr id="20" name="ZoneTexte 35">
            <a:extLst>
              <a:ext uri="{FF2B5EF4-FFF2-40B4-BE49-F238E27FC236}">
                <a16:creationId xmlns:a16="http://schemas.microsoft.com/office/drawing/2014/main" id="{3CDB7C46-C032-161E-F8C9-C9B72FDF9122}"/>
              </a:ext>
            </a:extLst>
          </p:cNvPr>
          <p:cNvSpPr txBox="1"/>
          <p:nvPr/>
        </p:nvSpPr>
        <p:spPr>
          <a:xfrm>
            <a:off x="9246650" y="3700556"/>
            <a:ext cx="1917697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 err="1">
                <a:solidFill>
                  <a:srgbClr val="09194F"/>
                </a:solidFill>
                <a:uFillTx/>
                <a:latin typeface="Trebuchet MS" pitchFamily="34"/>
              </a:rPr>
              <a:t>Comparaison</a:t>
            </a:r>
            <a:r>
              <a:rPr lang="en-US" sz="2000" b="0" i="0" u="none" strike="noStrike" kern="1200" cap="none" spc="0" baseline="0" dirty="0">
                <a:uFillTx/>
                <a:latin typeface="Trebuchet MS" pitchFamily="34"/>
              </a:rPr>
              <a:t> avec un </a:t>
            </a:r>
            <a:r>
              <a:rPr lang="en-US" sz="2000" b="1" i="0" u="none" strike="noStrike" kern="1200" cap="none" spc="0" baseline="0" dirty="0" err="1">
                <a:solidFill>
                  <a:srgbClr val="09194F"/>
                </a:solidFill>
                <a:uFillTx/>
                <a:latin typeface="Trebuchet MS" pitchFamily="34"/>
              </a:rPr>
              <a:t>autre</a:t>
            </a:r>
            <a:r>
              <a:rPr lang="en-US" sz="2000" b="1" i="0" u="none" strike="noStrike" kern="1200" cap="none" spc="0" baseline="0" dirty="0">
                <a:solidFill>
                  <a:srgbClr val="09194F"/>
                </a:solidFill>
                <a:uFillTx/>
                <a:latin typeface="Trebuchet MS" pitchFamily="34"/>
              </a:rPr>
              <a:t> </a:t>
            </a:r>
            <a:r>
              <a:rPr lang="en-US" sz="2000" b="1" i="0" u="none" strike="noStrike" kern="1200" cap="none" spc="0" baseline="0" dirty="0" err="1">
                <a:solidFill>
                  <a:srgbClr val="09194F"/>
                </a:solidFill>
                <a:uFillTx/>
                <a:latin typeface="Trebuchet MS" pitchFamily="34"/>
              </a:rPr>
              <a:t>modèle</a:t>
            </a:r>
            <a:endParaRPr lang="en-US" sz="2000" b="1" i="0" u="none" strike="noStrike" kern="1200" cap="none" spc="0" baseline="0" dirty="0">
              <a:solidFill>
                <a:srgbClr val="09194F"/>
              </a:solidFill>
              <a:uFillTx/>
              <a:latin typeface="Trebuchet MS" pitchFamily="34"/>
            </a:endParaRPr>
          </a:p>
        </p:txBody>
      </p:sp>
      <p:pic>
        <p:nvPicPr>
          <p:cNvPr id="42" name="Graphique 41" descr="Notes Post-it contour">
            <a:extLst>
              <a:ext uri="{FF2B5EF4-FFF2-40B4-BE49-F238E27FC236}">
                <a16:creationId xmlns:a16="http://schemas.microsoft.com/office/drawing/2014/main" id="{E8DEE29A-DA37-ED11-E615-4F08AF0F1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8330" y="4461261"/>
            <a:ext cx="914400" cy="914400"/>
          </a:xfrm>
          <a:prstGeom prst="rect">
            <a:avLst/>
          </a:prstGeom>
        </p:spPr>
      </p:pic>
      <p:pic>
        <p:nvPicPr>
          <p:cNvPr id="1026" name="Picture 2" descr="explanation Icon 2261661">
            <a:extLst>
              <a:ext uri="{FF2B5EF4-FFF2-40B4-BE49-F238E27FC236}">
                <a16:creationId xmlns:a16="http://schemas.microsoft.com/office/drawing/2014/main" id="{23C93745-B5C3-6432-06DD-057F18C5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808" y="4670699"/>
            <a:ext cx="1042629" cy="104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phique 43" descr="Présentation avec camembert contour">
            <a:extLst>
              <a:ext uri="{FF2B5EF4-FFF2-40B4-BE49-F238E27FC236}">
                <a16:creationId xmlns:a16="http://schemas.microsoft.com/office/drawing/2014/main" id="{BACAF9D0-9357-6082-F688-9B383F131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0039" y="4670699"/>
            <a:ext cx="914400" cy="914400"/>
          </a:xfrm>
          <a:prstGeom prst="rect">
            <a:avLst/>
          </a:prstGeom>
        </p:spPr>
      </p:pic>
      <p:pic>
        <p:nvPicPr>
          <p:cNvPr id="1028" name="Picture 4" descr="comparison Icon 530872">
            <a:extLst>
              <a:ext uri="{FF2B5EF4-FFF2-40B4-BE49-F238E27FC236}">
                <a16:creationId xmlns:a16="http://schemas.microsoft.com/office/drawing/2014/main" id="{AC8810CF-B07C-E5A2-3516-72F96E302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041" y="4569867"/>
            <a:ext cx="1198569" cy="119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FCDD289E-3BFB-07FF-8F09-EB11EFB31CAA}"/>
              </a:ext>
            </a:extLst>
          </p:cNvPr>
          <p:cNvSpPr/>
          <p:nvPr/>
        </p:nvSpPr>
        <p:spPr>
          <a:xfrm>
            <a:off x="4932471" y="1259896"/>
            <a:ext cx="360000" cy="360000"/>
          </a:xfrm>
          <a:prstGeom prst="ellipse">
            <a:avLst/>
          </a:prstGeom>
          <a:solidFill>
            <a:srgbClr val="CC5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20CC2A30-1932-DDBD-F0C4-34018EDF4A94}"/>
              </a:ext>
            </a:extLst>
          </p:cNvPr>
          <p:cNvSpPr/>
          <p:nvPr/>
        </p:nvSpPr>
        <p:spPr>
          <a:xfrm>
            <a:off x="5560173" y="1259896"/>
            <a:ext cx="360000" cy="3600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D102CE77-1E4A-243C-3ED6-4D73D60784BB}"/>
              </a:ext>
            </a:extLst>
          </p:cNvPr>
          <p:cNvSpPr/>
          <p:nvPr/>
        </p:nvSpPr>
        <p:spPr>
          <a:xfrm>
            <a:off x="6187875" y="1259896"/>
            <a:ext cx="360000" cy="360000"/>
          </a:xfrm>
          <a:prstGeom prst="ellipse">
            <a:avLst/>
          </a:prstGeom>
          <a:solidFill>
            <a:srgbClr val="E6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E40FBD9-FD41-D665-AD12-197DF0017AE0}"/>
              </a:ext>
            </a:extLst>
          </p:cNvPr>
          <p:cNvSpPr/>
          <p:nvPr/>
        </p:nvSpPr>
        <p:spPr>
          <a:xfrm>
            <a:off x="6810039" y="1259896"/>
            <a:ext cx="360000" cy="360000"/>
          </a:xfrm>
          <a:prstGeom prst="ellipse">
            <a:avLst/>
          </a:prstGeom>
          <a:solidFill>
            <a:srgbClr val="091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458C1B49-A8C0-0814-5EA8-A47145E3E835}"/>
              </a:ext>
            </a:extLst>
          </p:cNvPr>
          <p:cNvSpPr txBox="1"/>
          <p:nvPr/>
        </p:nvSpPr>
        <p:spPr>
          <a:xfrm>
            <a:off x="2426844" y="642424"/>
            <a:ext cx="7338311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/>
              </a:rPr>
              <a:t>PLAN DE LA PRESENTATION</a:t>
            </a:r>
            <a:endParaRPr lang="en-US" sz="2800" b="1" i="0" u="none" strike="noStrike" kern="1200" cap="none" spc="600" baseline="0" dirty="0">
              <a:solidFill>
                <a:schemeClr val="tx1">
                  <a:lumMod val="50000"/>
                  <a:lumOff val="50000"/>
                </a:schemeClr>
              </a:solidFill>
              <a:uFillTx/>
              <a:latin typeface="Trebuchet MS" pitchFamily="34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54C2E24A-661A-4A0D-CC5C-CEE4A15E61B9}"/>
              </a:ext>
            </a:extLst>
          </p:cNvPr>
          <p:cNvSpPr txBox="1"/>
          <p:nvPr/>
        </p:nvSpPr>
        <p:spPr>
          <a:xfrm>
            <a:off x="22032" y="6505242"/>
            <a:ext cx="12191999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Léa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 Camusat          Philippe Conesa          </a:t>
            </a:r>
            <a:r>
              <a:rPr lang="en-US" sz="1600" b="1" dirty="0">
                <a:solidFill>
                  <a:srgbClr val="09194F"/>
                </a:solidFill>
                <a:latin typeface="Abadi Extra Light" panose="020B0204020104020204" pitchFamily="34" charset="0"/>
              </a:rPr>
              <a:t>Eva Etheve         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Julie Gonzalez          Lila </a:t>
            </a: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Roig</a:t>
            </a:r>
            <a:endParaRPr lang="en-US" sz="1600" i="0" u="none" strike="noStrike" kern="1200" cap="none" spc="0" baseline="0" dirty="0">
              <a:solidFill>
                <a:srgbClr val="09194F"/>
              </a:solidFill>
              <a:uFillTx/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817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hien&#10;&#10;Description générée automatiquement">
            <a:extLst>
              <a:ext uri="{FF2B5EF4-FFF2-40B4-BE49-F238E27FC236}">
                <a16:creationId xmlns:a16="http://schemas.microsoft.com/office/drawing/2014/main" id="{D80F1D79-75D4-F4CD-D178-63501B42D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768" y="4370203"/>
            <a:ext cx="2880000" cy="2160000"/>
          </a:xfrm>
          <a:prstGeom prst="rect">
            <a:avLst/>
          </a:prstGeom>
        </p:spPr>
      </p:pic>
      <p:pic>
        <p:nvPicPr>
          <p:cNvPr id="7" name="Image 6" descr="Une image contenant chien, mammifère&#10;&#10;Description générée automatiquement">
            <a:extLst>
              <a:ext uri="{FF2B5EF4-FFF2-40B4-BE49-F238E27FC236}">
                <a16:creationId xmlns:a16="http://schemas.microsoft.com/office/drawing/2014/main" id="{317A7BCF-0C63-3695-F655-8510D51C5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769" y="2212909"/>
            <a:ext cx="2879999" cy="2160000"/>
          </a:xfrm>
          <a:prstGeom prst="rect">
            <a:avLst/>
          </a:prstGeom>
        </p:spPr>
      </p:pic>
      <p:pic>
        <p:nvPicPr>
          <p:cNvPr id="9" name="Image 8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094F0E66-79FD-7A19-B44C-5AD89F8B4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769" y="46091"/>
            <a:ext cx="2880000" cy="2160000"/>
          </a:xfrm>
          <a:prstGeom prst="rect">
            <a:avLst/>
          </a:prstGeom>
        </p:spPr>
      </p:pic>
      <p:pic>
        <p:nvPicPr>
          <p:cNvPr id="18" name="Image 17" descr="Une image contenant texte, personne, très coloré&#10;&#10;Description générée automatiquement">
            <a:extLst>
              <a:ext uri="{FF2B5EF4-FFF2-40B4-BE49-F238E27FC236}">
                <a16:creationId xmlns:a16="http://schemas.microsoft.com/office/drawing/2014/main" id="{B039BEEC-2831-A43E-7887-F25C2C838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43" y="46091"/>
            <a:ext cx="2880000" cy="2160000"/>
          </a:xfrm>
          <a:prstGeom prst="rect">
            <a:avLst/>
          </a:prstGeom>
        </p:spPr>
      </p:pic>
      <p:pic>
        <p:nvPicPr>
          <p:cNvPr id="22" name="Image 21" descr="Une image contenant très coloré, peint, peinture&#10;&#10;Description générée automatiquement">
            <a:extLst>
              <a:ext uri="{FF2B5EF4-FFF2-40B4-BE49-F238E27FC236}">
                <a16:creationId xmlns:a16="http://schemas.microsoft.com/office/drawing/2014/main" id="{67E5FBAF-74DD-83E8-54F5-C8302AC4B4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43" y="4370203"/>
            <a:ext cx="2880000" cy="2160000"/>
          </a:xfrm>
          <a:prstGeom prst="rect">
            <a:avLst/>
          </a:prstGeom>
        </p:spPr>
      </p:pic>
      <p:pic>
        <p:nvPicPr>
          <p:cNvPr id="24" name="Image 23" descr="Une image contenant très coloré, graffiti, peinture, peint&#10;&#10;Description générée automatiquement">
            <a:extLst>
              <a:ext uri="{FF2B5EF4-FFF2-40B4-BE49-F238E27FC236}">
                <a16:creationId xmlns:a16="http://schemas.microsoft.com/office/drawing/2014/main" id="{47660A63-081A-FCDC-D0BB-73D090DEB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43" y="2212909"/>
            <a:ext cx="2880000" cy="2160000"/>
          </a:xfrm>
          <a:prstGeom prst="rect">
            <a:avLst/>
          </a:prstGeom>
        </p:spPr>
      </p:pic>
      <p:pic>
        <p:nvPicPr>
          <p:cNvPr id="26" name="Image 2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7647C2-15A6-7A5F-EBD1-59CEF5A76C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918" y="2206125"/>
            <a:ext cx="2880000" cy="2160000"/>
          </a:xfrm>
          <a:prstGeom prst="rect">
            <a:avLst/>
          </a:prstGeom>
        </p:spPr>
      </p:pic>
      <p:pic>
        <p:nvPicPr>
          <p:cNvPr id="28" name="Image 27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C5E60304-64D4-5F64-8B9B-26FF318AFF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918" y="48232"/>
            <a:ext cx="2880000" cy="2160000"/>
          </a:xfrm>
          <a:prstGeom prst="rect">
            <a:avLst/>
          </a:prstGeom>
        </p:spPr>
      </p:pic>
      <p:pic>
        <p:nvPicPr>
          <p:cNvPr id="30" name="Image 29" descr="Une image contenant texte&#10;&#10;Description générée automatiquement">
            <a:extLst>
              <a:ext uri="{FF2B5EF4-FFF2-40B4-BE49-F238E27FC236}">
                <a16:creationId xmlns:a16="http://schemas.microsoft.com/office/drawing/2014/main" id="{DFC39E3D-7C77-AD09-BFD3-9070FFF85F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918" y="4370203"/>
            <a:ext cx="2880000" cy="21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4FC4A66D-B3B0-E753-E895-7E9B4D0878DE}"/>
                  </a:ext>
                </a:extLst>
              </p:cNvPr>
              <p:cNvSpPr/>
              <p:nvPr/>
            </p:nvSpPr>
            <p:spPr>
              <a:xfrm>
                <a:off x="1435305" y="909645"/>
                <a:ext cx="1199371" cy="513767"/>
              </a:xfrm>
              <a:prstGeom prst="round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4FC4A66D-B3B0-E753-E895-7E9B4D087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305" y="909645"/>
                <a:ext cx="1199371" cy="513767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F893AACD-BBF5-B35A-9C02-F50B1E85C01A}"/>
                  </a:ext>
                </a:extLst>
              </p:cNvPr>
              <p:cNvSpPr/>
              <p:nvPr/>
            </p:nvSpPr>
            <p:spPr>
              <a:xfrm>
                <a:off x="1435305" y="3169572"/>
                <a:ext cx="1231640" cy="513767"/>
              </a:xfrm>
              <a:prstGeom prst="round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F893AACD-BBF5-B35A-9C02-F50B1E85C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305" y="3169572"/>
                <a:ext cx="1231640" cy="513767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5C815D4F-21AE-23E8-A390-B9240DCADB9B}"/>
                  </a:ext>
                </a:extLst>
              </p:cNvPr>
              <p:cNvSpPr/>
              <p:nvPr/>
            </p:nvSpPr>
            <p:spPr>
              <a:xfrm>
                <a:off x="1435305" y="5441166"/>
                <a:ext cx="1231640" cy="513767"/>
              </a:xfrm>
              <a:prstGeom prst="round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5C815D4F-21AE-23E8-A390-B9240DCAD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305" y="5441166"/>
                <a:ext cx="1231640" cy="51376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8CAAAC43-5865-EA59-BCAF-11D70BAE1DFF}"/>
                  </a:ext>
                </a:extLst>
              </p:cNvPr>
              <p:cNvSpPr/>
              <p:nvPr/>
            </p:nvSpPr>
            <p:spPr>
              <a:xfrm>
                <a:off x="116044" y="3235067"/>
                <a:ext cx="815400" cy="401433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  <a:alpha val="50196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8CAAAC43-5865-EA59-BCAF-11D70BAE1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44" y="3235067"/>
                <a:ext cx="815400" cy="401433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97171C94-D596-216B-F383-80E3D48D7264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523419" y="1175857"/>
            <a:ext cx="325" cy="2059210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021B274-008C-341D-DA48-CF2323AEA159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523744" y="3636500"/>
            <a:ext cx="0" cy="2061549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157D4F85-A763-8A24-DE99-8232A6576728}"/>
              </a:ext>
            </a:extLst>
          </p:cNvPr>
          <p:cNvCxnSpPr>
            <a:cxnSpLocks/>
          </p:cNvCxnSpPr>
          <p:nvPr/>
        </p:nvCxnSpPr>
        <p:spPr>
          <a:xfrm>
            <a:off x="523419" y="1149476"/>
            <a:ext cx="911886" cy="0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8685C6D-6375-C691-3215-0D94CBA0AFD4}"/>
              </a:ext>
            </a:extLst>
          </p:cNvPr>
          <p:cNvCxnSpPr>
            <a:cxnSpLocks/>
            <a:stCxn id="34" idx="3"/>
            <a:endCxn id="32" idx="1"/>
          </p:cNvCxnSpPr>
          <p:nvPr/>
        </p:nvCxnSpPr>
        <p:spPr>
          <a:xfrm flipV="1">
            <a:off x="931444" y="3426456"/>
            <a:ext cx="503861" cy="9328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37FBE471-44A0-074E-C7F8-50C14D161C7B}"/>
              </a:ext>
            </a:extLst>
          </p:cNvPr>
          <p:cNvCxnSpPr>
            <a:cxnSpLocks/>
          </p:cNvCxnSpPr>
          <p:nvPr/>
        </p:nvCxnSpPr>
        <p:spPr>
          <a:xfrm>
            <a:off x="523419" y="5698049"/>
            <a:ext cx="911886" cy="0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3408C1-8379-EB4C-DE77-80E093298DF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572" y="29383"/>
            <a:ext cx="931484" cy="11200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F11F515D-501A-68EB-ADDD-A636CFADF31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883" y="19639"/>
            <a:ext cx="977267" cy="9709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 9" descr="Une image contenant texte, très coloré&#10;&#10;Description générée automatiquement">
            <a:extLst>
              <a:ext uri="{FF2B5EF4-FFF2-40B4-BE49-F238E27FC236}">
                <a16:creationId xmlns:a16="http://schemas.microsoft.com/office/drawing/2014/main" id="{04DF94B6-C46A-7A1B-346F-C82AB65AF03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990" y="10334"/>
            <a:ext cx="932260" cy="11105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F8CD3-6995-AE95-9A5B-C3D52125D7A8}"/>
              </a:ext>
            </a:extLst>
          </p:cNvPr>
          <p:cNvSpPr/>
          <p:nvPr/>
        </p:nvSpPr>
        <p:spPr>
          <a:xfrm>
            <a:off x="258188" y="158014"/>
            <a:ext cx="1927860" cy="1143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03E3D7-DD37-33F8-21DE-4A218F5DEB38}"/>
              </a:ext>
            </a:extLst>
          </p:cNvPr>
          <p:cNvSpPr/>
          <p:nvPr/>
        </p:nvSpPr>
        <p:spPr>
          <a:xfrm>
            <a:off x="392388" y="158014"/>
            <a:ext cx="10800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3604711-1FD8-C507-5B3B-1548B7101966}"/>
              </a:ext>
            </a:extLst>
          </p:cNvPr>
          <p:cNvSpPr/>
          <p:nvPr/>
        </p:nvSpPr>
        <p:spPr>
          <a:xfrm>
            <a:off x="160653" y="89164"/>
            <a:ext cx="252000" cy="252000"/>
          </a:xfrm>
          <a:prstGeom prst="ellipse">
            <a:avLst/>
          </a:prstGeom>
          <a:solidFill>
            <a:srgbClr val="CC5856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B3CB6C0-2C25-86D1-8F8E-22119CCE84DB}"/>
              </a:ext>
            </a:extLst>
          </p:cNvPr>
          <p:cNvSpPr/>
          <p:nvPr/>
        </p:nvSpPr>
        <p:spPr>
          <a:xfrm>
            <a:off x="788355" y="89164"/>
            <a:ext cx="252000" cy="252000"/>
          </a:xfrm>
          <a:prstGeom prst="ellipse">
            <a:avLst/>
          </a:prstGeom>
          <a:solidFill>
            <a:srgbClr val="00818A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0DE18B1-F49A-4B6D-257C-75E2E75B75B1}"/>
              </a:ext>
            </a:extLst>
          </p:cNvPr>
          <p:cNvSpPr/>
          <p:nvPr/>
        </p:nvSpPr>
        <p:spPr>
          <a:xfrm>
            <a:off x="1416057" y="89164"/>
            <a:ext cx="252000" cy="252000"/>
          </a:xfrm>
          <a:prstGeom prst="ellipse">
            <a:avLst/>
          </a:prstGeom>
          <a:solidFill>
            <a:srgbClr val="E6C000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0831314-B41F-78B4-AC14-8E7E91C36AE9}"/>
              </a:ext>
            </a:extLst>
          </p:cNvPr>
          <p:cNvSpPr/>
          <p:nvPr/>
        </p:nvSpPr>
        <p:spPr>
          <a:xfrm>
            <a:off x="2038221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695938-0CB3-23A2-308E-222D43FE5AEC}"/>
              </a:ext>
            </a:extLst>
          </p:cNvPr>
          <p:cNvSpPr/>
          <p:nvPr/>
        </p:nvSpPr>
        <p:spPr>
          <a:xfrm>
            <a:off x="1503" y="6561512"/>
            <a:ext cx="12192000" cy="2967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7" name="ZoneTexte 13">
            <a:extLst>
              <a:ext uri="{FF2B5EF4-FFF2-40B4-BE49-F238E27FC236}">
                <a16:creationId xmlns:a16="http://schemas.microsoft.com/office/drawing/2014/main" id="{056837B4-0705-46D4-42E9-E58A14998755}"/>
              </a:ext>
            </a:extLst>
          </p:cNvPr>
          <p:cNvSpPr txBox="1"/>
          <p:nvPr/>
        </p:nvSpPr>
        <p:spPr>
          <a:xfrm>
            <a:off x="22033" y="6556000"/>
            <a:ext cx="12169967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Léa</a:t>
            </a:r>
            <a:r>
              <a:rPr lang="en-US" sz="1400" dirty="0">
                <a:solidFill>
                  <a:srgbClr val="09194F"/>
                </a:solidFill>
                <a:latin typeface="Abadi Extra Light" panose="020B0204020104020204" pitchFamily="34" charset="0"/>
              </a:rPr>
              <a:t> Camusat          Philippe Conesa          </a:t>
            </a:r>
            <a:r>
              <a:rPr lang="en-US" sz="1400" b="1" dirty="0">
                <a:solidFill>
                  <a:srgbClr val="09194F"/>
                </a:solidFill>
                <a:latin typeface="Abadi Extra Light" panose="020B0204020104020204" pitchFamily="34" charset="0"/>
              </a:rPr>
              <a:t>Eva Etheve         </a:t>
            </a:r>
            <a:r>
              <a:rPr lang="en-US" sz="1400" dirty="0">
                <a:solidFill>
                  <a:srgbClr val="09194F"/>
                </a:solidFill>
                <a:latin typeface="Abadi Extra Light" panose="020B0204020104020204" pitchFamily="34" charset="0"/>
              </a:rPr>
              <a:t>Julie Gonzalez          Lila </a:t>
            </a:r>
            <a:r>
              <a:rPr lang="en-US" sz="14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Roig</a:t>
            </a:r>
            <a:endParaRPr lang="en-US" sz="1400" i="0" u="none" strike="noStrike" kern="1200" cap="none" spc="0" baseline="0" dirty="0">
              <a:solidFill>
                <a:srgbClr val="09194F"/>
              </a:solidFill>
              <a:uFillTx/>
              <a:latin typeface="Abadi Extra Light" panose="020B0204020104020204" pitchFamily="34" charset="0"/>
            </a:endParaRPr>
          </a:p>
        </p:txBody>
      </p:sp>
      <p:sp>
        <p:nvSpPr>
          <p:cNvPr id="19" name="Rectangle: Rounded Corners 13">
            <a:extLst>
              <a:ext uri="{FF2B5EF4-FFF2-40B4-BE49-F238E27FC236}">
                <a16:creationId xmlns:a16="http://schemas.microsoft.com/office/drawing/2014/main" id="{9794AB14-144B-A413-5741-ECCD8261D3E8}"/>
              </a:ext>
            </a:extLst>
          </p:cNvPr>
          <p:cNvSpPr/>
          <p:nvPr/>
        </p:nvSpPr>
        <p:spPr>
          <a:xfrm>
            <a:off x="142368" y="426419"/>
            <a:ext cx="2761743" cy="395670"/>
          </a:xfrm>
          <a:prstGeom prst="roundRect">
            <a:avLst/>
          </a:prstGeom>
          <a:noFill/>
          <a:ln w="19050">
            <a:solidFill>
              <a:srgbClr val="E6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rgbClr val="000000"/>
              </a:solidFill>
              <a:latin typeface="Abadi Extra Light" panose="020B0204020104020204" pitchFamily="34" charset="0"/>
              <a:cs typeface="Calibri"/>
            </a:endParaRPr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E2A7219A-8FC5-4569-0814-5B702FD03506}"/>
              </a:ext>
            </a:extLst>
          </p:cNvPr>
          <p:cNvSpPr/>
          <p:nvPr/>
        </p:nvSpPr>
        <p:spPr>
          <a:xfrm>
            <a:off x="-288550" y="255013"/>
            <a:ext cx="3608414" cy="728948"/>
          </a:xfrm>
          <a:prstGeom prst="roundRect">
            <a:avLst>
              <a:gd name="adj" fmla="val 16667"/>
            </a:avLst>
          </a:prstGeom>
          <a:noFill/>
          <a:ln w="284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0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Tests avec des </a:t>
            </a:r>
            <a:r>
              <a:rPr lang="fr-FR" sz="14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portraits</a:t>
            </a:r>
            <a:endParaRPr lang="en-US" sz="1600" b="1" strike="noStrike" spc="-1" dirty="0">
              <a:latin typeface="Abadi Extra Light" panose="020B0204020104020204" pitchFamily="34" charset="0"/>
              <a:ea typeface="Cambria Math"/>
            </a:endParaRPr>
          </a:p>
        </p:txBody>
      </p:sp>
      <p:pic>
        <p:nvPicPr>
          <p:cNvPr id="23" name="Image 22" descr="Une image contenant personne, extérieur, souriant, jaune&#10;&#10;Description générée automatiquement">
            <a:extLst>
              <a:ext uri="{FF2B5EF4-FFF2-40B4-BE49-F238E27FC236}">
                <a16:creationId xmlns:a16="http://schemas.microsoft.com/office/drawing/2014/main" id="{81EA14F3-F248-CBB9-7381-23EE46AD87F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28" y="1718363"/>
            <a:ext cx="1714267" cy="1285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0250B23-B848-5A94-56A5-0B109B55798D}"/>
              </a:ext>
            </a:extLst>
          </p:cNvPr>
          <p:cNvSpPr txBox="1"/>
          <p:nvPr/>
        </p:nvSpPr>
        <p:spPr>
          <a:xfrm>
            <a:off x="11689062" y="6501719"/>
            <a:ext cx="51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badi Extra Light" panose="020B0204020104020204" pitchFamily="34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038353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5E0F620-EE82-564D-BD84-CD27AF5D9A9B}"/>
              </a:ext>
            </a:extLst>
          </p:cNvPr>
          <p:cNvSpPr/>
          <p:nvPr/>
        </p:nvSpPr>
        <p:spPr>
          <a:xfrm>
            <a:off x="8918010" y="2547698"/>
            <a:ext cx="2886519" cy="3882728"/>
          </a:xfrm>
          <a:prstGeom prst="roundRect">
            <a:avLst>
              <a:gd name="adj" fmla="val 586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E6498752-1AB5-3CC5-1505-4AFD189FBBB3}"/>
              </a:ext>
            </a:extLst>
          </p:cNvPr>
          <p:cNvSpPr/>
          <p:nvPr/>
        </p:nvSpPr>
        <p:spPr>
          <a:xfrm>
            <a:off x="5926077" y="2547698"/>
            <a:ext cx="2886519" cy="3882728"/>
          </a:xfrm>
          <a:prstGeom prst="roundRect">
            <a:avLst>
              <a:gd name="adj" fmla="val 586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7C7C669A-7A8A-12DF-4181-BA83FD8BD2C6}"/>
              </a:ext>
            </a:extLst>
          </p:cNvPr>
          <p:cNvSpPr/>
          <p:nvPr/>
        </p:nvSpPr>
        <p:spPr>
          <a:xfrm>
            <a:off x="2302485" y="2261837"/>
            <a:ext cx="1186619" cy="444014"/>
          </a:xfrm>
          <a:prstGeom prst="roundRect">
            <a:avLst/>
          </a:prstGeom>
          <a:solidFill>
            <a:srgbClr val="09194F">
              <a:alpha val="30196"/>
            </a:srgbClr>
          </a:solidFill>
          <a:ln w="19050">
            <a:solidFill>
              <a:srgbClr val="09194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6210E6-AE4F-52D5-9DA7-85F70E7F9F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2653" y="600353"/>
                <a:ext cx="10515600" cy="404350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1600" b="1" dirty="0" err="1">
                    <a:latin typeface="Abadi Extra Light" panose="020B0204020104020204" pitchFamily="34" charset="0"/>
                    <a:ea typeface="+mn-lt"/>
                    <a:cs typeface="+mn-lt"/>
                  </a:rPr>
                  <a:t>Optimisation</a:t>
                </a:r>
                <a:r>
                  <a:rPr lang="en-US" sz="1600" b="1" dirty="0">
                    <a:latin typeface="Abadi Extra Light" panose="020B0204020104020204" pitchFamily="34" charset="0"/>
                    <a:ea typeface="+mn-lt"/>
                    <a:cs typeface="+mn-lt"/>
                  </a:rPr>
                  <a:t> </a:t>
                </a:r>
                <a:r>
                  <a:rPr lang="en-US" sz="1600" b="1" dirty="0" err="1">
                    <a:latin typeface="Abadi Extra Light" panose="020B0204020104020204" pitchFamily="34" charset="0"/>
                    <a:ea typeface="+mn-lt"/>
                    <a:cs typeface="+mn-lt"/>
                  </a:rPr>
                  <a:t>itérative</a:t>
                </a:r>
                <a:r>
                  <a:rPr lang="en-US" sz="1600" dirty="0">
                    <a:latin typeface="Abadi Extra Light" panose="020B0204020104020204" pitchFamily="34" charset="0"/>
                    <a:ea typeface="+mn-lt"/>
                    <a:cs typeface="+mn-lt"/>
                  </a:rPr>
                  <a:t> très longue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⇒ </m:t>
                    </m:r>
                  </m:oMath>
                </a14:m>
                <a:r>
                  <a:rPr lang="en-US" sz="1600" dirty="0">
                    <a:latin typeface="Abadi Extra Light" panose="020B0204020104020204" pitchFamily="34" charset="0"/>
                    <a:ea typeface="+mn-lt"/>
                    <a:cs typeface="+mn-lt"/>
                  </a:rPr>
                  <a:t>limite son </a:t>
                </a:r>
                <a:r>
                  <a:rPr lang="en-US" sz="1600" dirty="0" err="1">
                    <a:latin typeface="Abadi Extra Light" panose="020B0204020104020204" pitchFamily="34" charset="0"/>
                    <a:ea typeface="+mn-lt"/>
                    <a:cs typeface="+mn-lt"/>
                  </a:rPr>
                  <a:t>utilisation</a:t>
                </a:r>
                <a:endParaRPr lang="en-US" sz="1600" dirty="0">
                  <a:latin typeface="Abadi Extra Light" panose="020B0204020104020204" pitchFamily="34" charset="0"/>
                  <a:cs typeface="Calibri" panose="020F050202020403020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6210E6-AE4F-52D5-9DA7-85F70E7F9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653" y="600353"/>
                <a:ext cx="10515600" cy="404350"/>
              </a:xfrm>
              <a:blipFill>
                <a:blip r:embed="rId2"/>
                <a:stretch>
                  <a:fillRect l="-348" t="-104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0EA2E6-BD2C-96A2-D889-924835001DC3}"/>
                  </a:ext>
                </a:extLst>
              </p:cNvPr>
              <p:cNvSpPr txBox="1"/>
              <p:nvPr/>
            </p:nvSpPr>
            <p:spPr>
              <a:xfrm>
                <a:off x="403656" y="1219962"/>
                <a:ext cx="6440153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dirty="0">
                    <a:latin typeface="Abadi Extra Light" panose="020B0204020104020204" pitchFamily="34" charset="0"/>
                    <a:cs typeface="Arial"/>
                  </a:rPr>
                  <a:t>Approche très </a:t>
                </a:r>
                <a:r>
                  <a:rPr lang="en-US" sz="1600" dirty="0" err="1">
                    <a:latin typeface="Abadi Extra Light" panose="020B0204020104020204" pitchFamily="34" charset="0"/>
                    <a:cs typeface="Arial"/>
                  </a:rPr>
                  <a:t>rapide</a:t>
                </a:r>
                <a:r>
                  <a:rPr lang="en-US" sz="1600" dirty="0">
                    <a:latin typeface="Abadi Extra Light" panose="020B0204020104020204" pitchFamily="34" charset="0"/>
                    <a:cs typeface="Arial"/>
                  </a:rPr>
                  <a:t> (</a:t>
                </a:r>
                <a:r>
                  <a:rPr lang="en-US" sz="1600" dirty="0" err="1">
                    <a:latin typeface="Abadi Extra Light" panose="020B0204020104020204" pitchFamily="34" charset="0"/>
                    <a:cs typeface="Arial"/>
                  </a:rPr>
                  <a:t>prédiction</a:t>
                </a:r>
                <a:r>
                  <a:rPr lang="en-US" sz="1600" dirty="0">
                    <a:latin typeface="Abadi Extra Light" panose="020B0204020104020204" pitchFamily="34" charset="0"/>
                    <a:cs typeface="Arial"/>
                  </a:rPr>
                  <a:t> </a:t>
                </a:r>
                <a:r>
                  <a:rPr lang="en-US" sz="1600" b="1" dirty="0">
                    <a:latin typeface="Abadi Extra Light" panose="020B0204020104020204" pitchFamily="34" charset="0"/>
                    <a:cs typeface="Arial"/>
                  </a:rPr>
                  <a:t>quasi-</a:t>
                </a:r>
                <a:r>
                  <a:rPr lang="en-US" sz="1600" b="1" dirty="0" err="1">
                    <a:latin typeface="Abadi Extra Light" panose="020B0204020104020204" pitchFamily="34" charset="0"/>
                    <a:cs typeface="Arial"/>
                  </a:rPr>
                  <a:t>instantanée</a:t>
                </a:r>
                <a:r>
                  <a:rPr lang="en-US" sz="1600" dirty="0">
                    <a:latin typeface="Abadi Extra Light" panose="020B0204020104020204" pitchFamily="34" charset="0"/>
                    <a:cs typeface="Arial"/>
                  </a:rPr>
                  <a:t>):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</m:oMath>
                </a14:m>
                <a:r>
                  <a:rPr lang="en-US" sz="1600" b="1" spc="300" dirty="0">
                    <a:latin typeface="Abadi Extra Light" panose="020B0204020104020204" pitchFamily="34" charset="0"/>
                    <a:cs typeface="Arial"/>
                  </a:rPr>
                  <a:t>AUTO-ENCODEUR</a:t>
                </a:r>
                <a:r>
                  <a:rPr lang="en-US" sz="1600" spc="300" dirty="0">
                    <a:latin typeface="Abadi Extra Light" panose="020B0204020104020204" pitchFamily="34" charset="0"/>
                    <a:cs typeface="Arial"/>
                  </a:rPr>
                  <a:t> 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0EA2E6-BD2C-96A2-D889-924835001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56" y="1219962"/>
                <a:ext cx="6440153" cy="338554"/>
              </a:xfrm>
              <a:prstGeom prst="rect">
                <a:avLst/>
              </a:prstGeom>
              <a:blipFill>
                <a:blip r:embed="rId3"/>
                <a:stretch>
                  <a:fillRect l="-473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4D38AF-2A73-EE22-5374-F7B3BC76C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705" y="648111"/>
            <a:ext cx="4334644" cy="1765741"/>
          </a:xfrm>
          <a:prstGeom prst="rect">
            <a:avLst/>
          </a:prstGeom>
        </p:spPr>
      </p:pic>
      <p:pic>
        <p:nvPicPr>
          <p:cNvPr id="8" name="Imag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ACF0D47A-EAA2-78BD-A0D9-4100CDE13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203" y="879753"/>
            <a:ext cx="351395" cy="403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4484AA-B189-9645-3B5A-D2201C3A2675}"/>
              </a:ext>
            </a:extLst>
          </p:cNvPr>
          <p:cNvSpPr txBox="1"/>
          <p:nvPr/>
        </p:nvSpPr>
        <p:spPr>
          <a:xfrm>
            <a:off x="951514" y="1530982"/>
            <a:ext cx="43346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 err="1">
                <a:latin typeface="Abadi Extra Light" panose="020B0204020104020204" pitchFamily="34" charset="0"/>
                <a:ea typeface="Calibri"/>
                <a:cs typeface="Calibri"/>
              </a:rPr>
              <a:t>Pré-entrainé</a:t>
            </a:r>
            <a:r>
              <a:rPr lang="en-US" sz="1600" dirty="0">
                <a:latin typeface="Abadi Extra Light" panose="020B0204020104020204" pitchFamily="34" charset="0"/>
                <a:ea typeface="Calibri"/>
                <a:cs typeface="Calibri"/>
              </a:rPr>
              <a:t> : </a:t>
            </a:r>
            <a:r>
              <a:rPr lang="en-US" sz="1600" dirty="0" err="1">
                <a:latin typeface="Abadi Extra Light" panose="020B0204020104020204" pitchFamily="34" charset="0"/>
                <a:ea typeface="Calibri"/>
                <a:cs typeface="Calibri"/>
              </a:rPr>
              <a:t>seule</a:t>
            </a:r>
            <a:r>
              <a:rPr lang="en-US" sz="1600" dirty="0">
                <a:latin typeface="Abadi Extra Light" panose="020B0204020104020204" pitchFamily="34" charset="0"/>
                <a:ea typeface="Calibri"/>
                <a:cs typeface="Calibri"/>
              </a:rPr>
              <a:t> </a:t>
            </a:r>
            <a:r>
              <a:rPr lang="en-US" sz="1600" dirty="0" err="1">
                <a:latin typeface="Abadi Extra Light" panose="020B0204020104020204" pitchFamily="34" charset="0"/>
                <a:ea typeface="Calibri"/>
                <a:cs typeface="Calibri"/>
              </a:rPr>
              <a:t>l'</a:t>
            </a:r>
            <a:r>
              <a:rPr lang="en-US" sz="1600" b="1" dirty="0" err="1">
                <a:latin typeface="Abadi Extra Light" panose="020B0204020104020204" pitchFamily="34" charset="0"/>
                <a:ea typeface="Calibri"/>
                <a:cs typeface="Calibri"/>
              </a:rPr>
              <a:t>inférence</a:t>
            </a:r>
            <a:r>
              <a:rPr lang="en-US" sz="1600" dirty="0">
                <a:latin typeface="Abadi Extra Light" panose="020B0204020104020204" pitchFamily="34" charset="0"/>
                <a:ea typeface="Calibri"/>
                <a:cs typeface="Calibri"/>
              </a:rPr>
              <a:t> </a:t>
            </a:r>
            <a:r>
              <a:rPr lang="en-US" sz="1600" dirty="0" err="1">
                <a:latin typeface="Abadi Extra Light" panose="020B0204020104020204" pitchFamily="34" charset="0"/>
                <a:ea typeface="Calibri"/>
                <a:cs typeface="Calibri"/>
              </a:rPr>
              <a:t>est</a:t>
            </a:r>
            <a:r>
              <a:rPr lang="en-US" sz="1600" dirty="0">
                <a:latin typeface="Abadi Extra Light" panose="020B0204020104020204" pitchFamily="34" charset="0"/>
                <a:ea typeface="Calibri"/>
                <a:cs typeface="Calibri"/>
              </a:rPr>
              <a:t> </a:t>
            </a:r>
            <a:r>
              <a:rPr lang="en-US" sz="1600" dirty="0" err="1">
                <a:latin typeface="Abadi Extra Light" panose="020B0204020104020204" pitchFamily="34" charset="0"/>
                <a:ea typeface="Calibri"/>
                <a:cs typeface="Calibri"/>
              </a:rPr>
              <a:t>nécessaire</a:t>
            </a:r>
            <a:endParaRPr lang="en-US" sz="1600" dirty="0">
              <a:latin typeface="Abadi Extra Light" panose="020B0204020104020204" pitchFamily="34" charset="0"/>
              <a:ea typeface="Calibri"/>
              <a:cs typeface="Calibri"/>
            </a:endParaRPr>
          </a:p>
          <a:p>
            <a:pPr marL="285750" indent="-285750">
              <a:buFontTx/>
              <a:buChar char="-"/>
            </a:pPr>
            <a:r>
              <a:rPr lang="en-US" sz="1600" b="1" dirty="0">
                <a:latin typeface="Abadi Extra Light" panose="020B0204020104020204" pitchFamily="34" charset="0"/>
                <a:ea typeface="Calibri"/>
                <a:cs typeface="Calibri"/>
              </a:rPr>
              <a:t>Adaptable</a:t>
            </a:r>
            <a:r>
              <a:rPr lang="en-US" sz="1600" dirty="0">
                <a:latin typeface="Abadi Extra Light" panose="020B0204020104020204" pitchFamily="34" charset="0"/>
                <a:ea typeface="Calibri"/>
                <a:cs typeface="Calibri"/>
              </a:rPr>
              <a:t> aux </a:t>
            </a:r>
            <a:r>
              <a:rPr lang="en-US" sz="1600" dirty="0" err="1">
                <a:latin typeface="Abadi Extra Light" panose="020B0204020104020204" pitchFamily="34" charset="0"/>
                <a:ea typeface="Calibri"/>
                <a:cs typeface="Calibri"/>
              </a:rPr>
              <a:t>vidéos</a:t>
            </a:r>
            <a:r>
              <a:rPr lang="en-US" sz="1600" dirty="0">
                <a:latin typeface="Abadi Extra Light" panose="020B0204020104020204" pitchFamily="34" charset="0"/>
                <a:ea typeface="Calibri"/>
                <a:cs typeface="Calibri"/>
              </a:rPr>
              <a:t> </a:t>
            </a:r>
            <a:r>
              <a:rPr lang="en-US" sz="1600" dirty="0" err="1">
                <a:latin typeface="Abadi Extra Light" panose="020B0204020104020204" pitchFamily="34" charset="0"/>
                <a:ea typeface="Calibri"/>
                <a:cs typeface="Calibri"/>
              </a:rPr>
              <a:t>facilement</a:t>
            </a:r>
            <a:endParaRPr lang="en-US" sz="1600" dirty="0">
              <a:latin typeface="Abadi Extra Light" panose="020B0204020104020204" pitchFamily="34" charset="0"/>
              <a:ea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091DA2-A5FE-F8E8-CDF7-6EFE52B3122B}"/>
                  </a:ext>
                </a:extLst>
              </p:cNvPr>
              <p:cNvSpPr txBox="1"/>
              <p:nvPr/>
            </p:nvSpPr>
            <p:spPr>
              <a:xfrm>
                <a:off x="2084092" y="2224963"/>
                <a:ext cx="164048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𝜶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=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𝜷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=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𝟏</m:t>
                      </m:r>
                    </m:oMath>
                  </m:oMathPara>
                </a14:m>
                <a:endParaRPr lang="fr-FR" sz="1400" b="1" i="1" dirty="0">
                  <a:ea typeface="Cambria Math" panose="02040503050406030204" pitchFamily="18" charset="0"/>
                  <a:cs typeface="+mn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𝝀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=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𝟏</m:t>
                      </m:r>
                    </m:oMath>
                  </m:oMathPara>
                </a14:m>
                <a:endParaRPr lang="fr-FR" sz="1400" b="1" i="1" dirty="0">
                  <a:ea typeface="Cambria Math" panose="02040503050406030204" pitchFamily="18" charset="0"/>
                  <a:cs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091DA2-A5FE-F8E8-CDF7-6EFE52B31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092" y="2224963"/>
                <a:ext cx="16404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5">
            <a:extLst>
              <a:ext uri="{FF2B5EF4-FFF2-40B4-BE49-F238E27FC236}">
                <a16:creationId xmlns:a16="http://schemas.microsoft.com/office/drawing/2014/main" id="{7DE867A3-E191-4CE7-0CD9-A9A52A6B5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1491" y="4764504"/>
            <a:ext cx="2641884" cy="1476000"/>
          </a:xfrm>
          <a:prstGeom prst="rect">
            <a:avLst/>
          </a:prstGeom>
        </p:spPr>
      </p:pic>
      <p:pic>
        <p:nvPicPr>
          <p:cNvPr id="17" name="Picture 17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EAE85E17-BB75-651E-4968-18CEE8A4B6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04" y="4953164"/>
            <a:ext cx="2209476" cy="1239513"/>
          </a:xfrm>
          <a:prstGeom prst="rect">
            <a:avLst/>
          </a:prstGeom>
        </p:spPr>
      </p:pic>
      <p:pic>
        <p:nvPicPr>
          <p:cNvPr id="19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420B9F96-5172-D264-EB75-42DD9E842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1622" y="4953164"/>
            <a:ext cx="2156219" cy="1239513"/>
          </a:xfrm>
          <a:prstGeom prst="rect">
            <a:avLst/>
          </a:prstGeom>
        </p:spPr>
      </p:pic>
      <p:pic>
        <p:nvPicPr>
          <p:cNvPr id="22" name="Picture 22" descr="A person sticking his tongue out&#10;&#10;Description automatically generated">
            <a:extLst>
              <a:ext uri="{FF2B5EF4-FFF2-40B4-BE49-F238E27FC236}">
                <a16:creationId xmlns:a16="http://schemas.microsoft.com/office/drawing/2014/main" id="{96C7FEB6-1D56-86A0-DDE7-A0449335BB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836" y="2847812"/>
            <a:ext cx="1530888" cy="1916428"/>
          </a:xfrm>
          <a:prstGeom prst="rect">
            <a:avLst/>
          </a:prstGeom>
        </p:spPr>
      </p:pic>
      <p:pic>
        <p:nvPicPr>
          <p:cNvPr id="23" name="Picture 23" descr="A picture containing chart&#10;&#10;Description automatically generated">
            <a:extLst>
              <a:ext uri="{FF2B5EF4-FFF2-40B4-BE49-F238E27FC236}">
                <a16:creationId xmlns:a16="http://schemas.microsoft.com/office/drawing/2014/main" id="{8EF1FF6D-6E23-AEE8-B504-9C55DC0528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8894" y="2842645"/>
            <a:ext cx="1322906" cy="1926761"/>
          </a:xfrm>
          <a:prstGeom prst="rect">
            <a:avLst/>
          </a:prstGeom>
        </p:spPr>
      </p:pic>
      <p:pic>
        <p:nvPicPr>
          <p:cNvPr id="24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12274C95-5750-4699-0190-033B0CA26B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6806" y="2926776"/>
            <a:ext cx="1254642" cy="16244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894038-87E3-CAA1-339C-289ACC2260FC}"/>
              </a:ext>
            </a:extLst>
          </p:cNvPr>
          <p:cNvSpPr txBox="1"/>
          <p:nvPr/>
        </p:nvSpPr>
        <p:spPr>
          <a:xfrm>
            <a:off x="2755820" y="3536312"/>
            <a:ext cx="27397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Trebuchet MS" panose="020B0603020202020204" pitchFamily="34" charset="0"/>
                <a:ea typeface="+mn-lt"/>
                <a:cs typeface="+mn-lt"/>
              </a:rPr>
              <a:t>+</a:t>
            </a:r>
            <a:endParaRPr lang="en-US" sz="2800" b="1" dirty="0">
              <a:latin typeface="Trebuchet MS" panose="020B0603020202020204" pitchFamily="34" charset="0"/>
              <a:cs typeface="Calibri"/>
            </a:endParaRPr>
          </a:p>
        </p:txBody>
      </p:sp>
      <p:pic>
        <p:nvPicPr>
          <p:cNvPr id="27" name="Picture 27">
            <a:extLst>
              <a:ext uri="{FF2B5EF4-FFF2-40B4-BE49-F238E27FC236}">
                <a16:creationId xmlns:a16="http://schemas.microsoft.com/office/drawing/2014/main" id="{D5CCA056-F898-992F-B03E-35E2128DDD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79853" y="4751055"/>
            <a:ext cx="2588595" cy="1476000"/>
          </a:xfrm>
          <a:prstGeom prst="rect">
            <a:avLst/>
          </a:prstGeom>
        </p:spPr>
      </p:pic>
      <p:pic>
        <p:nvPicPr>
          <p:cNvPr id="28" name="Picture 28" descr="A picture containing text, colorful, graffiti, painted&#10;&#10;Description automatically generated">
            <a:extLst>
              <a:ext uri="{FF2B5EF4-FFF2-40B4-BE49-F238E27FC236}">
                <a16:creationId xmlns:a16="http://schemas.microsoft.com/office/drawing/2014/main" id="{7CBFF6F0-C5DC-B6FC-2FEC-4D5B30C409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46887" y="2925281"/>
            <a:ext cx="1254643" cy="16274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FCE3F0-F968-4635-D870-26AEB0554F5C}"/>
              </a:ext>
            </a:extLst>
          </p:cNvPr>
          <p:cNvSpPr/>
          <p:nvPr/>
        </p:nvSpPr>
        <p:spPr>
          <a:xfrm>
            <a:off x="258188" y="158014"/>
            <a:ext cx="1927860" cy="114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1E85AA3-896A-D446-E136-63D3CBEC7B59}"/>
              </a:ext>
            </a:extLst>
          </p:cNvPr>
          <p:cNvSpPr/>
          <p:nvPr/>
        </p:nvSpPr>
        <p:spPr>
          <a:xfrm>
            <a:off x="160653" y="89164"/>
            <a:ext cx="252000" cy="252000"/>
          </a:xfrm>
          <a:prstGeom prst="ellipse">
            <a:avLst/>
          </a:prstGeom>
          <a:solidFill>
            <a:srgbClr val="CC5856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76D2561-4F99-62F4-649A-E6828A4A06F6}"/>
              </a:ext>
            </a:extLst>
          </p:cNvPr>
          <p:cNvSpPr/>
          <p:nvPr/>
        </p:nvSpPr>
        <p:spPr>
          <a:xfrm>
            <a:off x="788355" y="89164"/>
            <a:ext cx="252000" cy="252000"/>
          </a:xfrm>
          <a:prstGeom prst="ellipse">
            <a:avLst/>
          </a:prstGeom>
          <a:solidFill>
            <a:srgbClr val="00818A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6D8F0CE0-266A-6869-5BC0-DE277553D214}"/>
              </a:ext>
            </a:extLst>
          </p:cNvPr>
          <p:cNvSpPr/>
          <p:nvPr/>
        </p:nvSpPr>
        <p:spPr>
          <a:xfrm>
            <a:off x="1416057" y="89164"/>
            <a:ext cx="252000" cy="252000"/>
          </a:xfrm>
          <a:prstGeom prst="ellipse">
            <a:avLst/>
          </a:prstGeom>
          <a:solidFill>
            <a:srgbClr val="E6C000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1791579B-5909-1C13-C9BF-270664AE5894}"/>
              </a:ext>
            </a:extLst>
          </p:cNvPr>
          <p:cNvSpPr/>
          <p:nvPr/>
        </p:nvSpPr>
        <p:spPr>
          <a:xfrm>
            <a:off x="2038221" y="89164"/>
            <a:ext cx="252000" cy="252000"/>
          </a:xfrm>
          <a:prstGeom prst="ellipse">
            <a:avLst/>
          </a:prstGeom>
          <a:solidFill>
            <a:srgbClr val="09194F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3D6C44-3F40-3038-3517-FCD9F91041FB}"/>
              </a:ext>
            </a:extLst>
          </p:cNvPr>
          <p:cNvSpPr/>
          <p:nvPr/>
        </p:nvSpPr>
        <p:spPr>
          <a:xfrm>
            <a:off x="0" y="6482720"/>
            <a:ext cx="12192000" cy="3835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33" name="ZoneTexte 13">
            <a:extLst>
              <a:ext uri="{FF2B5EF4-FFF2-40B4-BE49-F238E27FC236}">
                <a16:creationId xmlns:a16="http://schemas.microsoft.com/office/drawing/2014/main" id="{4583148F-4C83-3669-8A73-765553C417C0}"/>
              </a:ext>
            </a:extLst>
          </p:cNvPr>
          <p:cNvSpPr txBox="1"/>
          <p:nvPr/>
        </p:nvSpPr>
        <p:spPr>
          <a:xfrm>
            <a:off x="22032" y="6505242"/>
            <a:ext cx="12169967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Léa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 Camusat          Philippe Conesa          </a:t>
            </a:r>
            <a:r>
              <a:rPr lang="en-US" sz="1600" b="1" dirty="0">
                <a:solidFill>
                  <a:srgbClr val="09194F"/>
                </a:solidFill>
                <a:latin typeface="Abadi Extra Light" panose="020B0204020104020204" pitchFamily="34" charset="0"/>
              </a:rPr>
              <a:t>Eva Etheve         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Julie Gonzalez          Lila </a:t>
            </a: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Roig</a:t>
            </a:r>
            <a:endParaRPr lang="en-US" sz="1600" i="0" u="none" strike="noStrike" kern="1200" cap="none" spc="0" baseline="0" dirty="0">
              <a:solidFill>
                <a:srgbClr val="09194F"/>
              </a:solidFill>
              <a:uFillTx/>
              <a:latin typeface="Abadi Extra Light" panose="020B0204020104020204" pitchFamily="34" charset="0"/>
            </a:endParaRPr>
          </a:p>
        </p:txBody>
      </p:sp>
      <p:sp>
        <p:nvSpPr>
          <p:cNvPr id="34" name="Rectangle: Rounded Corners 13">
            <a:extLst>
              <a:ext uri="{FF2B5EF4-FFF2-40B4-BE49-F238E27FC236}">
                <a16:creationId xmlns:a16="http://schemas.microsoft.com/office/drawing/2014/main" id="{CC5AC4A1-6DD8-1C47-8439-98A9340D9D8B}"/>
              </a:ext>
            </a:extLst>
          </p:cNvPr>
          <p:cNvSpPr/>
          <p:nvPr/>
        </p:nvSpPr>
        <p:spPr>
          <a:xfrm>
            <a:off x="3813035" y="115302"/>
            <a:ext cx="5353050" cy="395670"/>
          </a:xfrm>
          <a:prstGeom prst="roundRect">
            <a:avLst/>
          </a:prstGeom>
          <a:noFill/>
          <a:ln w="19050">
            <a:solidFill>
              <a:srgbClr val="09194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rgbClr val="000000"/>
              </a:solidFill>
              <a:latin typeface="Abadi Extra Light" panose="020B0204020104020204" pitchFamily="34" charset="0"/>
              <a:cs typeface="Calibri"/>
            </a:endParaRPr>
          </a:p>
        </p:txBody>
      </p:sp>
      <p:sp>
        <p:nvSpPr>
          <p:cNvPr id="35" name="CustomShape 2">
            <a:extLst>
              <a:ext uri="{FF2B5EF4-FFF2-40B4-BE49-F238E27FC236}">
                <a16:creationId xmlns:a16="http://schemas.microsoft.com/office/drawing/2014/main" id="{0A5451ED-C5B8-C592-002B-E12CB6E64094}"/>
              </a:ext>
            </a:extLst>
          </p:cNvPr>
          <p:cNvSpPr/>
          <p:nvPr/>
        </p:nvSpPr>
        <p:spPr>
          <a:xfrm>
            <a:off x="3623733" y="-56104"/>
            <a:ext cx="5742377" cy="728948"/>
          </a:xfrm>
          <a:prstGeom prst="roundRect">
            <a:avLst>
              <a:gd name="adj" fmla="val 16667"/>
            </a:avLst>
          </a:prstGeom>
          <a:noFill/>
          <a:ln w="284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strike="noStrike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Limitations et Comparaison avec un autre modèle</a:t>
            </a:r>
            <a:endParaRPr lang="en-US" sz="1600" b="1" strike="noStrike" spc="-1" dirty="0">
              <a:latin typeface="Abadi Extra Light" panose="020B0204020104020204" pitchFamily="34" charset="0"/>
              <a:ea typeface="Cambria Math"/>
            </a:endParaRP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90CCE2B1-1DCB-FC11-990F-AAE963E19D2C}"/>
              </a:ext>
            </a:extLst>
          </p:cNvPr>
          <p:cNvSpPr txBox="1"/>
          <p:nvPr/>
        </p:nvSpPr>
        <p:spPr>
          <a:xfrm>
            <a:off x="6537458" y="2552078"/>
            <a:ext cx="153088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spc="300" dirty="0">
                <a:latin typeface="Abadi Extra Light" panose="020B0204020104020204" pitchFamily="34" charset="0"/>
                <a:ea typeface="Cambria Math" panose="02040503050406030204" pitchFamily="18" charset="0"/>
                <a:cs typeface="+mn-lt"/>
              </a:rPr>
              <a:t>CNN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528486E7-CBB5-AB5B-6F8A-388E3FA5C881}"/>
              </a:ext>
            </a:extLst>
          </p:cNvPr>
          <p:cNvSpPr txBox="1"/>
          <p:nvPr/>
        </p:nvSpPr>
        <p:spPr>
          <a:xfrm>
            <a:off x="9271347" y="2551238"/>
            <a:ext cx="20193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spc="300" dirty="0" err="1">
                <a:latin typeface="Abadi Extra Light" panose="020B0204020104020204" pitchFamily="34" charset="0"/>
                <a:ea typeface="Cambria Math" panose="02040503050406030204" pitchFamily="18" charset="0"/>
                <a:cs typeface="+mn-lt"/>
              </a:rPr>
              <a:t>AutoEncoder</a:t>
            </a:r>
            <a:endParaRPr lang="fr-FR" b="1" spc="300" dirty="0">
              <a:latin typeface="Abadi Extra Light" panose="020B0204020104020204" pitchFamily="34" charset="0"/>
              <a:ea typeface="Cambria Math" panose="02040503050406030204" pitchFamily="18" charset="0"/>
              <a:cs typeface="+mn-lt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CC4B8D87-E891-74E8-78F4-7CE9E05D4B05}"/>
              </a:ext>
            </a:extLst>
          </p:cNvPr>
          <p:cNvSpPr txBox="1"/>
          <p:nvPr/>
        </p:nvSpPr>
        <p:spPr>
          <a:xfrm>
            <a:off x="2679620" y="5227445"/>
            <a:ext cx="27397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Trebuchet MS" panose="020B0603020202020204" pitchFamily="34" charset="0"/>
                <a:ea typeface="+mn-lt"/>
                <a:cs typeface="+mn-lt"/>
              </a:rPr>
              <a:t>+</a:t>
            </a:r>
            <a:endParaRPr lang="en-US" sz="2800" b="1" dirty="0"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id="{FB1314EB-F497-3B8D-FF16-D45B3273E9A9}"/>
              </a:ext>
            </a:extLst>
          </p:cNvPr>
          <p:cNvSpPr txBox="1"/>
          <p:nvPr/>
        </p:nvSpPr>
        <p:spPr>
          <a:xfrm>
            <a:off x="5410757" y="3536312"/>
            <a:ext cx="30176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Trebuchet MS" panose="020B0603020202020204" pitchFamily="34" charset="0"/>
                <a:ea typeface="+mn-lt"/>
                <a:cs typeface="+mn-lt"/>
              </a:rPr>
              <a:t>=</a:t>
            </a:r>
            <a:endParaRPr lang="en-US" sz="2800" b="1" dirty="0"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44" name="TextBox 12">
            <a:extLst>
              <a:ext uri="{FF2B5EF4-FFF2-40B4-BE49-F238E27FC236}">
                <a16:creationId xmlns:a16="http://schemas.microsoft.com/office/drawing/2014/main" id="{1229363B-6C9C-D1CA-990B-77D764D470EB}"/>
              </a:ext>
            </a:extLst>
          </p:cNvPr>
          <p:cNvSpPr txBox="1"/>
          <p:nvPr/>
        </p:nvSpPr>
        <p:spPr>
          <a:xfrm>
            <a:off x="5410757" y="5320673"/>
            <a:ext cx="30176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Trebuchet MS" panose="020B0603020202020204" pitchFamily="34" charset="0"/>
                <a:ea typeface="+mn-lt"/>
                <a:cs typeface="+mn-lt"/>
              </a:rPr>
              <a:t>=</a:t>
            </a:r>
            <a:endParaRPr lang="en-US" sz="2800" b="1" dirty="0">
              <a:latin typeface="Trebuchet MS" panose="020B0603020202020204" pitchFamily="34" charset="0"/>
              <a:cs typeface="Calibri"/>
            </a:endParaRPr>
          </a:p>
        </p:txBody>
      </p:sp>
      <p:pic>
        <p:nvPicPr>
          <p:cNvPr id="48" name="Graphique 47" descr="Coche avec un remplissage uni">
            <a:extLst>
              <a:ext uri="{FF2B5EF4-FFF2-40B4-BE49-F238E27FC236}">
                <a16:creationId xmlns:a16="http://schemas.microsoft.com/office/drawing/2014/main" id="{9C1D77C0-2EAD-8C90-7B1E-0E0C755A3B5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7831" y="1654971"/>
            <a:ext cx="361047" cy="361047"/>
          </a:xfrm>
          <a:prstGeom prst="rect">
            <a:avLst/>
          </a:prstGeom>
        </p:spPr>
      </p:pic>
      <p:pic>
        <p:nvPicPr>
          <p:cNvPr id="52" name="Graphique 51" descr="Fermer avec un remplissage uni">
            <a:extLst>
              <a:ext uri="{FF2B5EF4-FFF2-40B4-BE49-F238E27FC236}">
                <a16:creationId xmlns:a16="http://schemas.microsoft.com/office/drawing/2014/main" id="{C70200EC-A3E1-23E4-EC00-1093BB25E9C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0955" y="576320"/>
            <a:ext cx="351395" cy="35139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16AD82F-5981-09FB-05D8-BC9369960C94}"/>
              </a:ext>
            </a:extLst>
          </p:cNvPr>
          <p:cNvSpPr txBox="1"/>
          <p:nvPr/>
        </p:nvSpPr>
        <p:spPr>
          <a:xfrm>
            <a:off x="11689062" y="6501719"/>
            <a:ext cx="51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badi Extra Light" panose="020B0204020104020204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56762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Flèche : bas 311">
            <a:extLst>
              <a:ext uri="{FF2B5EF4-FFF2-40B4-BE49-F238E27FC236}">
                <a16:creationId xmlns:a16="http://schemas.microsoft.com/office/drawing/2014/main" id="{C53BE8BF-4DFE-CFCB-245E-B37A5FBADAFF}"/>
              </a:ext>
            </a:extLst>
          </p:cNvPr>
          <p:cNvSpPr/>
          <p:nvPr/>
        </p:nvSpPr>
        <p:spPr>
          <a:xfrm>
            <a:off x="428515" y="393184"/>
            <a:ext cx="329056" cy="6000605"/>
          </a:xfrm>
          <a:prstGeom prst="downArrow">
            <a:avLst>
              <a:gd name="adj1" fmla="val 50000"/>
              <a:gd name="adj2" fmla="val 94385"/>
            </a:avLst>
          </a:prstGeom>
          <a:solidFill>
            <a:srgbClr val="7F7F7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latin typeface="Abadi Extra Light" panose="020B0204020104020204" pitchFamily="34" charset="0"/>
            </a:endParaRPr>
          </a:p>
        </p:txBody>
      </p:sp>
      <p:sp>
        <p:nvSpPr>
          <p:cNvPr id="4" name="ZoneTexte 16 1">
            <a:extLst>
              <a:ext uri="{FF2B5EF4-FFF2-40B4-BE49-F238E27FC236}">
                <a16:creationId xmlns:a16="http://schemas.microsoft.com/office/drawing/2014/main" id="{45837E4B-5FC6-7F5E-CC22-37342DF98339}"/>
              </a:ext>
            </a:extLst>
          </p:cNvPr>
          <p:cNvSpPr txBox="1"/>
          <p:nvPr/>
        </p:nvSpPr>
        <p:spPr>
          <a:xfrm>
            <a:off x="4788120" y="180747"/>
            <a:ext cx="17146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>
                <a:latin typeface="Abadi Extra Light" panose="020B0204020104020204" pitchFamily="34" charset="0"/>
              </a:rPr>
              <a:t>Conclusion</a:t>
            </a:r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A2AD65E8-449A-08E1-DE2F-C0F2F3476232}"/>
              </a:ext>
            </a:extLst>
          </p:cNvPr>
          <p:cNvGrpSpPr/>
          <p:nvPr/>
        </p:nvGrpSpPr>
        <p:grpSpPr>
          <a:xfrm>
            <a:off x="2913152" y="3251658"/>
            <a:ext cx="5113741" cy="482332"/>
            <a:chOff x="2654599" y="3797664"/>
            <a:chExt cx="5113741" cy="482332"/>
          </a:xfrm>
        </p:grpSpPr>
        <p:grpSp>
          <p:nvGrpSpPr>
            <p:cNvPr id="12" name="Groupe 11" descr="\documentclass{article}&#10;\usepackage{amsmath}&#10;\pagestyle{empty}&#10;\begin{document}&#10;&#10;$\mathcal{L}_{total}(\vec{p},\vec{a},\vec{x})$&#10;&#10;&#10;\end{document}" title="IguanaTex Vector Display">
              <a:extLst>
                <a:ext uri="{FF2B5EF4-FFF2-40B4-BE49-F238E27FC236}">
                  <a16:creationId xmlns:a16="http://schemas.microsoft.com/office/drawing/2014/main" id="{DCB1BBDB-5084-E32E-21CB-2EF08EC5357F}"/>
                </a:ext>
              </a:extLst>
            </p:cNvPr>
            <p:cNvGrpSpPr>
              <a:grpSpLocks noChangeAspect="1"/>
            </p:cNvGrpSpPr>
            <p:nvPr>
              <p:custDataLst>
                <p:tags r:id="rId93"/>
              </p:custDataLst>
            </p:nvPr>
          </p:nvGrpSpPr>
          <p:grpSpPr>
            <a:xfrm>
              <a:off x="2654599" y="3886512"/>
              <a:ext cx="1409074" cy="246724"/>
              <a:chOff x="4496337" y="3909321"/>
              <a:chExt cx="1409074" cy="246724"/>
            </a:xfrm>
          </p:grpSpPr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DB704D50-003C-ADB9-9027-4F4F8DC22920}"/>
                  </a:ext>
                </a:extLst>
              </p:cNvPr>
              <p:cNvSpPr/>
              <p:nvPr>
                <p:custDataLst>
                  <p:tags r:id="rId126"/>
                </p:custDataLst>
              </p:nvPr>
            </p:nvSpPr>
            <p:spPr>
              <a:xfrm>
                <a:off x="4496337" y="3920424"/>
                <a:ext cx="157903" cy="179368"/>
              </a:xfrm>
              <a:custGeom>
                <a:avLst/>
                <a:gdLst>
                  <a:gd name="connsiteX0" fmla="*/ 37781 w 157903"/>
                  <a:gd name="connsiteY0" fmla="*/ 151058 h 179368"/>
                  <a:gd name="connsiteX1" fmla="*/ 59038 w 157903"/>
                  <a:gd name="connsiteY1" fmla="*/ 101467 h 179368"/>
                  <a:gd name="connsiteX2" fmla="*/ 93199 w 157903"/>
                  <a:gd name="connsiteY2" fmla="*/ 20788 h 179368"/>
                  <a:gd name="connsiteX3" fmla="*/ 106358 w 157903"/>
                  <a:gd name="connsiteY3" fmla="*/ 15360 h 179368"/>
                  <a:gd name="connsiteX4" fmla="*/ 124325 w 157903"/>
                  <a:gd name="connsiteY4" fmla="*/ 35838 h 179368"/>
                  <a:gd name="connsiteX5" fmla="*/ 123060 w 157903"/>
                  <a:gd name="connsiteY5" fmla="*/ 44967 h 179368"/>
                  <a:gd name="connsiteX6" fmla="*/ 124831 w 157903"/>
                  <a:gd name="connsiteY6" fmla="*/ 46694 h 179368"/>
                  <a:gd name="connsiteX7" fmla="*/ 142038 w 157903"/>
                  <a:gd name="connsiteY7" fmla="*/ 39539 h 179368"/>
                  <a:gd name="connsiteX8" fmla="*/ 148871 w 157903"/>
                  <a:gd name="connsiteY8" fmla="*/ 23502 h 179368"/>
                  <a:gd name="connsiteX9" fmla="*/ 127614 w 157903"/>
                  <a:gd name="connsiteY9" fmla="*/ 63 h 179368"/>
                  <a:gd name="connsiteX10" fmla="*/ 72449 w 157903"/>
                  <a:gd name="connsiteY10" fmla="*/ 26462 h 179368"/>
                  <a:gd name="connsiteX11" fmla="*/ 35504 w 157903"/>
                  <a:gd name="connsiteY11" fmla="*/ 109609 h 179368"/>
                  <a:gd name="connsiteX12" fmla="*/ 21333 w 157903"/>
                  <a:gd name="connsiteY12" fmla="*/ 149085 h 179368"/>
                  <a:gd name="connsiteX13" fmla="*/ 9440 w 157903"/>
                  <a:gd name="connsiteY13" fmla="*/ 166109 h 179368"/>
                  <a:gd name="connsiteX14" fmla="*/ 77 w 157903"/>
                  <a:gd name="connsiteY14" fmla="*/ 177951 h 179368"/>
                  <a:gd name="connsiteX15" fmla="*/ 2354 w 157903"/>
                  <a:gd name="connsiteY15" fmla="*/ 179432 h 179368"/>
                  <a:gd name="connsiteX16" fmla="*/ 15260 w 157903"/>
                  <a:gd name="connsiteY16" fmla="*/ 174250 h 179368"/>
                  <a:gd name="connsiteX17" fmla="*/ 25888 w 157903"/>
                  <a:gd name="connsiteY17" fmla="*/ 165368 h 179368"/>
                  <a:gd name="connsiteX18" fmla="*/ 63339 w 157903"/>
                  <a:gd name="connsiteY18" fmla="*/ 172277 h 179368"/>
                  <a:gd name="connsiteX19" fmla="*/ 102056 w 157903"/>
                  <a:gd name="connsiteY19" fmla="*/ 179432 h 179368"/>
                  <a:gd name="connsiteX20" fmla="*/ 151401 w 157903"/>
                  <a:gd name="connsiteY20" fmla="*/ 153526 h 179368"/>
                  <a:gd name="connsiteX21" fmla="*/ 157981 w 157903"/>
                  <a:gd name="connsiteY21" fmla="*/ 139956 h 179368"/>
                  <a:gd name="connsiteX22" fmla="*/ 156209 w 157903"/>
                  <a:gd name="connsiteY22" fmla="*/ 138229 h 179368"/>
                  <a:gd name="connsiteX23" fmla="*/ 141785 w 157903"/>
                  <a:gd name="connsiteY23" fmla="*/ 143903 h 179368"/>
                  <a:gd name="connsiteX24" fmla="*/ 132929 w 157903"/>
                  <a:gd name="connsiteY24" fmla="*/ 153772 h 179368"/>
                  <a:gd name="connsiteX25" fmla="*/ 129133 w 157903"/>
                  <a:gd name="connsiteY25" fmla="*/ 161174 h 179368"/>
                  <a:gd name="connsiteX26" fmla="*/ 123060 w 157903"/>
                  <a:gd name="connsiteY26" fmla="*/ 164135 h 179368"/>
                  <a:gd name="connsiteX27" fmla="*/ 81559 w 157903"/>
                  <a:gd name="connsiteY27" fmla="*/ 155993 h 179368"/>
                  <a:gd name="connsiteX28" fmla="*/ 47903 w 157903"/>
                  <a:gd name="connsiteY28" fmla="*/ 150071 h 179368"/>
                  <a:gd name="connsiteX29" fmla="*/ 37781 w 157903"/>
                  <a:gd name="connsiteY29" fmla="*/ 151058 h 17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7903" h="179368">
                    <a:moveTo>
                      <a:pt x="37781" y="151058"/>
                    </a:moveTo>
                    <a:cubicBezTo>
                      <a:pt x="51446" y="130333"/>
                      <a:pt x="55748" y="114543"/>
                      <a:pt x="59038" y="101467"/>
                    </a:cubicBezTo>
                    <a:cubicBezTo>
                      <a:pt x="67894" y="67419"/>
                      <a:pt x="77510" y="37812"/>
                      <a:pt x="93199" y="20788"/>
                    </a:cubicBezTo>
                    <a:cubicBezTo>
                      <a:pt x="96236" y="17580"/>
                      <a:pt x="98261" y="15360"/>
                      <a:pt x="106358" y="15360"/>
                    </a:cubicBezTo>
                    <a:cubicBezTo>
                      <a:pt x="123819" y="15360"/>
                      <a:pt x="124325" y="32384"/>
                      <a:pt x="124325" y="35838"/>
                    </a:cubicBezTo>
                    <a:cubicBezTo>
                      <a:pt x="124325" y="40279"/>
                      <a:pt x="123060" y="43733"/>
                      <a:pt x="123060" y="44967"/>
                    </a:cubicBezTo>
                    <a:cubicBezTo>
                      <a:pt x="123060" y="46694"/>
                      <a:pt x="124578" y="46694"/>
                      <a:pt x="124831" y="46694"/>
                    </a:cubicBezTo>
                    <a:cubicBezTo>
                      <a:pt x="128880" y="46694"/>
                      <a:pt x="135712" y="43980"/>
                      <a:pt x="142038" y="39539"/>
                    </a:cubicBezTo>
                    <a:cubicBezTo>
                      <a:pt x="146593" y="36085"/>
                      <a:pt x="148871" y="33617"/>
                      <a:pt x="148871" y="23502"/>
                    </a:cubicBezTo>
                    <a:cubicBezTo>
                      <a:pt x="148871" y="10178"/>
                      <a:pt x="141785" y="63"/>
                      <a:pt x="127614" y="63"/>
                    </a:cubicBezTo>
                    <a:cubicBezTo>
                      <a:pt x="119517" y="63"/>
                      <a:pt x="97248" y="2037"/>
                      <a:pt x="72449" y="26462"/>
                    </a:cubicBezTo>
                    <a:cubicBezTo>
                      <a:pt x="52205" y="46694"/>
                      <a:pt x="40312" y="91104"/>
                      <a:pt x="35504" y="109609"/>
                    </a:cubicBezTo>
                    <a:cubicBezTo>
                      <a:pt x="30949" y="126633"/>
                      <a:pt x="28925" y="134281"/>
                      <a:pt x="21333" y="149085"/>
                    </a:cubicBezTo>
                    <a:cubicBezTo>
                      <a:pt x="19562" y="152045"/>
                      <a:pt x="12982" y="162901"/>
                      <a:pt x="9440" y="166109"/>
                    </a:cubicBezTo>
                    <a:cubicBezTo>
                      <a:pt x="2607" y="172277"/>
                      <a:pt x="77" y="176718"/>
                      <a:pt x="77" y="177951"/>
                    </a:cubicBezTo>
                    <a:cubicBezTo>
                      <a:pt x="77" y="178445"/>
                      <a:pt x="583" y="179432"/>
                      <a:pt x="2354" y="179432"/>
                    </a:cubicBezTo>
                    <a:cubicBezTo>
                      <a:pt x="3366" y="179432"/>
                      <a:pt x="8680" y="178445"/>
                      <a:pt x="15260" y="174250"/>
                    </a:cubicBezTo>
                    <a:cubicBezTo>
                      <a:pt x="19562" y="171783"/>
                      <a:pt x="20068" y="171290"/>
                      <a:pt x="25888" y="165368"/>
                    </a:cubicBezTo>
                    <a:cubicBezTo>
                      <a:pt x="38540" y="165615"/>
                      <a:pt x="47397" y="167836"/>
                      <a:pt x="63339" y="172277"/>
                    </a:cubicBezTo>
                    <a:cubicBezTo>
                      <a:pt x="76245" y="175731"/>
                      <a:pt x="89151" y="179432"/>
                      <a:pt x="102056" y="179432"/>
                    </a:cubicBezTo>
                    <a:cubicBezTo>
                      <a:pt x="122553" y="179432"/>
                      <a:pt x="143304" y="164381"/>
                      <a:pt x="151401" y="153526"/>
                    </a:cubicBezTo>
                    <a:cubicBezTo>
                      <a:pt x="156462" y="146864"/>
                      <a:pt x="157981" y="140696"/>
                      <a:pt x="157981" y="139956"/>
                    </a:cubicBezTo>
                    <a:cubicBezTo>
                      <a:pt x="157981" y="138229"/>
                      <a:pt x="156462" y="138229"/>
                      <a:pt x="156209" y="138229"/>
                    </a:cubicBezTo>
                    <a:cubicBezTo>
                      <a:pt x="152160" y="138229"/>
                      <a:pt x="146087" y="140943"/>
                      <a:pt x="141785" y="143903"/>
                    </a:cubicBezTo>
                    <a:cubicBezTo>
                      <a:pt x="134953" y="148098"/>
                      <a:pt x="134447" y="149578"/>
                      <a:pt x="132929" y="153772"/>
                    </a:cubicBezTo>
                    <a:cubicBezTo>
                      <a:pt x="131663" y="157720"/>
                      <a:pt x="130145" y="159694"/>
                      <a:pt x="129133" y="161174"/>
                    </a:cubicBezTo>
                    <a:cubicBezTo>
                      <a:pt x="127108" y="164135"/>
                      <a:pt x="126855" y="164135"/>
                      <a:pt x="123060" y="164135"/>
                    </a:cubicBezTo>
                    <a:cubicBezTo>
                      <a:pt x="110913" y="164135"/>
                      <a:pt x="98261" y="160434"/>
                      <a:pt x="81559" y="155993"/>
                    </a:cubicBezTo>
                    <a:cubicBezTo>
                      <a:pt x="74474" y="154019"/>
                      <a:pt x="60556" y="150071"/>
                      <a:pt x="47903" y="150071"/>
                    </a:cubicBezTo>
                    <a:cubicBezTo>
                      <a:pt x="44614" y="150071"/>
                      <a:pt x="41071" y="150318"/>
                      <a:pt x="37781" y="1510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48" name="Forme libre : forme 47">
                <a:extLst>
                  <a:ext uri="{FF2B5EF4-FFF2-40B4-BE49-F238E27FC236}">
                    <a16:creationId xmlns:a16="http://schemas.microsoft.com/office/drawing/2014/main" id="{08093872-1F6D-5ADD-0A44-F35E945C84A7}"/>
                  </a:ext>
                </a:extLst>
              </p:cNvPr>
              <p:cNvSpPr/>
              <p:nvPr>
                <p:custDataLst>
                  <p:tags r:id="rId127"/>
                </p:custDataLst>
              </p:nvPr>
            </p:nvSpPr>
            <p:spPr>
              <a:xfrm>
                <a:off x="4670468" y="4023431"/>
                <a:ext cx="59871" cy="109669"/>
              </a:xfrm>
              <a:custGeom>
                <a:avLst/>
                <a:gdLst>
                  <a:gd name="connsiteX0" fmla="*/ 36219 w 59871"/>
                  <a:gd name="connsiteY0" fmla="*/ 39787 h 109669"/>
                  <a:gd name="connsiteX1" fmla="*/ 54287 w 59871"/>
                  <a:gd name="connsiteY1" fmla="*/ 39787 h 109669"/>
                  <a:gd name="connsiteX2" fmla="*/ 59955 w 59871"/>
                  <a:gd name="connsiteY2" fmla="*/ 35987 h 109669"/>
                  <a:gd name="connsiteX3" fmla="*/ 54641 w 59871"/>
                  <a:gd name="connsiteY3" fmla="*/ 33569 h 109669"/>
                  <a:gd name="connsiteX4" fmla="*/ 37813 w 59871"/>
                  <a:gd name="connsiteY4" fmla="*/ 33569 h 109669"/>
                  <a:gd name="connsiteX5" fmla="*/ 44368 w 59871"/>
                  <a:gd name="connsiteY5" fmla="*/ 8009 h 109669"/>
                  <a:gd name="connsiteX6" fmla="*/ 44899 w 59871"/>
                  <a:gd name="connsiteY6" fmla="*/ 5591 h 109669"/>
                  <a:gd name="connsiteX7" fmla="*/ 38876 w 59871"/>
                  <a:gd name="connsiteY7" fmla="*/ 64 h 109669"/>
                  <a:gd name="connsiteX8" fmla="*/ 30551 w 59871"/>
                  <a:gd name="connsiteY8" fmla="*/ 7491 h 109669"/>
                  <a:gd name="connsiteX9" fmla="*/ 23820 w 59871"/>
                  <a:gd name="connsiteY9" fmla="*/ 33569 h 109669"/>
                  <a:gd name="connsiteX10" fmla="*/ 5752 w 59871"/>
                  <a:gd name="connsiteY10" fmla="*/ 33569 h 109669"/>
                  <a:gd name="connsiteX11" fmla="*/ 84 w 59871"/>
                  <a:gd name="connsiteY11" fmla="*/ 37369 h 109669"/>
                  <a:gd name="connsiteX12" fmla="*/ 5398 w 59871"/>
                  <a:gd name="connsiteY12" fmla="*/ 39787 h 109669"/>
                  <a:gd name="connsiteX13" fmla="*/ 22226 w 59871"/>
                  <a:gd name="connsiteY13" fmla="*/ 39787 h 109669"/>
                  <a:gd name="connsiteX14" fmla="*/ 11775 w 59871"/>
                  <a:gd name="connsiteY14" fmla="*/ 80546 h 109669"/>
                  <a:gd name="connsiteX15" fmla="*/ 9118 w 59871"/>
                  <a:gd name="connsiteY15" fmla="*/ 93326 h 109669"/>
                  <a:gd name="connsiteX16" fmla="*/ 28071 w 59871"/>
                  <a:gd name="connsiteY16" fmla="*/ 109733 h 109669"/>
                  <a:gd name="connsiteX17" fmla="*/ 58893 w 59871"/>
                  <a:gd name="connsiteY17" fmla="*/ 83309 h 109669"/>
                  <a:gd name="connsiteX18" fmla="*/ 56058 w 59871"/>
                  <a:gd name="connsiteY18" fmla="*/ 81064 h 109669"/>
                  <a:gd name="connsiteX19" fmla="*/ 52339 w 59871"/>
                  <a:gd name="connsiteY19" fmla="*/ 84345 h 109669"/>
                  <a:gd name="connsiteX20" fmla="*/ 28602 w 59871"/>
                  <a:gd name="connsiteY20" fmla="*/ 104898 h 109669"/>
                  <a:gd name="connsiteX21" fmla="*/ 22403 w 59871"/>
                  <a:gd name="connsiteY21" fmla="*/ 96435 h 109669"/>
                  <a:gd name="connsiteX22" fmla="*/ 23466 w 59871"/>
                  <a:gd name="connsiteY22" fmla="*/ 89354 h 109669"/>
                  <a:gd name="connsiteX23" fmla="*/ 36219 w 59871"/>
                  <a:gd name="connsiteY23" fmla="*/ 39787 h 109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9871" h="109669">
                    <a:moveTo>
                      <a:pt x="36219" y="39787"/>
                    </a:moveTo>
                    <a:lnTo>
                      <a:pt x="54287" y="39787"/>
                    </a:lnTo>
                    <a:cubicBezTo>
                      <a:pt x="57653" y="39787"/>
                      <a:pt x="59955" y="39787"/>
                      <a:pt x="59955" y="35987"/>
                    </a:cubicBezTo>
                    <a:cubicBezTo>
                      <a:pt x="59955" y="33569"/>
                      <a:pt x="57653" y="33569"/>
                      <a:pt x="54641" y="33569"/>
                    </a:cubicBezTo>
                    <a:lnTo>
                      <a:pt x="37813" y="33569"/>
                    </a:lnTo>
                    <a:lnTo>
                      <a:pt x="44368" y="8009"/>
                    </a:lnTo>
                    <a:cubicBezTo>
                      <a:pt x="44545" y="7145"/>
                      <a:pt x="44899" y="6282"/>
                      <a:pt x="44899" y="5591"/>
                    </a:cubicBezTo>
                    <a:cubicBezTo>
                      <a:pt x="44899" y="2482"/>
                      <a:pt x="42419" y="64"/>
                      <a:pt x="38876" y="64"/>
                    </a:cubicBezTo>
                    <a:cubicBezTo>
                      <a:pt x="34448" y="64"/>
                      <a:pt x="31791" y="3000"/>
                      <a:pt x="30551" y="7491"/>
                    </a:cubicBezTo>
                    <a:cubicBezTo>
                      <a:pt x="29311" y="11808"/>
                      <a:pt x="31614" y="3518"/>
                      <a:pt x="23820" y="33569"/>
                    </a:cubicBezTo>
                    <a:lnTo>
                      <a:pt x="5752" y="33569"/>
                    </a:lnTo>
                    <a:cubicBezTo>
                      <a:pt x="2386" y="33569"/>
                      <a:pt x="84" y="33569"/>
                      <a:pt x="84" y="37369"/>
                    </a:cubicBezTo>
                    <a:cubicBezTo>
                      <a:pt x="84" y="39787"/>
                      <a:pt x="2209" y="39787"/>
                      <a:pt x="5398" y="39787"/>
                    </a:cubicBezTo>
                    <a:lnTo>
                      <a:pt x="22226" y="39787"/>
                    </a:lnTo>
                    <a:lnTo>
                      <a:pt x="11775" y="80546"/>
                    </a:lnTo>
                    <a:cubicBezTo>
                      <a:pt x="10712" y="84864"/>
                      <a:pt x="9118" y="91081"/>
                      <a:pt x="9118" y="93326"/>
                    </a:cubicBezTo>
                    <a:cubicBezTo>
                      <a:pt x="9118" y="103516"/>
                      <a:pt x="17974" y="109733"/>
                      <a:pt x="28071" y="109733"/>
                    </a:cubicBezTo>
                    <a:cubicBezTo>
                      <a:pt x="47733" y="109733"/>
                      <a:pt x="58893" y="85554"/>
                      <a:pt x="58893" y="83309"/>
                    </a:cubicBezTo>
                    <a:cubicBezTo>
                      <a:pt x="58893" y="81064"/>
                      <a:pt x="56590" y="81064"/>
                      <a:pt x="56058" y="81064"/>
                    </a:cubicBezTo>
                    <a:cubicBezTo>
                      <a:pt x="53933" y="81064"/>
                      <a:pt x="53756" y="81409"/>
                      <a:pt x="52339" y="84345"/>
                    </a:cubicBezTo>
                    <a:cubicBezTo>
                      <a:pt x="47379" y="95226"/>
                      <a:pt x="38345" y="104898"/>
                      <a:pt x="28602" y="104898"/>
                    </a:cubicBezTo>
                    <a:cubicBezTo>
                      <a:pt x="24883" y="104898"/>
                      <a:pt x="22403" y="102652"/>
                      <a:pt x="22403" y="96435"/>
                    </a:cubicBezTo>
                    <a:cubicBezTo>
                      <a:pt x="22403" y="94708"/>
                      <a:pt x="23111" y="91081"/>
                      <a:pt x="23466" y="89354"/>
                    </a:cubicBezTo>
                    <a:lnTo>
                      <a:pt x="36219" y="39787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49" name="Forme libre : forme 48">
                <a:extLst>
                  <a:ext uri="{FF2B5EF4-FFF2-40B4-BE49-F238E27FC236}">
                    <a16:creationId xmlns:a16="http://schemas.microsoft.com/office/drawing/2014/main" id="{5D159317-ED25-0CF6-ADED-9A823CC616BC}"/>
                  </a:ext>
                </a:extLst>
              </p:cNvPr>
              <p:cNvSpPr/>
              <p:nvPr>
                <p:custDataLst>
                  <p:tags r:id="rId128"/>
                </p:custDataLst>
              </p:nvPr>
            </p:nvSpPr>
            <p:spPr>
              <a:xfrm>
                <a:off x="4750454" y="4055209"/>
                <a:ext cx="83076" cy="77891"/>
              </a:xfrm>
              <a:custGeom>
                <a:avLst/>
                <a:gdLst>
                  <a:gd name="connsiteX0" fmla="*/ 83163 w 83076"/>
                  <a:gd name="connsiteY0" fmla="*/ 30288 h 77891"/>
                  <a:gd name="connsiteX1" fmla="*/ 51102 w 83076"/>
                  <a:gd name="connsiteY1" fmla="*/ 64 h 77891"/>
                  <a:gd name="connsiteX2" fmla="*/ 87 w 83076"/>
                  <a:gd name="connsiteY2" fmla="*/ 47731 h 77891"/>
                  <a:gd name="connsiteX3" fmla="*/ 32325 w 83076"/>
                  <a:gd name="connsiteY3" fmla="*/ 77955 h 77891"/>
                  <a:gd name="connsiteX4" fmla="*/ 83163 w 83076"/>
                  <a:gd name="connsiteY4" fmla="*/ 30288 h 77891"/>
                  <a:gd name="connsiteX5" fmla="*/ 32502 w 83076"/>
                  <a:gd name="connsiteY5" fmla="*/ 73119 h 77891"/>
                  <a:gd name="connsiteX6" fmla="*/ 14789 w 83076"/>
                  <a:gd name="connsiteY6" fmla="*/ 53949 h 77891"/>
                  <a:gd name="connsiteX7" fmla="*/ 25063 w 83076"/>
                  <a:gd name="connsiteY7" fmla="*/ 20098 h 77891"/>
                  <a:gd name="connsiteX8" fmla="*/ 50925 w 83076"/>
                  <a:gd name="connsiteY8" fmla="*/ 4900 h 77891"/>
                  <a:gd name="connsiteX9" fmla="*/ 68638 w 83076"/>
                  <a:gd name="connsiteY9" fmla="*/ 24071 h 77891"/>
                  <a:gd name="connsiteX10" fmla="*/ 58719 w 83076"/>
                  <a:gd name="connsiteY10" fmla="*/ 57403 h 77891"/>
                  <a:gd name="connsiteX11" fmla="*/ 32502 w 83076"/>
                  <a:gd name="connsiteY11" fmla="*/ 73119 h 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76" h="77891">
                    <a:moveTo>
                      <a:pt x="83163" y="30288"/>
                    </a:moveTo>
                    <a:cubicBezTo>
                      <a:pt x="83163" y="11118"/>
                      <a:pt x="68461" y="64"/>
                      <a:pt x="51102" y="64"/>
                    </a:cubicBezTo>
                    <a:cubicBezTo>
                      <a:pt x="24886" y="64"/>
                      <a:pt x="87" y="24071"/>
                      <a:pt x="87" y="47731"/>
                    </a:cubicBezTo>
                    <a:cubicBezTo>
                      <a:pt x="87" y="65002"/>
                      <a:pt x="13017" y="77955"/>
                      <a:pt x="32325" y="77955"/>
                    </a:cubicBezTo>
                    <a:cubicBezTo>
                      <a:pt x="57656" y="77955"/>
                      <a:pt x="83163" y="55158"/>
                      <a:pt x="83163" y="30288"/>
                    </a:cubicBezTo>
                    <a:close/>
                    <a:moveTo>
                      <a:pt x="32502" y="73119"/>
                    </a:moveTo>
                    <a:cubicBezTo>
                      <a:pt x="23646" y="73119"/>
                      <a:pt x="14789" y="67593"/>
                      <a:pt x="14789" y="53949"/>
                    </a:cubicBezTo>
                    <a:cubicBezTo>
                      <a:pt x="14789" y="46868"/>
                      <a:pt x="18154" y="29943"/>
                      <a:pt x="25063" y="20098"/>
                    </a:cubicBezTo>
                    <a:cubicBezTo>
                      <a:pt x="32680" y="9390"/>
                      <a:pt x="42953" y="4900"/>
                      <a:pt x="50925" y="4900"/>
                    </a:cubicBezTo>
                    <a:cubicBezTo>
                      <a:pt x="60490" y="4900"/>
                      <a:pt x="68638" y="11290"/>
                      <a:pt x="68638" y="24071"/>
                    </a:cubicBezTo>
                    <a:cubicBezTo>
                      <a:pt x="68638" y="28216"/>
                      <a:pt x="66512" y="45314"/>
                      <a:pt x="58719" y="57403"/>
                    </a:cubicBezTo>
                    <a:cubicBezTo>
                      <a:pt x="51987" y="67593"/>
                      <a:pt x="41359" y="73119"/>
                      <a:pt x="32502" y="731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50" name="Forme libre : forme 49">
                <a:extLst>
                  <a:ext uri="{FF2B5EF4-FFF2-40B4-BE49-F238E27FC236}">
                    <a16:creationId xmlns:a16="http://schemas.microsoft.com/office/drawing/2014/main" id="{1BB3A7FE-60A2-5B90-F1E9-24292440EF17}"/>
                  </a:ext>
                </a:extLst>
              </p:cNvPr>
              <p:cNvSpPr/>
              <p:nvPr>
                <p:custDataLst>
                  <p:tags r:id="rId129"/>
                </p:custDataLst>
              </p:nvPr>
            </p:nvSpPr>
            <p:spPr>
              <a:xfrm>
                <a:off x="4846796" y="4023431"/>
                <a:ext cx="59871" cy="109669"/>
              </a:xfrm>
              <a:custGeom>
                <a:avLst/>
                <a:gdLst>
                  <a:gd name="connsiteX0" fmla="*/ 36226 w 59871"/>
                  <a:gd name="connsiteY0" fmla="*/ 39787 h 109669"/>
                  <a:gd name="connsiteX1" fmla="*/ 54294 w 59871"/>
                  <a:gd name="connsiteY1" fmla="*/ 39787 h 109669"/>
                  <a:gd name="connsiteX2" fmla="*/ 59962 w 59871"/>
                  <a:gd name="connsiteY2" fmla="*/ 35987 h 109669"/>
                  <a:gd name="connsiteX3" fmla="*/ 54648 w 59871"/>
                  <a:gd name="connsiteY3" fmla="*/ 33569 h 109669"/>
                  <a:gd name="connsiteX4" fmla="*/ 37820 w 59871"/>
                  <a:gd name="connsiteY4" fmla="*/ 33569 h 109669"/>
                  <a:gd name="connsiteX5" fmla="*/ 44374 w 59871"/>
                  <a:gd name="connsiteY5" fmla="*/ 8009 h 109669"/>
                  <a:gd name="connsiteX6" fmla="*/ 44906 w 59871"/>
                  <a:gd name="connsiteY6" fmla="*/ 5591 h 109669"/>
                  <a:gd name="connsiteX7" fmla="*/ 38883 w 59871"/>
                  <a:gd name="connsiteY7" fmla="*/ 64 h 109669"/>
                  <a:gd name="connsiteX8" fmla="*/ 30558 w 59871"/>
                  <a:gd name="connsiteY8" fmla="*/ 7491 h 109669"/>
                  <a:gd name="connsiteX9" fmla="*/ 23827 w 59871"/>
                  <a:gd name="connsiteY9" fmla="*/ 33569 h 109669"/>
                  <a:gd name="connsiteX10" fmla="*/ 5759 w 59871"/>
                  <a:gd name="connsiteY10" fmla="*/ 33569 h 109669"/>
                  <a:gd name="connsiteX11" fmla="*/ 91 w 59871"/>
                  <a:gd name="connsiteY11" fmla="*/ 37369 h 109669"/>
                  <a:gd name="connsiteX12" fmla="*/ 5405 w 59871"/>
                  <a:gd name="connsiteY12" fmla="*/ 39787 h 109669"/>
                  <a:gd name="connsiteX13" fmla="*/ 22232 w 59871"/>
                  <a:gd name="connsiteY13" fmla="*/ 39787 h 109669"/>
                  <a:gd name="connsiteX14" fmla="*/ 11781 w 59871"/>
                  <a:gd name="connsiteY14" fmla="*/ 80546 h 109669"/>
                  <a:gd name="connsiteX15" fmla="*/ 9124 w 59871"/>
                  <a:gd name="connsiteY15" fmla="*/ 93326 h 109669"/>
                  <a:gd name="connsiteX16" fmla="*/ 28078 w 59871"/>
                  <a:gd name="connsiteY16" fmla="*/ 109733 h 109669"/>
                  <a:gd name="connsiteX17" fmla="*/ 58900 w 59871"/>
                  <a:gd name="connsiteY17" fmla="*/ 83309 h 109669"/>
                  <a:gd name="connsiteX18" fmla="*/ 56065 w 59871"/>
                  <a:gd name="connsiteY18" fmla="*/ 81064 h 109669"/>
                  <a:gd name="connsiteX19" fmla="*/ 52346 w 59871"/>
                  <a:gd name="connsiteY19" fmla="*/ 84345 h 109669"/>
                  <a:gd name="connsiteX20" fmla="*/ 28609 w 59871"/>
                  <a:gd name="connsiteY20" fmla="*/ 104898 h 109669"/>
                  <a:gd name="connsiteX21" fmla="*/ 22410 w 59871"/>
                  <a:gd name="connsiteY21" fmla="*/ 96435 h 109669"/>
                  <a:gd name="connsiteX22" fmla="*/ 23472 w 59871"/>
                  <a:gd name="connsiteY22" fmla="*/ 89354 h 109669"/>
                  <a:gd name="connsiteX23" fmla="*/ 36226 w 59871"/>
                  <a:gd name="connsiteY23" fmla="*/ 39787 h 109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9871" h="109669">
                    <a:moveTo>
                      <a:pt x="36226" y="39787"/>
                    </a:moveTo>
                    <a:lnTo>
                      <a:pt x="54294" y="39787"/>
                    </a:lnTo>
                    <a:cubicBezTo>
                      <a:pt x="57660" y="39787"/>
                      <a:pt x="59962" y="39787"/>
                      <a:pt x="59962" y="35987"/>
                    </a:cubicBezTo>
                    <a:cubicBezTo>
                      <a:pt x="59962" y="33569"/>
                      <a:pt x="57660" y="33569"/>
                      <a:pt x="54648" y="33569"/>
                    </a:cubicBezTo>
                    <a:lnTo>
                      <a:pt x="37820" y="33569"/>
                    </a:lnTo>
                    <a:lnTo>
                      <a:pt x="44374" y="8009"/>
                    </a:lnTo>
                    <a:cubicBezTo>
                      <a:pt x="44552" y="7145"/>
                      <a:pt x="44906" y="6282"/>
                      <a:pt x="44906" y="5591"/>
                    </a:cubicBezTo>
                    <a:cubicBezTo>
                      <a:pt x="44906" y="2482"/>
                      <a:pt x="42426" y="64"/>
                      <a:pt x="38883" y="64"/>
                    </a:cubicBezTo>
                    <a:cubicBezTo>
                      <a:pt x="34455" y="64"/>
                      <a:pt x="31798" y="3000"/>
                      <a:pt x="30558" y="7491"/>
                    </a:cubicBezTo>
                    <a:cubicBezTo>
                      <a:pt x="29318" y="11808"/>
                      <a:pt x="31621" y="3518"/>
                      <a:pt x="23827" y="33569"/>
                    </a:cubicBezTo>
                    <a:lnTo>
                      <a:pt x="5759" y="33569"/>
                    </a:lnTo>
                    <a:cubicBezTo>
                      <a:pt x="2393" y="33569"/>
                      <a:pt x="91" y="33569"/>
                      <a:pt x="91" y="37369"/>
                    </a:cubicBezTo>
                    <a:cubicBezTo>
                      <a:pt x="91" y="39787"/>
                      <a:pt x="2216" y="39787"/>
                      <a:pt x="5405" y="39787"/>
                    </a:cubicBezTo>
                    <a:lnTo>
                      <a:pt x="22232" y="39787"/>
                    </a:lnTo>
                    <a:lnTo>
                      <a:pt x="11781" y="80546"/>
                    </a:lnTo>
                    <a:cubicBezTo>
                      <a:pt x="10719" y="84864"/>
                      <a:pt x="9124" y="91081"/>
                      <a:pt x="9124" y="93326"/>
                    </a:cubicBezTo>
                    <a:cubicBezTo>
                      <a:pt x="9124" y="103516"/>
                      <a:pt x="17981" y="109733"/>
                      <a:pt x="28078" y="109733"/>
                    </a:cubicBezTo>
                    <a:cubicBezTo>
                      <a:pt x="47740" y="109733"/>
                      <a:pt x="58900" y="85554"/>
                      <a:pt x="58900" y="83309"/>
                    </a:cubicBezTo>
                    <a:cubicBezTo>
                      <a:pt x="58900" y="81064"/>
                      <a:pt x="56597" y="81064"/>
                      <a:pt x="56065" y="81064"/>
                    </a:cubicBezTo>
                    <a:cubicBezTo>
                      <a:pt x="53940" y="81064"/>
                      <a:pt x="53763" y="81409"/>
                      <a:pt x="52346" y="84345"/>
                    </a:cubicBezTo>
                    <a:cubicBezTo>
                      <a:pt x="47386" y="95226"/>
                      <a:pt x="38352" y="104898"/>
                      <a:pt x="28609" y="104898"/>
                    </a:cubicBezTo>
                    <a:cubicBezTo>
                      <a:pt x="24890" y="104898"/>
                      <a:pt x="22410" y="102652"/>
                      <a:pt x="22410" y="96435"/>
                    </a:cubicBezTo>
                    <a:cubicBezTo>
                      <a:pt x="22410" y="94708"/>
                      <a:pt x="23118" y="91081"/>
                      <a:pt x="23472" y="89354"/>
                    </a:cubicBezTo>
                    <a:lnTo>
                      <a:pt x="36226" y="39787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51" name="Forme libre : forme 50">
                <a:extLst>
                  <a:ext uri="{FF2B5EF4-FFF2-40B4-BE49-F238E27FC236}">
                    <a16:creationId xmlns:a16="http://schemas.microsoft.com/office/drawing/2014/main" id="{C9B1CC49-195A-CB2B-35F0-388D92F71BC4}"/>
                  </a:ext>
                </a:extLst>
              </p:cNvPr>
              <p:cNvSpPr/>
              <p:nvPr>
                <p:custDataLst>
                  <p:tags r:id="rId130"/>
                </p:custDataLst>
              </p:nvPr>
            </p:nvSpPr>
            <p:spPr>
              <a:xfrm>
                <a:off x="4926605" y="4055209"/>
                <a:ext cx="90339" cy="77891"/>
              </a:xfrm>
              <a:custGeom>
                <a:avLst/>
                <a:gdLst>
                  <a:gd name="connsiteX0" fmla="*/ 64040 w 90339"/>
                  <a:gd name="connsiteY0" fmla="*/ 10254 h 77891"/>
                  <a:gd name="connsiteX1" fmla="*/ 45795 w 90339"/>
                  <a:gd name="connsiteY1" fmla="*/ 64 h 77891"/>
                  <a:gd name="connsiteX2" fmla="*/ 94 w 90339"/>
                  <a:gd name="connsiteY2" fmla="*/ 49286 h 77891"/>
                  <a:gd name="connsiteX3" fmla="*/ 26841 w 90339"/>
                  <a:gd name="connsiteY3" fmla="*/ 77955 h 77891"/>
                  <a:gd name="connsiteX4" fmla="*/ 51994 w 90339"/>
                  <a:gd name="connsiteY4" fmla="*/ 65866 h 77891"/>
                  <a:gd name="connsiteX5" fmla="*/ 70239 w 90339"/>
                  <a:gd name="connsiteY5" fmla="*/ 77955 h 77891"/>
                  <a:gd name="connsiteX6" fmla="*/ 84233 w 90339"/>
                  <a:gd name="connsiteY6" fmla="*/ 68802 h 77891"/>
                  <a:gd name="connsiteX7" fmla="*/ 90433 w 90339"/>
                  <a:gd name="connsiteY7" fmla="*/ 51531 h 77891"/>
                  <a:gd name="connsiteX8" fmla="*/ 87599 w 90339"/>
                  <a:gd name="connsiteY8" fmla="*/ 49286 h 77891"/>
                  <a:gd name="connsiteX9" fmla="*/ 83702 w 90339"/>
                  <a:gd name="connsiteY9" fmla="*/ 54640 h 77891"/>
                  <a:gd name="connsiteX10" fmla="*/ 70771 w 90339"/>
                  <a:gd name="connsiteY10" fmla="*/ 73119 h 77891"/>
                  <a:gd name="connsiteX11" fmla="*/ 64925 w 90339"/>
                  <a:gd name="connsiteY11" fmla="*/ 64657 h 77891"/>
                  <a:gd name="connsiteX12" fmla="*/ 67582 w 90339"/>
                  <a:gd name="connsiteY12" fmla="*/ 51013 h 77891"/>
                  <a:gd name="connsiteX13" fmla="*/ 71479 w 90339"/>
                  <a:gd name="connsiteY13" fmla="*/ 35469 h 77891"/>
                  <a:gd name="connsiteX14" fmla="*/ 75022 w 90339"/>
                  <a:gd name="connsiteY14" fmla="*/ 22343 h 77891"/>
                  <a:gd name="connsiteX15" fmla="*/ 78210 w 90339"/>
                  <a:gd name="connsiteY15" fmla="*/ 8872 h 77891"/>
                  <a:gd name="connsiteX16" fmla="*/ 72188 w 90339"/>
                  <a:gd name="connsiteY16" fmla="*/ 3346 h 77891"/>
                  <a:gd name="connsiteX17" fmla="*/ 64040 w 90339"/>
                  <a:gd name="connsiteY17" fmla="*/ 10254 h 77891"/>
                  <a:gd name="connsiteX18" fmla="*/ 52703 w 90339"/>
                  <a:gd name="connsiteY18" fmla="*/ 54640 h 77891"/>
                  <a:gd name="connsiteX19" fmla="*/ 43669 w 90339"/>
                  <a:gd name="connsiteY19" fmla="*/ 66211 h 77891"/>
                  <a:gd name="connsiteX20" fmla="*/ 27372 w 90339"/>
                  <a:gd name="connsiteY20" fmla="*/ 73119 h 77891"/>
                  <a:gd name="connsiteX21" fmla="*/ 14442 w 90339"/>
                  <a:gd name="connsiteY21" fmla="*/ 56367 h 77891"/>
                  <a:gd name="connsiteX22" fmla="*/ 23653 w 90339"/>
                  <a:gd name="connsiteY22" fmla="*/ 21307 h 77891"/>
                  <a:gd name="connsiteX23" fmla="*/ 45795 w 90339"/>
                  <a:gd name="connsiteY23" fmla="*/ 4900 h 77891"/>
                  <a:gd name="connsiteX24" fmla="*/ 61560 w 90339"/>
                  <a:gd name="connsiteY24" fmla="*/ 19926 h 77891"/>
                  <a:gd name="connsiteX25" fmla="*/ 61028 w 90339"/>
                  <a:gd name="connsiteY25" fmla="*/ 22343 h 77891"/>
                  <a:gd name="connsiteX26" fmla="*/ 52703 w 90339"/>
                  <a:gd name="connsiteY26" fmla="*/ 54640 h 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0339" h="77891">
                    <a:moveTo>
                      <a:pt x="64040" y="10254"/>
                    </a:moveTo>
                    <a:cubicBezTo>
                      <a:pt x="60320" y="4555"/>
                      <a:pt x="54297" y="64"/>
                      <a:pt x="45795" y="64"/>
                    </a:cubicBezTo>
                    <a:cubicBezTo>
                      <a:pt x="23121" y="64"/>
                      <a:pt x="94" y="24416"/>
                      <a:pt x="94" y="49286"/>
                    </a:cubicBezTo>
                    <a:cubicBezTo>
                      <a:pt x="94" y="66038"/>
                      <a:pt x="11607" y="77955"/>
                      <a:pt x="26841" y="77955"/>
                    </a:cubicBezTo>
                    <a:cubicBezTo>
                      <a:pt x="36406" y="77955"/>
                      <a:pt x="44909" y="72601"/>
                      <a:pt x="51994" y="65866"/>
                    </a:cubicBezTo>
                    <a:cubicBezTo>
                      <a:pt x="55360" y="76228"/>
                      <a:pt x="65634" y="77955"/>
                      <a:pt x="70239" y="77955"/>
                    </a:cubicBezTo>
                    <a:cubicBezTo>
                      <a:pt x="76616" y="77955"/>
                      <a:pt x="81045" y="74156"/>
                      <a:pt x="84233" y="68802"/>
                    </a:cubicBezTo>
                    <a:cubicBezTo>
                      <a:pt x="88130" y="62066"/>
                      <a:pt x="90433" y="52222"/>
                      <a:pt x="90433" y="51531"/>
                    </a:cubicBezTo>
                    <a:cubicBezTo>
                      <a:pt x="90433" y="49286"/>
                      <a:pt x="88130" y="49286"/>
                      <a:pt x="87599" y="49286"/>
                    </a:cubicBezTo>
                    <a:cubicBezTo>
                      <a:pt x="85119" y="49286"/>
                      <a:pt x="84942" y="49977"/>
                      <a:pt x="83702" y="54640"/>
                    </a:cubicBezTo>
                    <a:cubicBezTo>
                      <a:pt x="81576" y="62930"/>
                      <a:pt x="78210" y="73119"/>
                      <a:pt x="70771" y="73119"/>
                    </a:cubicBezTo>
                    <a:cubicBezTo>
                      <a:pt x="66165" y="73119"/>
                      <a:pt x="64925" y="69320"/>
                      <a:pt x="64925" y="64657"/>
                    </a:cubicBezTo>
                    <a:cubicBezTo>
                      <a:pt x="64925" y="61721"/>
                      <a:pt x="66342" y="55503"/>
                      <a:pt x="67582" y="51013"/>
                    </a:cubicBezTo>
                    <a:cubicBezTo>
                      <a:pt x="68822" y="46350"/>
                      <a:pt x="70594" y="39269"/>
                      <a:pt x="71479" y="35469"/>
                    </a:cubicBezTo>
                    <a:lnTo>
                      <a:pt x="75022" y="22343"/>
                    </a:lnTo>
                    <a:cubicBezTo>
                      <a:pt x="76085" y="17853"/>
                      <a:pt x="78210" y="9736"/>
                      <a:pt x="78210" y="8872"/>
                    </a:cubicBezTo>
                    <a:cubicBezTo>
                      <a:pt x="78210" y="5073"/>
                      <a:pt x="75022" y="3346"/>
                      <a:pt x="72188" y="3346"/>
                    </a:cubicBezTo>
                    <a:cubicBezTo>
                      <a:pt x="69176" y="3346"/>
                      <a:pt x="65102" y="5418"/>
                      <a:pt x="64040" y="10254"/>
                    </a:cubicBezTo>
                    <a:close/>
                    <a:moveTo>
                      <a:pt x="52703" y="54640"/>
                    </a:moveTo>
                    <a:cubicBezTo>
                      <a:pt x="51463" y="59476"/>
                      <a:pt x="47566" y="62930"/>
                      <a:pt x="43669" y="66211"/>
                    </a:cubicBezTo>
                    <a:cubicBezTo>
                      <a:pt x="42075" y="67593"/>
                      <a:pt x="34989" y="73119"/>
                      <a:pt x="27372" y="73119"/>
                    </a:cubicBezTo>
                    <a:cubicBezTo>
                      <a:pt x="20818" y="73119"/>
                      <a:pt x="14442" y="68629"/>
                      <a:pt x="14442" y="56367"/>
                    </a:cubicBezTo>
                    <a:cubicBezTo>
                      <a:pt x="14442" y="47213"/>
                      <a:pt x="19578" y="28216"/>
                      <a:pt x="23653" y="21307"/>
                    </a:cubicBezTo>
                    <a:cubicBezTo>
                      <a:pt x="31801" y="7491"/>
                      <a:pt x="40835" y="4900"/>
                      <a:pt x="45795" y="4900"/>
                    </a:cubicBezTo>
                    <a:cubicBezTo>
                      <a:pt x="58194" y="4900"/>
                      <a:pt x="61560" y="18026"/>
                      <a:pt x="61560" y="19926"/>
                    </a:cubicBezTo>
                    <a:cubicBezTo>
                      <a:pt x="61560" y="20616"/>
                      <a:pt x="61205" y="21825"/>
                      <a:pt x="61028" y="22343"/>
                    </a:cubicBezTo>
                    <a:lnTo>
                      <a:pt x="52703" y="54640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52" name="Forme libre : forme 51">
                <a:extLst>
                  <a:ext uri="{FF2B5EF4-FFF2-40B4-BE49-F238E27FC236}">
                    <a16:creationId xmlns:a16="http://schemas.microsoft.com/office/drawing/2014/main" id="{1B1224CF-7E43-8977-2FC6-FB5A91FEBAD1}"/>
                  </a:ext>
                </a:extLst>
              </p:cNvPr>
              <p:cNvSpPr/>
              <p:nvPr>
                <p:custDataLst>
                  <p:tags r:id="rId131"/>
                </p:custDataLst>
              </p:nvPr>
            </p:nvSpPr>
            <p:spPr>
              <a:xfrm>
                <a:off x="5036547" y="4011514"/>
                <a:ext cx="39678" cy="121585"/>
              </a:xfrm>
              <a:custGeom>
                <a:avLst/>
                <a:gdLst>
                  <a:gd name="connsiteX0" fmla="*/ 39068 w 39678"/>
                  <a:gd name="connsiteY0" fmla="*/ 5245 h 121585"/>
                  <a:gd name="connsiteX1" fmla="*/ 39776 w 39678"/>
                  <a:gd name="connsiteY1" fmla="*/ 2482 h 121585"/>
                  <a:gd name="connsiteX2" fmla="*/ 36942 w 39678"/>
                  <a:gd name="connsiteY2" fmla="*/ 64 h 121585"/>
                  <a:gd name="connsiteX3" fmla="*/ 14269 w 39678"/>
                  <a:gd name="connsiteY3" fmla="*/ 1791 h 121585"/>
                  <a:gd name="connsiteX4" fmla="*/ 10549 w 39678"/>
                  <a:gd name="connsiteY4" fmla="*/ 5764 h 121585"/>
                  <a:gd name="connsiteX5" fmla="*/ 14977 w 39678"/>
                  <a:gd name="connsiteY5" fmla="*/ 8182 h 121585"/>
                  <a:gd name="connsiteX6" fmla="*/ 23480 w 39678"/>
                  <a:gd name="connsiteY6" fmla="*/ 10772 h 121585"/>
                  <a:gd name="connsiteX7" fmla="*/ 22771 w 39678"/>
                  <a:gd name="connsiteY7" fmla="*/ 14572 h 121585"/>
                  <a:gd name="connsiteX8" fmla="*/ 806 w 39678"/>
                  <a:gd name="connsiteY8" fmla="*/ 99889 h 121585"/>
                  <a:gd name="connsiteX9" fmla="*/ 98 w 39678"/>
                  <a:gd name="connsiteY9" fmla="*/ 105243 h 121585"/>
                  <a:gd name="connsiteX10" fmla="*/ 18697 w 39678"/>
                  <a:gd name="connsiteY10" fmla="*/ 121650 h 121585"/>
                  <a:gd name="connsiteX11" fmla="*/ 32868 w 39678"/>
                  <a:gd name="connsiteY11" fmla="*/ 112497 h 121585"/>
                  <a:gd name="connsiteX12" fmla="*/ 39068 w 39678"/>
                  <a:gd name="connsiteY12" fmla="*/ 95226 h 121585"/>
                  <a:gd name="connsiteX13" fmla="*/ 36234 w 39678"/>
                  <a:gd name="connsiteY13" fmla="*/ 92981 h 121585"/>
                  <a:gd name="connsiteX14" fmla="*/ 32691 w 39678"/>
                  <a:gd name="connsiteY14" fmla="*/ 97126 h 121585"/>
                  <a:gd name="connsiteX15" fmla="*/ 19406 w 39678"/>
                  <a:gd name="connsiteY15" fmla="*/ 116814 h 121585"/>
                  <a:gd name="connsiteX16" fmla="*/ 13383 w 39678"/>
                  <a:gd name="connsiteY16" fmla="*/ 108352 h 121585"/>
                  <a:gd name="connsiteX17" fmla="*/ 14446 w 39678"/>
                  <a:gd name="connsiteY17" fmla="*/ 101271 h 121585"/>
                  <a:gd name="connsiteX18" fmla="*/ 39068 w 39678"/>
                  <a:gd name="connsiteY18" fmla="*/ 5245 h 121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678" h="121585">
                    <a:moveTo>
                      <a:pt x="39068" y="5245"/>
                    </a:moveTo>
                    <a:cubicBezTo>
                      <a:pt x="39245" y="4900"/>
                      <a:pt x="39776" y="2655"/>
                      <a:pt x="39776" y="2482"/>
                    </a:cubicBezTo>
                    <a:cubicBezTo>
                      <a:pt x="39776" y="1619"/>
                      <a:pt x="39068" y="64"/>
                      <a:pt x="36942" y="64"/>
                    </a:cubicBezTo>
                    <a:cubicBezTo>
                      <a:pt x="33399" y="64"/>
                      <a:pt x="18697" y="1446"/>
                      <a:pt x="14269" y="1791"/>
                    </a:cubicBezTo>
                    <a:cubicBezTo>
                      <a:pt x="13029" y="1964"/>
                      <a:pt x="10549" y="2137"/>
                      <a:pt x="10549" y="5764"/>
                    </a:cubicBezTo>
                    <a:cubicBezTo>
                      <a:pt x="10549" y="8182"/>
                      <a:pt x="13029" y="8182"/>
                      <a:pt x="14977" y="8182"/>
                    </a:cubicBezTo>
                    <a:cubicBezTo>
                      <a:pt x="23480" y="8182"/>
                      <a:pt x="23480" y="9390"/>
                      <a:pt x="23480" y="10772"/>
                    </a:cubicBezTo>
                    <a:cubicBezTo>
                      <a:pt x="23480" y="11981"/>
                      <a:pt x="23125" y="13017"/>
                      <a:pt x="22771" y="14572"/>
                    </a:cubicBezTo>
                    <a:lnTo>
                      <a:pt x="806" y="99889"/>
                    </a:lnTo>
                    <a:cubicBezTo>
                      <a:pt x="275" y="101616"/>
                      <a:pt x="98" y="103516"/>
                      <a:pt x="98" y="105243"/>
                    </a:cubicBezTo>
                    <a:cubicBezTo>
                      <a:pt x="98" y="116296"/>
                      <a:pt x="10195" y="121650"/>
                      <a:pt x="18697" y="121650"/>
                    </a:cubicBezTo>
                    <a:cubicBezTo>
                      <a:pt x="22948" y="121650"/>
                      <a:pt x="28262" y="120269"/>
                      <a:pt x="32868" y="112497"/>
                    </a:cubicBezTo>
                    <a:cubicBezTo>
                      <a:pt x="36588" y="106107"/>
                      <a:pt x="39068" y="95917"/>
                      <a:pt x="39068" y="95226"/>
                    </a:cubicBezTo>
                    <a:cubicBezTo>
                      <a:pt x="39068" y="92981"/>
                      <a:pt x="36765" y="92981"/>
                      <a:pt x="36234" y="92981"/>
                    </a:cubicBezTo>
                    <a:cubicBezTo>
                      <a:pt x="33754" y="92981"/>
                      <a:pt x="33399" y="94017"/>
                      <a:pt x="32691" y="97126"/>
                    </a:cubicBezTo>
                    <a:cubicBezTo>
                      <a:pt x="30388" y="105761"/>
                      <a:pt x="27022" y="116814"/>
                      <a:pt x="19406" y="116814"/>
                    </a:cubicBezTo>
                    <a:cubicBezTo>
                      <a:pt x="14623" y="116814"/>
                      <a:pt x="13383" y="112497"/>
                      <a:pt x="13383" y="108352"/>
                    </a:cubicBezTo>
                    <a:cubicBezTo>
                      <a:pt x="13383" y="106452"/>
                      <a:pt x="13914" y="103171"/>
                      <a:pt x="14446" y="101271"/>
                    </a:cubicBezTo>
                    <a:lnTo>
                      <a:pt x="39068" y="5245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53" name="Forme libre : forme 52">
                <a:extLst>
                  <a:ext uri="{FF2B5EF4-FFF2-40B4-BE49-F238E27FC236}">
                    <a16:creationId xmlns:a16="http://schemas.microsoft.com/office/drawing/2014/main" id="{58C324C4-6B8E-B203-0038-D866055DCEC5}"/>
                  </a:ext>
                </a:extLst>
              </p:cNvPr>
              <p:cNvSpPr/>
              <p:nvPr>
                <p:custDataLst>
                  <p:tags r:id="rId132"/>
                </p:custDataLst>
              </p:nvPr>
            </p:nvSpPr>
            <p:spPr>
              <a:xfrm>
                <a:off x="5128288" y="3909321"/>
                <a:ext cx="58707" cy="246724"/>
              </a:xfrm>
              <a:custGeom>
                <a:avLst/>
                <a:gdLst>
                  <a:gd name="connsiteX0" fmla="*/ 58809 w 58707"/>
                  <a:gd name="connsiteY0" fmla="*/ 244320 h 246724"/>
                  <a:gd name="connsiteX1" fmla="*/ 54507 w 58707"/>
                  <a:gd name="connsiteY1" fmla="*/ 238892 h 246724"/>
                  <a:gd name="connsiteX2" fmla="*/ 14778 w 58707"/>
                  <a:gd name="connsiteY2" fmla="*/ 123425 h 246724"/>
                  <a:gd name="connsiteX3" fmla="*/ 55519 w 58707"/>
                  <a:gd name="connsiteY3" fmla="*/ 6724 h 246724"/>
                  <a:gd name="connsiteX4" fmla="*/ 58809 w 58707"/>
                  <a:gd name="connsiteY4" fmla="*/ 2530 h 246724"/>
                  <a:gd name="connsiteX5" fmla="*/ 56278 w 58707"/>
                  <a:gd name="connsiteY5" fmla="*/ 63 h 246724"/>
                  <a:gd name="connsiteX6" fmla="*/ 16043 w 58707"/>
                  <a:gd name="connsiteY6" fmla="*/ 48174 h 246724"/>
                  <a:gd name="connsiteX7" fmla="*/ 101 w 58707"/>
                  <a:gd name="connsiteY7" fmla="*/ 123425 h 246724"/>
                  <a:gd name="connsiteX8" fmla="*/ 16802 w 58707"/>
                  <a:gd name="connsiteY8" fmla="*/ 200403 h 246724"/>
                  <a:gd name="connsiteX9" fmla="*/ 56278 w 58707"/>
                  <a:gd name="connsiteY9" fmla="*/ 246788 h 246724"/>
                  <a:gd name="connsiteX10" fmla="*/ 58809 w 58707"/>
                  <a:gd name="connsiteY10" fmla="*/ 244320 h 24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707" h="246724">
                    <a:moveTo>
                      <a:pt x="58809" y="244320"/>
                    </a:moveTo>
                    <a:cubicBezTo>
                      <a:pt x="58809" y="243580"/>
                      <a:pt x="58809" y="243087"/>
                      <a:pt x="54507" y="238892"/>
                    </a:cubicBezTo>
                    <a:cubicBezTo>
                      <a:pt x="22876" y="207805"/>
                      <a:pt x="14778" y="161174"/>
                      <a:pt x="14778" y="123425"/>
                    </a:cubicBezTo>
                    <a:cubicBezTo>
                      <a:pt x="14778" y="80495"/>
                      <a:pt x="24394" y="37565"/>
                      <a:pt x="55519" y="6724"/>
                    </a:cubicBezTo>
                    <a:cubicBezTo>
                      <a:pt x="58809" y="3764"/>
                      <a:pt x="58809" y="3270"/>
                      <a:pt x="58809" y="2530"/>
                    </a:cubicBezTo>
                    <a:cubicBezTo>
                      <a:pt x="58809" y="803"/>
                      <a:pt x="57797" y="63"/>
                      <a:pt x="56278" y="63"/>
                    </a:cubicBezTo>
                    <a:cubicBezTo>
                      <a:pt x="53748" y="63"/>
                      <a:pt x="30973" y="16840"/>
                      <a:pt x="16043" y="48174"/>
                    </a:cubicBezTo>
                    <a:cubicBezTo>
                      <a:pt x="3138" y="75314"/>
                      <a:pt x="101" y="102700"/>
                      <a:pt x="101" y="123425"/>
                    </a:cubicBezTo>
                    <a:cubicBezTo>
                      <a:pt x="101" y="142670"/>
                      <a:pt x="2884" y="172523"/>
                      <a:pt x="16802" y="200403"/>
                    </a:cubicBezTo>
                    <a:cubicBezTo>
                      <a:pt x="31985" y="230750"/>
                      <a:pt x="53748" y="246788"/>
                      <a:pt x="56278" y="246788"/>
                    </a:cubicBezTo>
                    <a:cubicBezTo>
                      <a:pt x="57797" y="246788"/>
                      <a:pt x="58809" y="246047"/>
                      <a:pt x="58809" y="2443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54" name="Forme libre : forme 53">
                <a:extLst>
                  <a:ext uri="{FF2B5EF4-FFF2-40B4-BE49-F238E27FC236}">
                    <a16:creationId xmlns:a16="http://schemas.microsoft.com/office/drawing/2014/main" id="{7F0ED01E-7FE9-ECBF-E842-AE974EB3F664}"/>
                  </a:ext>
                </a:extLst>
              </p:cNvPr>
              <p:cNvSpPr/>
              <p:nvPr>
                <p:custDataLst>
                  <p:tags r:id="rId133"/>
                </p:custDataLst>
              </p:nvPr>
            </p:nvSpPr>
            <p:spPr>
              <a:xfrm>
                <a:off x="5249722" y="3918203"/>
                <a:ext cx="112101" cy="48851"/>
              </a:xfrm>
              <a:custGeom>
                <a:avLst/>
                <a:gdLst>
                  <a:gd name="connsiteX0" fmla="*/ 89938 w 112101"/>
                  <a:gd name="connsiteY0" fmla="*/ 29423 h 48851"/>
                  <a:gd name="connsiteX1" fmla="*/ 78045 w 112101"/>
                  <a:gd name="connsiteY1" fmla="*/ 43980 h 48851"/>
                  <a:gd name="connsiteX2" fmla="*/ 83106 w 112101"/>
                  <a:gd name="connsiteY2" fmla="*/ 48914 h 48851"/>
                  <a:gd name="connsiteX3" fmla="*/ 87914 w 112101"/>
                  <a:gd name="connsiteY3" fmla="*/ 45707 h 48851"/>
                  <a:gd name="connsiteX4" fmla="*/ 107905 w 112101"/>
                  <a:gd name="connsiteY4" fmla="*/ 29670 h 48851"/>
                  <a:gd name="connsiteX5" fmla="*/ 112207 w 112101"/>
                  <a:gd name="connsiteY5" fmla="*/ 24489 h 48851"/>
                  <a:gd name="connsiteX6" fmla="*/ 108664 w 112101"/>
                  <a:gd name="connsiteY6" fmla="*/ 19554 h 48851"/>
                  <a:gd name="connsiteX7" fmla="*/ 98289 w 112101"/>
                  <a:gd name="connsiteY7" fmla="*/ 5491 h 48851"/>
                  <a:gd name="connsiteX8" fmla="*/ 93228 w 112101"/>
                  <a:gd name="connsiteY8" fmla="*/ 63 h 48851"/>
                  <a:gd name="connsiteX9" fmla="*/ 88167 w 112101"/>
                  <a:gd name="connsiteY9" fmla="*/ 5244 h 48851"/>
                  <a:gd name="connsiteX10" fmla="*/ 94240 w 112101"/>
                  <a:gd name="connsiteY10" fmla="*/ 19554 h 48851"/>
                  <a:gd name="connsiteX11" fmla="*/ 8962 w 112101"/>
                  <a:gd name="connsiteY11" fmla="*/ 19554 h 48851"/>
                  <a:gd name="connsiteX12" fmla="*/ 105 w 112101"/>
                  <a:gd name="connsiteY12" fmla="*/ 24489 h 48851"/>
                  <a:gd name="connsiteX13" fmla="*/ 8962 w 112101"/>
                  <a:gd name="connsiteY13" fmla="*/ 29423 h 48851"/>
                  <a:gd name="connsiteX14" fmla="*/ 89938 w 112101"/>
                  <a:gd name="connsiteY14" fmla="*/ 29423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101" h="48851">
                    <a:moveTo>
                      <a:pt x="89938" y="29423"/>
                    </a:moveTo>
                    <a:cubicBezTo>
                      <a:pt x="86395" y="32630"/>
                      <a:pt x="78045" y="39539"/>
                      <a:pt x="78045" y="43980"/>
                    </a:cubicBezTo>
                    <a:cubicBezTo>
                      <a:pt x="78045" y="46447"/>
                      <a:pt x="80575" y="48914"/>
                      <a:pt x="83106" y="48914"/>
                    </a:cubicBezTo>
                    <a:cubicBezTo>
                      <a:pt x="85383" y="48914"/>
                      <a:pt x="86648" y="47187"/>
                      <a:pt x="87914" y="45707"/>
                    </a:cubicBezTo>
                    <a:cubicBezTo>
                      <a:pt x="90950" y="42006"/>
                      <a:pt x="96770" y="35098"/>
                      <a:pt x="107905" y="29670"/>
                    </a:cubicBezTo>
                    <a:cubicBezTo>
                      <a:pt x="109676" y="28683"/>
                      <a:pt x="112207" y="27449"/>
                      <a:pt x="112207" y="24489"/>
                    </a:cubicBezTo>
                    <a:cubicBezTo>
                      <a:pt x="112207" y="22021"/>
                      <a:pt x="110435" y="20788"/>
                      <a:pt x="108664" y="19554"/>
                    </a:cubicBezTo>
                    <a:cubicBezTo>
                      <a:pt x="103097" y="15853"/>
                      <a:pt x="100313" y="11412"/>
                      <a:pt x="98289" y="5491"/>
                    </a:cubicBezTo>
                    <a:cubicBezTo>
                      <a:pt x="97783" y="3270"/>
                      <a:pt x="96770" y="63"/>
                      <a:pt x="93228" y="63"/>
                    </a:cubicBezTo>
                    <a:cubicBezTo>
                      <a:pt x="89685" y="63"/>
                      <a:pt x="88167" y="3270"/>
                      <a:pt x="88167" y="5244"/>
                    </a:cubicBezTo>
                    <a:cubicBezTo>
                      <a:pt x="88167" y="6478"/>
                      <a:pt x="90191" y="14373"/>
                      <a:pt x="94240" y="19554"/>
                    </a:cubicBezTo>
                    <a:lnTo>
                      <a:pt x="8962" y="19554"/>
                    </a:lnTo>
                    <a:cubicBezTo>
                      <a:pt x="4660" y="19554"/>
                      <a:pt x="105" y="19554"/>
                      <a:pt x="105" y="24489"/>
                    </a:cubicBezTo>
                    <a:cubicBezTo>
                      <a:pt x="105" y="29423"/>
                      <a:pt x="4660" y="29423"/>
                      <a:pt x="8962" y="29423"/>
                    </a:cubicBezTo>
                    <a:lnTo>
                      <a:pt x="89938" y="29423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55" name="Forme libre : forme 54">
                <a:extLst>
                  <a:ext uri="{FF2B5EF4-FFF2-40B4-BE49-F238E27FC236}">
                    <a16:creationId xmlns:a16="http://schemas.microsoft.com/office/drawing/2014/main" id="{A7BF108D-9A41-EE9F-76A4-6C39406EF025}"/>
                  </a:ext>
                </a:extLst>
              </p:cNvPr>
              <p:cNvSpPr/>
              <p:nvPr>
                <p:custDataLst>
                  <p:tags r:id="rId134"/>
                </p:custDataLst>
              </p:nvPr>
            </p:nvSpPr>
            <p:spPr>
              <a:xfrm>
                <a:off x="5193548" y="3985312"/>
                <a:ext cx="132092" cy="156916"/>
              </a:xfrm>
              <a:custGeom>
                <a:avLst/>
                <a:gdLst>
                  <a:gd name="connsiteX0" fmla="*/ 19590 w 132092"/>
                  <a:gd name="connsiteY0" fmla="*/ 139216 h 156916"/>
                  <a:gd name="connsiteX1" fmla="*/ 5925 w 132092"/>
                  <a:gd name="connsiteY1" fmla="*/ 149331 h 156916"/>
                  <a:gd name="connsiteX2" fmla="*/ 105 w 132092"/>
                  <a:gd name="connsiteY2" fmla="*/ 154019 h 156916"/>
                  <a:gd name="connsiteX3" fmla="*/ 3394 w 132092"/>
                  <a:gd name="connsiteY3" fmla="*/ 156980 h 156916"/>
                  <a:gd name="connsiteX4" fmla="*/ 24651 w 132092"/>
                  <a:gd name="connsiteY4" fmla="*/ 156240 h 156916"/>
                  <a:gd name="connsiteX5" fmla="*/ 49703 w 132092"/>
                  <a:gd name="connsiteY5" fmla="*/ 156980 h 156916"/>
                  <a:gd name="connsiteX6" fmla="*/ 54258 w 132092"/>
                  <a:gd name="connsiteY6" fmla="*/ 152045 h 156916"/>
                  <a:gd name="connsiteX7" fmla="*/ 48184 w 132092"/>
                  <a:gd name="connsiteY7" fmla="*/ 149331 h 156916"/>
                  <a:gd name="connsiteX8" fmla="*/ 35532 w 132092"/>
                  <a:gd name="connsiteY8" fmla="*/ 145384 h 156916"/>
                  <a:gd name="connsiteX9" fmla="*/ 47931 w 132092"/>
                  <a:gd name="connsiteY9" fmla="*/ 96039 h 156916"/>
                  <a:gd name="connsiteX10" fmla="*/ 71212 w 132092"/>
                  <a:gd name="connsiteY10" fmla="*/ 111829 h 156916"/>
                  <a:gd name="connsiteX11" fmla="*/ 132197 w 132092"/>
                  <a:gd name="connsiteY11" fmla="*/ 39539 h 156916"/>
                  <a:gd name="connsiteX12" fmla="*/ 98542 w 132092"/>
                  <a:gd name="connsiteY12" fmla="*/ 63 h 156916"/>
                  <a:gd name="connsiteX13" fmla="*/ 65392 w 132092"/>
                  <a:gd name="connsiteY13" fmla="*/ 18567 h 156916"/>
                  <a:gd name="connsiteX14" fmla="*/ 42617 w 132092"/>
                  <a:gd name="connsiteY14" fmla="*/ 63 h 156916"/>
                  <a:gd name="connsiteX15" fmla="*/ 23892 w 132092"/>
                  <a:gd name="connsiteY15" fmla="*/ 14126 h 156916"/>
                  <a:gd name="connsiteX16" fmla="*/ 16047 w 132092"/>
                  <a:gd name="connsiteY16" fmla="*/ 38058 h 156916"/>
                  <a:gd name="connsiteX17" fmla="*/ 19084 w 132092"/>
                  <a:gd name="connsiteY17" fmla="*/ 40526 h 156916"/>
                  <a:gd name="connsiteX18" fmla="*/ 23385 w 132092"/>
                  <a:gd name="connsiteY18" fmla="*/ 34851 h 156916"/>
                  <a:gd name="connsiteX19" fmla="*/ 41858 w 132092"/>
                  <a:gd name="connsiteY19" fmla="*/ 5491 h 156916"/>
                  <a:gd name="connsiteX20" fmla="*/ 49703 w 132092"/>
                  <a:gd name="connsiteY20" fmla="*/ 16840 h 156916"/>
                  <a:gd name="connsiteX21" fmla="*/ 47931 w 132092"/>
                  <a:gd name="connsiteY21" fmla="*/ 29423 h 156916"/>
                  <a:gd name="connsiteX22" fmla="*/ 19590 w 132092"/>
                  <a:gd name="connsiteY22" fmla="*/ 139216 h 156916"/>
                  <a:gd name="connsiteX23" fmla="*/ 64127 w 132092"/>
                  <a:gd name="connsiteY23" fmla="*/ 32137 h 156916"/>
                  <a:gd name="connsiteX24" fmla="*/ 77285 w 132092"/>
                  <a:gd name="connsiteY24" fmla="*/ 14866 h 156916"/>
                  <a:gd name="connsiteX25" fmla="*/ 97782 w 132092"/>
                  <a:gd name="connsiteY25" fmla="*/ 5491 h 156916"/>
                  <a:gd name="connsiteX26" fmla="*/ 113978 w 132092"/>
                  <a:gd name="connsiteY26" fmla="*/ 28683 h 156916"/>
                  <a:gd name="connsiteX27" fmla="*/ 101072 w 132092"/>
                  <a:gd name="connsiteY27" fmla="*/ 80989 h 156916"/>
                  <a:gd name="connsiteX28" fmla="*/ 70959 w 132092"/>
                  <a:gd name="connsiteY28" fmla="*/ 106401 h 156916"/>
                  <a:gd name="connsiteX29" fmla="*/ 50968 w 132092"/>
                  <a:gd name="connsiteY29" fmla="*/ 84443 h 156916"/>
                  <a:gd name="connsiteX30" fmla="*/ 51727 w 132092"/>
                  <a:gd name="connsiteY30" fmla="*/ 80495 h 156916"/>
                  <a:gd name="connsiteX31" fmla="*/ 64127 w 132092"/>
                  <a:gd name="connsiteY31" fmla="*/ 32137 h 15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092" h="156916">
                    <a:moveTo>
                      <a:pt x="19590" y="139216"/>
                    </a:moveTo>
                    <a:cubicBezTo>
                      <a:pt x="17565" y="147604"/>
                      <a:pt x="17059" y="149331"/>
                      <a:pt x="5925" y="149331"/>
                    </a:cubicBezTo>
                    <a:cubicBezTo>
                      <a:pt x="2888" y="149331"/>
                      <a:pt x="105" y="149331"/>
                      <a:pt x="105" y="154019"/>
                    </a:cubicBezTo>
                    <a:cubicBezTo>
                      <a:pt x="105" y="155993"/>
                      <a:pt x="1370" y="156980"/>
                      <a:pt x="3394" y="156980"/>
                    </a:cubicBezTo>
                    <a:cubicBezTo>
                      <a:pt x="10227" y="156980"/>
                      <a:pt x="17565" y="156240"/>
                      <a:pt x="24651" y="156240"/>
                    </a:cubicBezTo>
                    <a:cubicBezTo>
                      <a:pt x="33001" y="156240"/>
                      <a:pt x="41605" y="156980"/>
                      <a:pt x="49703" y="156980"/>
                    </a:cubicBezTo>
                    <a:cubicBezTo>
                      <a:pt x="50968" y="156980"/>
                      <a:pt x="54258" y="156980"/>
                      <a:pt x="54258" y="152045"/>
                    </a:cubicBezTo>
                    <a:cubicBezTo>
                      <a:pt x="54258" y="149331"/>
                      <a:pt x="51727" y="149331"/>
                      <a:pt x="48184" y="149331"/>
                    </a:cubicBezTo>
                    <a:cubicBezTo>
                      <a:pt x="35532" y="149331"/>
                      <a:pt x="35532" y="147604"/>
                      <a:pt x="35532" y="145384"/>
                    </a:cubicBezTo>
                    <a:cubicBezTo>
                      <a:pt x="35532" y="142423"/>
                      <a:pt x="46160" y="102207"/>
                      <a:pt x="47931" y="96039"/>
                    </a:cubicBezTo>
                    <a:cubicBezTo>
                      <a:pt x="51221" y="103194"/>
                      <a:pt x="58307" y="111829"/>
                      <a:pt x="71212" y="111829"/>
                    </a:cubicBezTo>
                    <a:cubicBezTo>
                      <a:pt x="100566" y="111829"/>
                      <a:pt x="132197" y="75807"/>
                      <a:pt x="132197" y="39539"/>
                    </a:cubicBezTo>
                    <a:cubicBezTo>
                      <a:pt x="132197" y="16347"/>
                      <a:pt x="117774" y="63"/>
                      <a:pt x="98542" y="63"/>
                    </a:cubicBezTo>
                    <a:cubicBezTo>
                      <a:pt x="85889" y="63"/>
                      <a:pt x="73743" y="8945"/>
                      <a:pt x="65392" y="18567"/>
                    </a:cubicBezTo>
                    <a:cubicBezTo>
                      <a:pt x="62861" y="5244"/>
                      <a:pt x="51980" y="63"/>
                      <a:pt x="42617" y="63"/>
                    </a:cubicBezTo>
                    <a:cubicBezTo>
                      <a:pt x="30977" y="63"/>
                      <a:pt x="26169" y="9685"/>
                      <a:pt x="23892" y="14126"/>
                    </a:cubicBezTo>
                    <a:cubicBezTo>
                      <a:pt x="19337" y="22515"/>
                      <a:pt x="16047" y="37318"/>
                      <a:pt x="16047" y="38058"/>
                    </a:cubicBezTo>
                    <a:cubicBezTo>
                      <a:pt x="16047" y="40526"/>
                      <a:pt x="18577" y="40526"/>
                      <a:pt x="19084" y="40526"/>
                    </a:cubicBezTo>
                    <a:cubicBezTo>
                      <a:pt x="21614" y="40526"/>
                      <a:pt x="21867" y="40279"/>
                      <a:pt x="23385" y="34851"/>
                    </a:cubicBezTo>
                    <a:cubicBezTo>
                      <a:pt x="27687" y="17334"/>
                      <a:pt x="32748" y="5491"/>
                      <a:pt x="41858" y="5491"/>
                    </a:cubicBezTo>
                    <a:cubicBezTo>
                      <a:pt x="46160" y="5491"/>
                      <a:pt x="49703" y="7465"/>
                      <a:pt x="49703" y="16840"/>
                    </a:cubicBezTo>
                    <a:cubicBezTo>
                      <a:pt x="49703" y="22515"/>
                      <a:pt x="48944" y="25229"/>
                      <a:pt x="47931" y="29423"/>
                    </a:cubicBezTo>
                    <a:lnTo>
                      <a:pt x="19590" y="139216"/>
                    </a:lnTo>
                    <a:close/>
                    <a:moveTo>
                      <a:pt x="64127" y="32137"/>
                    </a:moveTo>
                    <a:cubicBezTo>
                      <a:pt x="65898" y="25475"/>
                      <a:pt x="72730" y="18567"/>
                      <a:pt x="77285" y="14866"/>
                    </a:cubicBezTo>
                    <a:cubicBezTo>
                      <a:pt x="86142" y="7218"/>
                      <a:pt x="93481" y="5491"/>
                      <a:pt x="97782" y="5491"/>
                    </a:cubicBezTo>
                    <a:cubicBezTo>
                      <a:pt x="107905" y="5491"/>
                      <a:pt x="113978" y="14126"/>
                      <a:pt x="113978" y="28683"/>
                    </a:cubicBezTo>
                    <a:cubicBezTo>
                      <a:pt x="113978" y="43240"/>
                      <a:pt x="105627" y="71613"/>
                      <a:pt x="101072" y="80989"/>
                    </a:cubicBezTo>
                    <a:cubicBezTo>
                      <a:pt x="92468" y="98259"/>
                      <a:pt x="80322" y="106401"/>
                      <a:pt x="70959" y="106401"/>
                    </a:cubicBezTo>
                    <a:cubicBezTo>
                      <a:pt x="54258" y="106401"/>
                      <a:pt x="50968" y="85923"/>
                      <a:pt x="50968" y="84443"/>
                    </a:cubicBezTo>
                    <a:cubicBezTo>
                      <a:pt x="50968" y="83949"/>
                      <a:pt x="50968" y="83456"/>
                      <a:pt x="51727" y="80495"/>
                    </a:cubicBezTo>
                    <a:lnTo>
                      <a:pt x="64127" y="32137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56" name="Forme libre : forme 55">
                <a:extLst>
                  <a:ext uri="{FF2B5EF4-FFF2-40B4-BE49-F238E27FC236}">
                    <a16:creationId xmlns:a16="http://schemas.microsoft.com/office/drawing/2014/main" id="{83D450E6-BB07-5372-5C66-A32CB6272D53}"/>
                  </a:ext>
                </a:extLst>
              </p:cNvPr>
              <p:cNvSpPr/>
              <p:nvPr>
                <p:custDataLst>
                  <p:tags r:id="rId135"/>
                </p:custDataLst>
              </p:nvPr>
            </p:nvSpPr>
            <p:spPr>
              <a:xfrm>
                <a:off x="5350724" y="4068212"/>
                <a:ext cx="29606" cy="73770"/>
              </a:xfrm>
              <a:custGeom>
                <a:avLst/>
                <a:gdLst>
                  <a:gd name="connsiteX0" fmla="*/ 29717 w 29606"/>
                  <a:gd name="connsiteY0" fmla="*/ 25969 h 73770"/>
                  <a:gd name="connsiteX1" fmla="*/ 13522 w 29606"/>
                  <a:gd name="connsiteY1" fmla="*/ 63 h 73770"/>
                  <a:gd name="connsiteX2" fmla="*/ 110 w 29606"/>
                  <a:gd name="connsiteY2" fmla="*/ 13139 h 73770"/>
                  <a:gd name="connsiteX3" fmla="*/ 13522 w 29606"/>
                  <a:gd name="connsiteY3" fmla="*/ 26216 h 73770"/>
                  <a:gd name="connsiteX4" fmla="*/ 22378 w 29606"/>
                  <a:gd name="connsiteY4" fmla="*/ 23008 h 73770"/>
                  <a:gd name="connsiteX5" fmla="*/ 23644 w 29606"/>
                  <a:gd name="connsiteY5" fmla="*/ 22268 h 73770"/>
                  <a:gd name="connsiteX6" fmla="*/ 24150 w 29606"/>
                  <a:gd name="connsiteY6" fmla="*/ 25969 h 73770"/>
                  <a:gd name="connsiteX7" fmla="*/ 6942 w 29606"/>
                  <a:gd name="connsiteY7" fmla="*/ 67172 h 73770"/>
                  <a:gd name="connsiteX8" fmla="*/ 4159 w 29606"/>
                  <a:gd name="connsiteY8" fmla="*/ 71119 h 73770"/>
                  <a:gd name="connsiteX9" fmla="*/ 6689 w 29606"/>
                  <a:gd name="connsiteY9" fmla="*/ 73833 h 73770"/>
                  <a:gd name="connsiteX10" fmla="*/ 29717 w 29606"/>
                  <a:gd name="connsiteY10" fmla="*/ 25969 h 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606" h="73770">
                    <a:moveTo>
                      <a:pt x="29717" y="25969"/>
                    </a:moveTo>
                    <a:cubicBezTo>
                      <a:pt x="29717" y="9685"/>
                      <a:pt x="23391" y="63"/>
                      <a:pt x="13522" y="63"/>
                    </a:cubicBezTo>
                    <a:cubicBezTo>
                      <a:pt x="5171" y="63"/>
                      <a:pt x="110" y="6231"/>
                      <a:pt x="110" y="13139"/>
                    </a:cubicBezTo>
                    <a:cubicBezTo>
                      <a:pt x="110" y="19801"/>
                      <a:pt x="5171" y="26216"/>
                      <a:pt x="13522" y="26216"/>
                    </a:cubicBezTo>
                    <a:cubicBezTo>
                      <a:pt x="16558" y="26216"/>
                      <a:pt x="19848" y="25229"/>
                      <a:pt x="22378" y="23008"/>
                    </a:cubicBezTo>
                    <a:cubicBezTo>
                      <a:pt x="23137" y="22515"/>
                      <a:pt x="23391" y="22268"/>
                      <a:pt x="23644" y="22268"/>
                    </a:cubicBezTo>
                    <a:cubicBezTo>
                      <a:pt x="23897" y="22268"/>
                      <a:pt x="24150" y="22515"/>
                      <a:pt x="24150" y="25969"/>
                    </a:cubicBezTo>
                    <a:cubicBezTo>
                      <a:pt x="24150" y="44227"/>
                      <a:pt x="15293" y="59030"/>
                      <a:pt x="6942" y="67172"/>
                    </a:cubicBezTo>
                    <a:cubicBezTo>
                      <a:pt x="4159" y="69886"/>
                      <a:pt x="4159" y="70379"/>
                      <a:pt x="4159" y="71119"/>
                    </a:cubicBezTo>
                    <a:cubicBezTo>
                      <a:pt x="4159" y="72847"/>
                      <a:pt x="5424" y="73833"/>
                      <a:pt x="6689" y="73833"/>
                    </a:cubicBezTo>
                    <a:cubicBezTo>
                      <a:pt x="9473" y="73833"/>
                      <a:pt x="29717" y="54836"/>
                      <a:pt x="29717" y="259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57" name="Forme libre : forme 56">
                <a:extLst>
                  <a:ext uri="{FF2B5EF4-FFF2-40B4-BE49-F238E27FC236}">
                    <a16:creationId xmlns:a16="http://schemas.microsoft.com/office/drawing/2014/main" id="{160765AA-7B74-E1B6-134A-D1D7EC74D480}"/>
                  </a:ext>
                </a:extLst>
              </p:cNvPr>
              <p:cNvSpPr/>
              <p:nvPr>
                <p:custDataLst>
                  <p:tags r:id="rId136"/>
                </p:custDataLst>
              </p:nvPr>
            </p:nvSpPr>
            <p:spPr>
              <a:xfrm>
                <a:off x="5471639" y="3918203"/>
                <a:ext cx="112101" cy="48851"/>
              </a:xfrm>
              <a:custGeom>
                <a:avLst/>
                <a:gdLst>
                  <a:gd name="connsiteX0" fmla="*/ 89947 w 112101"/>
                  <a:gd name="connsiteY0" fmla="*/ 29423 h 48851"/>
                  <a:gd name="connsiteX1" fmla="*/ 78053 w 112101"/>
                  <a:gd name="connsiteY1" fmla="*/ 43980 h 48851"/>
                  <a:gd name="connsiteX2" fmla="*/ 83114 w 112101"/>
                  <a:gd name="connsiteY2" fmla="*/ 48914 h 48851"/>
                  <a:gd name="connsiteX3" fmla="*/ 87922 w 112101"/>
                  <a:gd name="connsiteY3" fmla="*/ 45707 h 48851"/>
                  <a:gd name="connsiteX4" fmla="*/ 107913 w 112101"/>
                  <a:gd name="connsiteY4" fmla="*/ 29670 h 48851"/>
                  <a:gd name="connsiteX5" fmla="*/ 112215 w 112101"/>
                  <a:gd name="connsiteY5" fmla="*/ 24489 h 48851"/>
                  <a:gd name="connsiteX6" fmla="*/ 108673 w 112101"/>
                  <a:gd name="connsiteY6" fmla="*/ 19554 h 48851"/>
                  <a:gd name="connsiteX7" fmla="*/ 98297 w 112101"/>
                  <a:gd name="connsiteY7" fmla="*/ 5491 h 48851"/>
                  <a:gd name="connsiteX8" fmla="*/ 93236 w 112101"/>
                  <a:gd name="connsiteY8" fmla="*/ 63 h 48851"/>
                  <a:gd name="connsiteX9" fmla="*/ 88175 w 112101"/>
                  <a:gd name="connsiteY9" fmla="*/ 5244 h 48851"/>
                  <a:gd name="connsiteX10" fmla="*/ 94249 w 112101"/>
                  <a:gd name="connsiteY10" fmla="*/ 19554 h 48851"/>
                  <a:gd name="connsiteX11" fmla="*/ 8970 w 112101"/>
                  <a:gd name="connsiteY11" fmla="*/ 19554 h 48851"/>
                  <a:gd name="connsiteX12" fmla="*/ 114 w 112101"/>
                  <a:gd name="connsiteY12" fmla="*/ 24489 h 48851"/>
                  <a:gd name="connsiteX13" fmla="*/ 8970 w 112101"/>
                  <a:gd name="connsiteY13" fmla="*/ 29423 h 48851"/>
                  <a:gd name="connsiteX14" fmla="*/ 89947 w 112101"/>
                  <a:gd name="connsiteY14" fmla="*/ 29423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101" h="48851">
                    <a:moveTo>
                      <a:pt x="89947" y="29423"/>
                    </a:moveTo>
                    <a:cubicBezTo>
                      <a:pt x="86404" y="32630"/>
                      <a:pt x="78053" y="39539"/>
                      <a:pt x="78053" y="43980"/>
                    </a:cubicBezTo>
                    <a:cubicBezTo>
                      <a:pt x="78053" y="46447"/>
                      <a:pt x="80584" y="48914"/>
                      <a:pt x="83114" y="48914"/>
                    </a:cubicBezTo>
                    <a:cubicBezTo>
                      <a:pt x="85392" y="48914"/>
                      <a:pt x="86657" y="47187"/>
                      <a:pt x="87922" y="45707"/>
                    </a:cubicBezTo>
                    <a:cubicBezTo>
                      <a:pt x="90959" y="42006"/>
                      <a:pt x="96779" y="35098"/>
                      <a:pt x="107913" y="29670"/>
                    </a:cubicBezTo>
                    <a:cubicBezTo>
                      <a:pt x="109685" y="28683"/>
                      <a:pt x="112215" y="27449"/>
                      <a:pt x="112215" y="24489"/>
                    </a:cubicBezTo>
                    <a:cubicBezTo>
                      <a:pt x="112215" y="22021"/>
                      <a:pt x="110444" y="20788"/>
                      <a:pt x="108673" y="19554"/>
                    </a:cubicBezTo>
                    <a:cubicBezTo>
                      <a:pt x="103105" y="15853"/>
                      <a:pt x="100322" y="11412"/>
                      <a:pt x="98297" y="5491"/>
                    </a:cubicBezTo>
                    <a:cubicBezTo>
                      <a:pt x="97791" y="3270"/>
                      <a:pt x="96779" y="63"/>
                      <a:pt x="93236" y="63"/>
                    </a:cubicBezTo>
                    <a:cubicBezTo>
                      <a:pt x="89694" y="63"/>
                      <a:pt x="88175" y="3270"/>
                      <a:pt x="88175" y="5244"/>
                    </a:cubicBezTo>
                    <a:cubicBezTo>
                      <a:pt x="88175" y="6478"/>
                      <a:pt x="90200" y="14373"/>
                      <a:pt x="94249" y="19554"/>
                    </a:cubicBezTo>
                    <a:lnTo>
                      <a:pt x="8970" y="19554"/>
                    </a:lnTo>
                    <a:cubicBezTo>
                      <a:pt x="4669" y="19554"/>
                      <a:pt x="114" y="19554"/>
                      <a:pt x="114" y="24489"/>
                    </a:cubicBezTo>
                    <a:cubicBezTo>
                      <a:pt x="114" y="29423"/>
                      <a:pt x="4669" y="29423"/>
                      <a:pt x="8970" y="29423"/>
                    </a:cubicBezTo>
                    <a:lnTo>
                      <a:pt x="89947" y="29423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58" name="Forme libre : forme 57">
                <a:extLst>
                  <a:ext uri="{FF2B5EF4-FFF2-40B4-BE49-F238E27FC236}">
                    <a16:creationId xmlns:a16="http://schemas.microsoft.com/office/drawing/2014/main" id="{B7DD369A-F764-9D97-1345-B8DEB0F03C99}"/>
                  </a:ext>
                </a:extLst>
              </p:cNvPr>
              <p:cNvSpPr/>
              <p:nvPr>
                <p:custDataLst>
                  <p:tags r:id="rId137"/>
                </p:custDataLst>
              </p:nvPr>
            </p:nvSpPr>
            <p:spPr>
              <a:xfrm>
                <a:off x="5451550" y="3985312"/>
                <a:ext cx="115897" cy="111766"/>
              </a:xfrm>
              <a:custGeom>
                <a:avLst/>
                <a:gdLst>
                  <a:gd name="connsiteX0" fmla="*/ 84380 w 115897"/>
                  <a:gd name="connsiteY0" fmla="*/ 15853 h 111766"/>
                  <a:gd name="connsiteX1" fmla="*/ 61100 w 115897"/>
                  <a:gd name="connsiteY1" fmla="*/ 63 h 111766"/>
                  <a:gd name="connsiteX2" fmla="*/ 114 w 115897"/>
                  <a:gd name="connsiteY2" fmla="*/ 72353 h 111766"/>
                  <a:gd name="connsiteX3" fmla="*/ 33770 w 115897"/>
                  <a:gd name="connsiteY3" fmla="*/ 111829 h 111766"/>
                  <a:gd name="connsiteX4" fmla="*/ 66667 w 115897"/>
                  <a:gd name="connsiteY4" fmla="*/ 93325 h 111766"/>
                  <a:gd name="connsiteX5" fmla="*/ 89694 w 115897"/>
                  <a:gd name="connsiteY5" fmla="*/ 111829 h 111766"/>
                  <a:gd name="connsiteX6" fmla="*/ 108420 w 115897"/>
                  <a:gd name="connsiteY6" fmla="*/ 98259 h 111766"/>
                  <a:gd name="connsiteX7" fmla="*/ 116012 w 115897"/>
                  <a:gd name="connsiteY7" fmla="*/ 73833 h 111766"/>
                  <a:gd name="connsiteX8" fmla="*/ 112975 w 115897"/>
                  <a:gd name="connsiteY8" fmla="*/ 71366 h 111766"/>
                  <a:gd name="connsiteX9" fmla="*/ 109432 w 115897"/>
                  <a:gd name="connsiteY9" fmla="*/ 75807 h 111766"/>
                  <a:gd name="connsiteX10" fmla="*/ 90200 w 115897"/>
                  <a:gd name="connsiteY10" fmla="*/ 106401 h 111766"/>
                  <a:gd name="connsiteX11" fmla="*/ 82609 w 115897"/>
                  <a:gd name="connsiteY11" fmla="*/ 95052 h 111766"/>
                  <a:gd name="connsiteX12" fmla="*/ 85899 w 115897"/>
                  <a:gd name="connsiteY12" fmla="*/ 76794 h 111766"/>
                  <a:gd name="connsiteX13" fmla="*/ 91466 w 115897"/>
                  <a:gd name="connsiteY13" fmla="*/ 54589 h 111766"/>
                  <a:gd name="connsiteX14" fmla="*/ 100575 w 115897"/>
                  <a:gd name="connsiteY14" fmla="*/ 20047 h 111766"/>
                  <a:gd name="connsiteX15" fmla="*/ 102347 w 115897"/>
                  <a:gd name="connsiteY15" fmla="*/ 11659 h 111766"/>
                  <a:gd name="connsiteX16" fmla="*/ 95008 w 115897"/>
                  <a:gd name="connsiteY16" fmla="*/ 4997 h 111766"/>
                  <a:gd name="connsiteX17" fmla="*/ 84380 w 115897"/>
                  <a:gd name="connsiteY17" fmla="*/ 15853 h 111766"/>
                  <a:gd name="connsiteX18" fmla="*/ 67932 w 115897"/>
                  <a:gd name="connsiteY18" fmla="*/ 79755 h 111766"/>
                  <a:gd name="connsiteX19" fmla="*/ 62871 w 115897"/>
                  <a:gd name="connsiteY19" fmla="*/ 88884 h 111766"/>
                  <a:gd name="connsiteX20" fmla="*/ 34276 w 115897"/>
                  <a:gd name="connsiteY20" fmla="*/ 106401 h 111766"/>
                  <a:gd name="connsiteX21" fmla="*/ 18081 w 115897"/>
                  <a:gd name="connsiteY21" fmla="*/ 83209 h 111766"/>
                  <a:gd name="connsiteX22" fmla="*/ 31999 w 115897"/>
                  <a:gd name="connsiteY22" fmla="*/ 29176 h 111766"/>
                  <a:gd name="connsiteX23" fmla="*/ 61353 w 115897"/>
                  <a:gd name="connsiteY23" fmla="*/ 5491 h 111766"/>
                  <a:gd name="connsiteX24" fmla="*/ 81344 w 115897"/>
                  <a:gd name="connsiteY24" fmla="*/ 27202 h 111766"/>
                  <a:gd name="connsiteX25" fmla="*/ 80584 w 115897"/>
                  <a:gd name="connsiteY25" fmla="*/ 31397 h 111766"/>
                  <a:gd name="connsiteX26" fmla="*/ 67932 w 115897"/>
                  <a:gd name="connsiteY26" fmla="*/ 79755 h 11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5897" h="111766">
                    <a:moveTo>
                      <a:pt x="84380" y="15853"/>
                    </a:moveTo>
                    <a:cubicBezTo>
                      <a:pt x="79825" y="6724"/>
                      <a:pt x="72487" y="63"/>
                      <a:pt x="61100" y="63"/>
                    </a:cubicBezTo>
                    <a:cubicBezTo>
                      <a:pt x="31493" y="63"/>
                      <a:pt x="114" y="36331"/>
                      <a:pt x="114" y="72353"/>
                    </a:cubicBezTo>
                    <a:cubicBezTo>
                      <a:pt x="114" y="95545"/>
                      <a:pt x="14032" y="111829"/>
                      <a:pt x="33770" y="111829"/>
                    </a:cubicBezTo>
                    <a:cubicBezTo>
                      <a:pt x="38831" y="111829"/>
                      <a:pt x="51484" y="110842"/>
                      <a:pt x="66667" y="93325"/>
                    </a:cubicBezTo>
                    <a:cubicBezTo>
                      <a:pt x="68691" y="103687"/>
                      <a:pt x="77548" y="111829"/>
                      <a:pt x="89694" y="111829"/>
                    </a:cubicBezTo>
                    <a:cubicBezTo>
                      <a:pt x="98551" y="111829"/>
                      <a:pt x="104371" y="106154"/>
                      <a:pt x="108420" y="98259"/>
                    </a:cubicBezTo>
                    <a:cubicBezTo>
                      <a:pt x="112722" y="89377"/>
                      <a:pt x="116012" y="74327"/>
                      <a:pt x="116012" y="73833"/>
                    </a:cubicBezTo>
                    <a:cubicBezTo>
                      <a:pt x="116012" y="71366"/>
                      <a:pt x="113734" y="71366"/>
                      <a:pt x="112975" y="71366"/>
                    </a:cubicBezTo>
                    <a:cubicBezTo>
                      <a:pt x="110444" y="71366"/>
                      <a:pt x="110191" y="72353"/>
                      <a:pt x="109432" y="75807"/>
                    </a:cubicBezTo>
                    <a:cubicBezTo>
                      <a:pt x="105130" y="91844"/>
                      <a:pt x="100575" y="106401"/>
                      <a:pt x="90200" y="106401"/>
                    </a:cubicBezTo>
                    <a:cubicBezTo>
                      <a:pt x="83368" y="106401"/>
                      <a:pt x="82609" y="99986"/>
                      <a:pt x="82609" y="95052"/>
                    </a:cubicBezTo>
                    <a:cubicBezTo>
                      <a:pt x="82609" y="89624"/>
                      <a:pt x="83115" y="87650"/>
                      <a:pt x="85899" y="76794"/>
                    </a:cubicBezTo>
                    <a:cubicBezTo>
                      <a:pt x="88682" y="66432"/>
                      <a:pt x="89188" y="63964"/>
                      <a:pt x="91466" y="54589"/>
                    </a:cubicBezTo>
                    <a:lnTo>
                      <a:pt x="100575" y="20047"/>
                    </a:lnTo>
                    <a:cubicBezTo>
                      <a:pt x="102347" y="13139"/>
                      <a:pt x="102347" y="12646"/>
                      <a:pt x="102347" y="11659"/>
                    </a:cubicBezTo>
                    <a:cubicBezTo>
                      <a:pt x="102347" y="7465"/>
                      <a:pt x="99310" y="4997"/>
                      <a:pt x="95008" y="4997"/>
                    </a:cubicBezTo>
                    <a:cubicBezTo>
                      <a:pt x="88935" y="4997"/>
                      <a:pt x="85139" y="10425"/>
                      <a:pt x="84380" y="15853"/>
                    </a:cubicBezTo>
                    <a:close/>
                    <a:moveTo>
                      <a:pt x="67932" y="79755"/>
                    </a:moveTo>
                    <a:cubicBezTo>
                      <a:pt x="66667" y="84196"/>
                      <a:pt x="66667" y="84689"/>
                      <a:pt x="62871" y="88884"/>
                    </a:cubicBezTo>
                    <a:cubicBezTo>
                      <a:pt x="51737" y="102454"/>
                      <a:pt x="41362" y="106401"/>
                      <a:pt x="34276" y="106401"/>
                    </a:cubicBezTo>
                    <a:cubicBezTo>
                      <a:pt x="21624" y="106401"/>
                      <a:pt x="18081" y="92831"/>
                      <a:pt x="18081" y="83209"/>
                    </a:cubicBezTo>
                    <a:cubicBezTo>
                      <a:pt x="18081" y="70873"/>
                      <a:pt x="26178" y="40526"/>
                      <a:pt x="31999" y="29176"/>
                    </a:cubicBezTo>
                    <a:cubicBezTo>
                      <a:pt x="39843" y="14620"/>
                      <a:pt x="51231" y="5491"/>
                      <a:pt x="61353" y="5491"/>
                    </a:cubicBezTo>
                    <a:cubicBezTo>
                      <a:pt x="77801" y="5491"/>
                      <a:pt x="81344" y="25722"/>
                      <a:pt x="81344" y="27202"/>
                    </a:cubicBezTo>
                    <a:cubicBezTo>
                      <a:pt x="81344" y="28683"/>
                      <a:pt x="80838" y="30163"/>
                      <a:pt x="80584" y="31397"/>
                    </a:cubicBezTo>
                    <a:lnTo>
                      <a:pt x="67932" y="79755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59" name="Forme libre : forme 58">
                <a:extLst>
                  <a:ext uri="{FF2B5EF4-FFF2-40B4-BE49-F238E27FC236}">
                    <a16:creationId xmlns:a16="http://schemas.microsoft.com/office/drawing/2014/main" id="{50C963D7-C665-BD8A-4E11-E3DEFC290424}"/>
                  </a:ext>
                </a:extLst>
              </p:cNvPr>
              <p:cNvSpPr/>
              <p:nvPr>
                <p:custDataLst>
                  <p:tags r:id="rId138"/>
                </p:custDataLst>
              </p:nvPr>
            </p:nvSpPr>
            <p:spPr>
              <a:xfrm>
                <a:off x="5596950" y="4068212"/>
                <a:ext cx="29606" cy="73770"/>
              </a:xfrm>
              <a:custGeom>
                <a:avLst/>
                <a:gdLst>
                  <a:gd name="connsiteX0" fmla="*/ 29726 w 29606"/>
                  <a:gd name="connsiteY0" fmla="*/ 25969 h 73770"/>
                  <a:gd name="connsiteX1" fmla="*/ 13531 w 29606"/>
                  <a:gd name="connsiteY1" fmla="*/ 63 h 73770"/>
                  <a:gd name="connsiteX2" fmla="*/ 119 w 29606"/>
                  <a:gd name="connsiteY2" fmla="*/ 13139 h 73770"/>
                  <a:gd name="connsiteX3" fmla="*/ 13531 w 29606"/>
                  <a:gd name="connsiteY3" fmla="*/ 26216 h 73770"/>
                  <a:gd name="connsiteX4" fmla="*/ 22388 w 29606"/>
                  <a:gd name="connsiteY4" fmla="*/ 23008 h 73770"/>
                  <a:gd name="connsiteX5" fmla="*/ 23653 w 29606"/>
                  <a:gd name="connsiteY5" fmla="*/ 22268 h 73770"/>
                  <a:gd name="connsiteX6" fmla="*/ 24159 w 29606"/>
                  <a:gd name="connsiteY6" fmla="*/ 25969 h 73770"/>
                  <a:gd name="connsiteX7" fmla="*/ 6952 w 29606"/>
                  <a:gd name="connsiteY7" fmla="*/ 67172 h 73770"/>
                  <a:gd name="connsiteX8" fmla="*/ 4168 w 29606"/>
                  <a:gd name="connsiteY8" fmla="*/ 71119 h 73770"/>
                  <a:gd name="connsiteX9" fmla="*/ 6699 w 29606"/>
                  <a:gd name="connsiteY9" fmla="*/ 73833 h 73770"/>
                  <a:gd name="connsiteX10" fmla="*/ 29726 w 29606"/>
                  <a:gd name="connsiteY10" fmla="*/ 25969 h 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606" h="73770">
                    <a:moveTo>
                      <a:pt x="29726" y="25969"/>
                    </a:moveTo>
                    <a:cubicBezTo>
                      <a:pt x="29726" y="9685"/>
                      <a:pt x="23400" y="63"/>
                      <a:pt x="13531" y="63"/>
                    </a:cubicBezTo>
                    <a:cubicBezTo>
                      <a:pt x="5181" y="63"/>
                      <a:pt x="119" y="6231"/>
                      <a:pt x="119" y="13139"/>
                    </a:cubicBezTo>
                    <a:cubicBezTo>
                      <a:pt x="119" y="19801"/>
                      <a:pt x="5181" y="26216"/>
                      <a:pt x="13531" y="26216"/>
                    </a:cubicBezTo>
                    <a:cubicBezTo>
                      <a:pt x="16568" y="26216"/>
                      <a:pt x="19857" y="25229"/>
                      <a:pt x="22388" y="23008"/>
                    </a:cubicBezTo>
                    <a:cubicBezTo>
                      <a:pt x="23147" y="22515"/>
                      <a:pt x="23400" y="22268"/>
                      <a:pt x="23653" y="22268"/>
                    </a:cubicBezTo>
                    <a:cubicBezTo>
                      <a:pt x="23906" y="22268"/>
                      <a:pt x="24159" y="22515"/>
                      <a:pt x="24159" y="25969"/>
                    </a:cubicBezTo>
                    <a:cubicBezTo>
                      <a:pt x="24159" y="44227"/>
                      <a:pt x="15303" y="59030"/>
                      <a:pt x="6952" y="67172"/>
                    </a:cubicBezTo>
                    <a:cubicBezTo>
                      <a:pt x="4168" y="69886"/>
                      <a:pt x="4168" y="70379"/>
                      <a:pt x="4168" y="71119"/>
                    </a:cubicBezTo>
                    <a:cubicBezTo>
                      <a:pt x="4168" y="72847"/>
                      <a:pt x="5434" y="73833"/>
                      <a:pt x="6699" y="73833"/>
                    </a:cubicBezTo>
                    <a:cubicBezTo>
                      <a:pt x="9482" y="73833"/>
                      <a:pt x="29726" y="54836"/>
                      <a:pt x="29726" y="259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60" name="Forme libre : forme 59">
                <a:extLst>
                  <a:ext uri="{FF2B5EF4-FFF2-40B4-BE49-F238E27FC236}">
                    <a16:creationId xmlns:a16="http://schemas.microsoft.com/office/drawing/2014/main" id="{D6627422-C3EE-0C33-4D89-CAF674249DE7}"/>
                  </a:ext>
                </a:extLst>
              </p:cNvPr>
              <p:cNvSpPr/>
              <p:nvPr>
                <p:custDataLst>
                  <p:tags r:id="rId139"/>
                </p:custDataLst>
              </p:nvPr>
            </p:nvSpPr>
            <p:spPr>
              <a:xfrm>
                <a:off x="5730327" y="3918203"/>
                <a:ext cx="112101" cy="48851"/>
              </a:xfrm>
              <a:custGeom>
                <a:avLst/>
                <a:gdLst>
                  <a:gd name="connsiteX0" fmla="*/ 89957 w 112101"/>
                  <a:gd name="connsiteY0" fmla="*/ 29423 h 48851"/>
                  <a:gd name="connsiteX1" fmla="*/ 78064 w 112101"/>
                  <a:gd name="connsiteY1" fmla="*/ 43980 h 48851"/>
                  <a:gd name="connsiteX2" fmla="*/ 83125 w 112101"/>
                  <a:gd name="connsiteY2" fmla="*/ 48914 h 48851"/>
                  <a:gd name="connsiteX3" fmla="*/ 87933 w 112101"/>
                  <a:gd name="connsiteY3" fmla="*/ 45707 h 48851"/>
                  <a:gd name="connsiteX4" fmla="*/ 107924 w 112101"/>
                  <a:gd name="connsiteY4" fmla="*/ 29670 h 48851"/>
                  <a:gd name="connsiteX5" fmla="*/ 112225 w 112101"/>
                  <a:gd name="connsiteY5" fmla="*/ 24489 h 48851"/>
                  <a:gd name="connsiteX6" fmla="*/ 108683 w 112101"/>
                  <a:gd name="connsiteY6" fmla="*/ 19554 h 48851"/>
                  <a:gd name="connsiteX7" fmla="*/ 98308 w 112101"/>
                  <a:gd name="connsiteY7" fmla="*/ 5491 h 48851"/>
                  <a:gd name="connsiteX8" fmla="*/ 93247 w 112101"/>
                  <a:gd name="connsiteY8" fmla="*/ 63 h 48851"/>
                  <a:gd name="connsiteX9" fmla="*/ 88186 w 112101"/>
                  <a:gd name="connsiteY9" fmla="*/ 5244 h 48851"/>
                  <a:gd name="connsiteX10" fmla="*/ 94259 w 112101"/>
                  <a:gd name="connsiteY10" fmla="*/ 19554 h 48851"/>
                  <a:gd name="connsiteX11" fmla="*/ 8981 w 112101"/>
                  <a:gd name="connsiteY11" fmla="*/ 19554 h 48851"/>
                  <a:gd name="connsiteX12" fmla="*/ 124 w 112101"/>
                  <a:gd name="connsiteY12" fmla="*/ 24489 h 48851"/>
                  <a:gd name="connsiteX13" fmla="*/ 8981 w 112101"/>
                  <a:gd name="connsiteY13" fmla="*/ 29423 h 48851"/>
                  <a:gd name="connsiteX14" fmla="*/ 89957 w 112101"/>
                  <a:gd name="connsiteY14" fmla="*/ 29423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101" h="48851">
                    <a:moveTo>
                      <a:pt x="89957" y="29423"/>
                    </a:moveTo>
                    <a:cubicBezTo>
                      <a:pt x="86414" y="32630"/>
                      <a:pt x="78064" y="39539"/>
                      <a:pt x="78064" y="43980"/>
                    </a:cubicBezTo>
                    <a:cubicBezTo>
                      <a:pt x="78064" y="46447"/>
                      <a:pt x="80594" y="48914"/>
                      <a:pt x="83125" y="48914"/>
                    </a:cubicBezTo>
                    <a:cubicBezTo>
                      <a:pt x="85402" y="48914"/>
                      <a:pt x="86667" y="47187"/>
                      <a:pt x="87933" y="45707"/>
                    </a:cubicBezTo>
                    <a:cubicBezTo>
                      <a:pt x="90969" y="42006"/>
                      <a:pt x="96789" y="35098"/>
                      <a:pt x="107924" y="29670"/>
                    </a:cubicBezTo>
                    <a:cubicBezTo>
                      <a:pt x="109695" y="28683"/>
                      <a:pt x="112225" y="27449"/>
                      <a:pt x="112225" y="24489"/>
                    </a:cubicBezTo>
                    <a:cubicBezTo>
                      <a:pt x="112225" y="22021"/>
                      <a:pt x="110454" y="20788"/>
                      <a:pt x="108683" y="19554"/>
                    </a:cubicBezTo>
                    <a:cubicBezTo>
                      <a:pt x="103116" y="15853"/>
                      <a:pt x="100332" y="11412"/>
                      <a:pt x="98308" y="5491"/>
                    </a:cubicBezTo>
                    <a:cubicBezTo>
                      <a:pt x="97802" y="3270"/>
                      <a:pt x="96789" y="63"/>
                      <a:pt x="93247" y="63"/>
                    </a:cubicBezTo>
                    <a:cubicBezTo>
                      <a:pt x="89704" y="63"/>
                      <a:pt x="88186" y="3270"/>
                      <a:pt x="88186" y="5244"/>
                    </a:cubicBezTo>
                    <a:cubicBezTo>
                      <a:pt x="88186" y="6478"/>
                      <a:pt x="90210" y="14373"/>
                      <a:pt x="94259" y="19554"/>
                    </a:cubicBezTo>
                    <a:lnTo>
                      <a:pt x="8981" y="19554"/>
                    </a:lnTo>
                    <a:cubicBezTo>
                      <a:pt x="4679" y="19554"/>
                      <a:pt x="124" y="19554"/>
                      <a:pt x="124" y="24489"/>
                    </a:cubicBezTo>
                    <a:cubicBezTo>
                      <a:pt x="124" y="29423"/>
                      <a:pt x="4679" y="29423"/>
                      <a:pt x="8981" y="29423"/>
                    </a:cubicBezTo>
                    <a:lnTo>
                      <a:pt x="89957" y="29423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61" name="Forme libre : forme 60">
                <a:extLst>
                  <a:ext uri="{FF2B5EF4-FFF2-40B4-BE49-F238E27FC236}">
                    <a16:creationId xmlns:a16="http://schemas.microsoft.com/office/drawing/2014/main" id="{D5B2969F-CE48-EF8E-64C6-28B9208ED804}"/>
                  </a:ext>
                </a:extLst>
              </p:cNvPr>
              <p:cNvSpPr/>
              <p:nvPr>
                <p:custDataLst>
                  <p:tags r:id="rId140"/>
                </p:custDataLst>
              </p:nvPr>
            </p:nvSpPr>
            <p:spPr>
              <a:xfrm>
                <a:off x="5694993" y="3985312"/>
                <a:ext cx="126019" cy="111766"/>
              </a:xfrm>
              <a:custGeom>
                <a:avLst/>
                <a:gdLst>
                  <a:gd name="connsiteX0" fmla="*/ 77304 w 126019"/>
                  <a:gd name="connsiteY0" fmla="*/ 34604 h 111766"/>
                  <a:gd name="connsiteX1" fmla="*/ 102357 w 126019"/>
                  <a:gd name="connsiteY1" fmla="*/ 5491 h 111766"/>
                  <a:gd name="connsiteX2" fmla="*/ 115009 w 126019"/>
                  <a:gd name="connsiteY2" fmla="*/ 8698 h 111766"/>
                  <a:gd name="connsiteX3" fmla="*/ 102863 w 126019"/>
                  <a:gd name="connsiteY3" fmla="*/ 22021 h 111766"/>
                  <a:gd name="connsiteX4" fmla="*/ 112479 w 126019"/>
                  <a:gd name="connsiteY4" fmla="*/ 30657 h 111766"/>
                  <a:gd name="connsiteX5" fmla="*/ 126143 w 126019"/>
                  <a:gd name="connsiteY5" fmla="*/ 16347 h 111766"/>
                  <a:gd name="connsiteX6" fmla="*/ 102610 w 126019"/>
                  <a:gd name="connsiteY6" fmla="*/ 63 h 111766"/>
                  <a:gd name="connsiteX7" fmla="*/ 76039 w 126019"/>
                  <a:gd name="connsiteY7" fmla="*/ 18814 h 111766"/>
                  <a:gd name="connsiteX8" fmla="*/ 48710 w 126019"/>
                  <a:gd name="connsiteY8" fmla="*/ 63 h 111766"/>
                  <a:gd name="connsiteX9" fmla="*/ 7968 w 126019"/>
                  <a:gd name="connsiteY9" fmla="*/ 38058 h 111766"/>
                  <a:gd name="connsiteX10" fmla="*/ 11005 w 126019"/>
                  <a:gd name="connsiteY10" fmla="*/ 40526 h 111766"/>
                  <a:gd name="connsiteX11" fmla="*/ 14295 w 126019"/>
                  <a:gd name="connsiteY11" fmla="*/ 37812 h 111766"/>
                  <a:gd name="connsiteX12" fmla="*/ 48204 w 126019"/>
                  <a:gd name="connsiteY12" fmla="*/ 5491 h 111766"/>
                  <a:gd name="connsiteX13" fmla="*/ 61868 w 126019"/>
                  <a:gd name="connsiteY13" fmla="*/ 22021 h 111766"/>
                  <a:gd name="connsiteX14" fmla="*/ 48204 w 126019"/>
                  <a:gd name="connsiteY14" fmla="*/ 80742 h 111766"/>
                  <a:gd name="connsiteX15" fmla="*/ 24164 w 126019"/>
                  <a:gd name="connsiteY15" fmla="*/ 106401 h 111766"/>
                  <a:gd name="connsiteX16" fmla="*/ 11511 w 126019"/>
                  <a:gd name="connsiteY16" fmla="*/ 103194 h 111766"/>
                  <a:gd name="connsiteX17" fmla="*/ 23405 w 126019"/>
                  <a:gd name="connsiteY17" fmla="*/ 89871 h 111766"/>
                  <a:gd name="connsiteX18" fmla="*/ 14042 w 126019"/>
                  <a:gd name="connsiteY18" fmla="*/ 81235 h 111766"/>
                  <a:gd name="connsiteX19" fmla="*/ 124 w 126019"/>
                  <a:gd name="connsiteY19" fmla="*/ 95545 h 111766"/>
                  <a:gd name="connsiteX20" fmla="*/ 23911 w 126019"/>
                  <a:gd name="connsiteY20" fmla="*/ 111829 h 111766"/>
                  <a:gd name="connsiteX21" fmla="*/ 50481 w 126019"/>
                  <a:gd name="connsiteY21" fmla="*/ 93078 h 111766"/>
                  <a:gd name="connsiteX22" fmla="*/ 77811 w 126019"/>
                  <a:gd name="connsiteY22" fmla="*/ 111829 h 111766"/>
                  <a:gd name="connsiteX23" fmla="*/ 118299 w 126019"/>
                  <a:gd name="connsiteY23" fmla="*/ 73833 h 111766"/>
                  <a:gd name="connsiteX24" fmla="*/ 115262 w 126019"/>
                  <a:gd name="connsiteY24" fmla="*/ 71366 h 111766"/>
                  <a:gd name="connsiteX25" fmla="*/ 111972 w 126019"/>
                  <a:gd name="connsiteY25" fmla="*/ 74080 h 111766"/>
                  <a:gd name="connsiteX26" fmla="*/ 78317 w 126019"/>
                  <a:gd name="connsiteY26" fmla="*/ 106401 h 111766"/>
                  <a:gd name="connsiteX27" fmla="*/ 64399 w 126019"/>
                  <a:gd name="connsiteY27" fmla="*/ 90117 h 111766"/>
                  <a:gd name="connsiteX28" fmla="*/ 68701 w 126019"/>
                  <a:gd name="connsiteY28" fmla="*/ 68406 h 111766"/>
                  <a:gd name="connsiteX29" fmla="*/ 77304 w 126019"/>
                  <a:gd name="connsiteY29" fmla="*/ 34604 h 11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26019" h="111766">
                    <a:moveTo>
                      <a:pt x="77304" y="34604"/>
                    </a:moveTo>
                    <a:cubicBezTo>
                      <a:pt x="78823" y="28189"/>
                      <a:pt x="84643" y="5491"/>
                      <a:pt x="102357" y="5491"/>
                    </a:cubicBezTo>
                    <a:cubicBezTo>
                      <a:pt x="103622" y="5491"/>
                      <a:pt x="109695" y="5491"/>
                      <a:pt x="115009" y="8698"/>
                    </a:cubicBezTo>
                    <a:cubicBezTo>
                      <a:pt x="107924" y="9932"/>
                      <a:pt x="102863" y="16100"/>
                      <a:pt x="102863" y="22021"/>
                    </a:cubicBezTo>
                    <a:cubicBezTo>
                      <a:pt x="102863" y="25969"/>
                      <a:pt x="105646" y="30657"/>
                      <a:pt x="112479" y="30657"/>
                    </a:cubicBezTo>
                    <a:cubicBezTo>
                      <a:pt x="118046" y="30657"/>
                      <a:pt x="126143" y="26216"/>
                      <a:pt x="126143" y="16347"/>
                    </a:cubicBezTo>
                    <a:cubicBezTo>
                      <a:pt x="126143" y="3517"/>
                      <a:pt x="111213" y="63"/>
                      <a:pt x="102610" y="63"/>
                    </a:cubicBezTo>
                    <a:cubicBezTo>
                      <a:pt x="87933" y="63"/>
                      <a:pt x="79076" y="13139"/>
                      <a:pt x="76039" y="18814"/>
                    </a:cubicBezTo>
                    <a:cubicBezTo>
                      <a:pt x="69713" y="2530"/>
                      <a:pt x="56048" y="63"/>
                      <a:pt x="48710" y="63"/>
                    </a:cubicBezTo>
                    <a:cubicBezTo>
                      <a:pt x="22392" y="63"/>
                      <a:pt x="7968" y="31890"/>
                      <a:pt x="7968" y="38058"/>
                    </a:cubicBezTo>
                    <a:cubicBezTo>
                      <a:pt x="7968" y="40526"/>
                      <a:pt x="10499" y="40526"/>
                      <a:pt x="11005" y="40526"/>
                    </a:cubicBezTo>
                    <a:cubicBezTo>
                      <a:pt x="13030" y="40526"/>
                      <a:pt x="13789" y="40032"/>
                      <a:pt x="14295" y="37812"/>
                    </a:cubicBezTo>
                    <a:cubicBezTo>
                      <a:pt x="22899" y="11659"/>
                      <a:pt x="39600" y="5491"/>
                      <a:pt x="48204" y="5491"/>
                    </a:cubicBezTo>
                    <a:cubicBezTo>
                      <a:pt x="53012" y="5491"/>
                      <a:pt x="61868" y="7711"/>
                      <a:pt x="61868" y="22021"/>
                    </a:cubicBezTo>
                    <a:cubicBezTo>
                      <a:pt x="61868" y="29670"/>
                      <a:pt x="57567" y="46200"/>
                      <a:pt x="48204" y="80742"/>
                    </a:cubicBezTo>
                    <a:cubicBezTo>
                      <a:pt x="44155" y="96039"/>
                      <a:pt x="35298" y="106401"/>
                      <a:pt x="24164" y="106401"/>
                    </a:cubicBezTo>
                    <a:cubicBezTo>
                      <a:pt x="22645" y="106401"/>
                      <a:pt x="16825" y="106401"/>
                      <a:pt x="11511" y="103194"/>
                    </a:cubicBezTo>
                    <a:cubicBezTo>
                      <a:pt x="17837" y="101960"/>
                      <a:pt x="23405" y="96779"/>
                      <a:pt x="23405" y="89871"/>
                    </a:cubicBezTo>
                    <a:cubicBezTo>
                      <a:pt x="23405" y="83209"/>
                      <a:pt x="17837" y="81235"/>
                      <a:pt x="14042" y="81235"/>
                    </a:cubicBezTo>
                    <a:cubicBezTo>
                      <a:pt x="6450" y="81235"/>
                      <a:pt x="124" y="87650"/>
                      <a:pt x="124" y="95545"/>
                    </a:cubicBezTo>
                    <a:cubicBezTo>
                      <a:pt x="124" y="106895"/>
                      <a:pt x="12776" y="111829"/>
                      <a:pt x="23911" y="111829"/>
                    </a:cubicBezTo>
                    <a:cubicBezTo>
                      <a:pt x="40612" y="111829"/>
                      <a:pt x="49722" y="94558"/>
                      <a:pt x="50481" y="93078"/>
                    </a:cubicBezTo>
                    <a:cubicBezTo>
                      <a:pt x="53518" y="102207"/>
                      <a:pt x="62628" y="111829"/>
                      <a:pt x="77811" y="111829"/>
                    </a:cubicBezTo>
                    <a:cubicBezTo>
                      <a:pt x="103875" y="111829"/>
                      <a:pt x="118299" y="80002"/>
                      <a:pt x="118299" y="73833"/>
                    </a:cubicBezTo>
                    <a:cubicBezTo>
                      <a:pt x="118299" y="71366"/>
                      <a:pt x="116021" y="71366"/>
                      <a:pt x="115262" y="71366"/>
                    </a:cubicBezTo>
                    <a:cubicBezTo>
                      <a:pt x="112985" y="71366"/>
                      <a:pt x="112479" y="72353"/>
                      <a:pt x="111972" y="74080"/>
                    </a:cubicBezTo>
                    <a:cubicBezTo>
                      <a:pt x="103622" y="100480"/>
                      <a:pt x="86414" y="106401"/>
                      <a:pt x="78317" y="106401"/>
                    </a:cubicBezTo>
                    <a:cubicBezTo>
                      <a:pt x="68448" y="106401"/>
                      <a:pt x="64399" y="98506"/>
                      <a:pt x="64399" y="90117"/>
                    </a:cubicBezTo>
                    <a:cubicBezTo>
                      <a:pt x="64399" y="84689"/>
                      <a:pt x="65917" y="79261"/>
                      <a:pt x="68701" y="68406"/>
                    </a:cubicBezTo>
                    <a:lnTo>
                      <a:pt x="77304" y="34604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id="{F135F79D-BA26-7AAA-9E61-C6AF033ED9A7}"/>
                  </a:ext>
                </a:extLst>
              </p:cNvPr>
              <p:cNvSpPr/>
              <p:nvPr>
                <p:custDataLst>
                  <p:tags r:id="rId141"/>
                </p:custDataLst>
              </p:nvPr>
            </p:nvSpPr>
            <p:spPr>
              <a:xfrm>
                <a:off x="5846704" y="3909321"/>
                <a:ext cx="58707" cy="246724"/>
              </a:xfrm>
              <a:custGeom>
                <a:avLst/>
                <a:gdLst>
                  <a:gd name="connsiteX0" fmla="*/ 58837 w 58707"/>
                  <a:gd name="connsiteY0" fmla="*/ 123425 h 246724"/>
                  <a:gd name="connsiteX1" fmla="*/ 42136 w 58707"/>
                  <a:gd name="connsiteY1" fmla="*/ 46447 h 246724"/>
                  <a:gd name="connsiteX2" fmla="*/ 2660 w 58707"/>
                  <a:gd name="connsiteY2" fmla="*/ 63 h 246724"/>
                  <a:gd name="connsiteX3" fmla="*/ 130 w 58707"/>
                  <a:gd name="connsiteY3" fmla="*/ 2530 h 246724"/>
                  <a:gd name="connsiteX4" fmla="*/ 4938 w 58707"/>
                  <a:gd name="connsiteY4" fmla="*/ 8205 h 246724"/>
                  <a:gd name="connsiteX5" fmla="*/ 44161 w 58707"/>
                  <a:gd name="connsiteY5" fmla="*/ 123425 h 246724"/>
                  <a:gd name="connsiteX6" fmla="*/ 3419 w 58707"/>
                  <a:gd name="connsiteY6" fmla="*/ 240126 h 246724"/>
                  <a:gd name="connsiteX7" fmla="*/ 130 w 58707"/>
                  <a:gd name="connsiteY7" fmla="*/ 244320 h 246724"/>
                  <a:gd name="connsiteX8" fmla="*/ 2660 w 58707"/>
                  <a:gd name="connsiteY8" fmla="*/ 246788 h 246724"/>
                  <a:gd name="connsiteX9" fmla="*/ 42895 w 58707"/>
                  <a:gd name="connsiteY9" fmla="*/ 198676 h 246724"/>
                  <a:gd name="connsiteX10" fmla="*/ 58837 w 58707"/>
                  <a:gd name="connsiteY10" fmla="*/ 123425 h 24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707" h="246724">
                    <a:moveTo>
                      <a:pt x="58837" y="123425"/>
                    </a:moveTo>
                    <a:cubicBezTo>
                      <a:pt x="58837" y="104181"/>
                      <a:pt x="56054" y="74327"/>
                      <a:pt x="42136" y="46447"/>
                    </a:cubicBezTo>
                    <a:cubicBezTo>
                      <a:pt x="26953" y="16100"/>
                      <a:pt x="5191" y="63"/>
                      <a:pt x="2660" y="63"/>
                    </a:cubicBezTo>
                    <a:cubicBezTo>
                      <a:pt x="1142" y="63"/>
                      <a:pt x="130" y="1050"/>
                      <a:pt x="130" y="2530"/>
                    </a:cubicBezTo>
                    <a:cubicBezTo>
                      <a:pt x="130" y="3270"/>
                      <a:pt x="130" y="3764"/>
                      <a:pt x="4938" y="8205"/>
                    </a:cubicBezTo>
                    <a:cubicBezTo>
                      <a:pt x="29737" y="32630"/>
                      <a:pt x="44161" y="71860"/>
                      <a:pt x="44161" y="123425"/>
                    </a:cubicBezTo>
                    <a:cubicBezTo>
                      <a:pt x="44161" y="165615"/>
                      <a:pt x="34798" y="209039"/>
                      <a:pt x="3419" y="240126"/>
                    </a:cubicBezTo>
                    <a:cubicBezTo>
                      <a:pt x="130" y="243087"/>
                      <a:pt x="130" y="243580"/>
                      <a:pt x="130" y="244320"/>
                    </a:cubicBezTo>
                    <a:cubicBezTo>
                      <a:pt x="130" y="245801"/>
                      <a:pt x="1142" y="246788"/>
                      <a:pt x="2660" y="246788"/>
                    </a:cubicBezTo>
                    <a:cubicBezTo>
                      <a:pt x="5191" y="246788"/>
                      <a:pt x="27965" y="230010"/>
                      <a:pt x="42895" y="198676"/>
                    </a:cubicBezTo>
                    <a:cubicBezTo>
                      <a:pt x="55801" y="171537"/>
                      <a:pt x="58837" y="144150"/>
                      <a:pt x="58837" y="1234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</p:grpSp>
        <p:grpSp>
          <p:nvGrpSpPr>
            <p:cNvPr id="13" name="Groupe 12" descr="\documentclass{article}&#10;\usepackage{amsmath}&#10;\pagestyle{empty}&#10;\begin{document}&#10;&#10;$\alpha \mathcal{L}_{content}(\vec{p},\vec{x})$ &#10;&#10;&#10;\end{document}" title="IguanaTex Vector Display">
              <a:extLst>
                <a:ext uri="{FF2B5EF4-FFF2-40B4-BE49-F238E27FC236}">
                  <a16:creationId xmlns:a16="http://schemas.microsoft.com/office/drawing/2014/main" id="{28FC19A8-9074-619E-89EC-84F8740B9F51}"/>
                </a:ext>
              </a:extLst>
            </p:cNvPr>
            <p:cNvGrpSpPr>
              <a:grpSpLocks noChangeAspect="1"/>
            </p:cNvGrpSpPr>
            <p:nvPr>
              <p:custDataLst>
                <p:tags r:id="rId94"/>
              </p:custDataLst>
            </p:nvPr>
          </p:nvGrpSpPr>
          <p:grpSpPr>
            <a:xfrm>
              <a:off x="4458739" y="3907348"/>
              <a:ext cx="1578782" cy="246724"/>
              <a:chOff x="4491215" y="3909321"/>
              <a:chExt cx="1578782" cy="246724"/>
            </a:xfrm>
          </p:grpSpPr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DB8F6229-5EB5-2267-328E-38B92C5D4B8A}"/>
                  </a:ext>
                </a:extLst>
              </p:cNvPr>
              <p:cNvSpPr/>
              <p:nvPr>
                <p:custDataLst>
                  <p:tags r:id="rId110"/>
                </p:custDataLst>
              </p:nvPr>
            </p:nvSpPr>
            <p:spPr>
              <a:xfrm>
                <a:off x="4491215" y="3985312"/>
                <a:ext cx="141407" cy="111766"/>
              </a:xfrm>
              <a:custGeom>
                <a:avLst/>
                <a:gdLst>
                  <a:gd name="connsiteX0" fmla="*/ 109976 w 141407"/>
                  <a:gd name="connsiteY0" fmla="*/ 50888 h 111766"/>
                  <a:gd name="connsiteX1" fmla="*/ 67882 w 141407"/>
                  <a:gd name="connsiteY1" fmla="*/ 63 h 111766"/>
                  <a:gd name="connsiteX2" fmla="*/ 77 w 141407"/>
                  <a:gd name="connsiteY2" fmla="*/ 70133 h 111766"/>
                  <a:gd name="connsiteX3" fmla="*/ 40911 w 141407"/>
                  <a:gd name="connsiteY3" fmla="*/ 111829 h 111766"/>
                  <a:gd name="connsiteX4" fmla="*/ 94096 w 141407"/>
                  <a:gd name="connsiteY4" fmla="*/ 91104 h 111766"/>
                  <a:gd name="connsiteX5" fmla="*/ 117034 w 141407"/>
                  <a:gd name="connsiteY5" fmla="*/ 111829 h 111766"/>
                  <a:gd name="connsiteX6" fmla="*/ 138207 w 141407"/>
                  <a:gd name="connsiteY6" fmla="*/ 94312 h 111766"/>
                  <a:gd name="connsiteX7" fmla="*/ 135182 w 141407"/>
                  <a:gd name="connsiteY7" fmla="*/ 91844 h 111766"/>
                  <a:gd name="connsiteX8" fmla="*/ 131905 w 141407"/>
                  <a:gd name="connsiteY8" fmla="*/ 94312 h 111766"/>
                  <a:gd name="connsiteX9" fmla="*/ 117790 w 141407"/>
                  <a:gd name="connsiteY9" fmla="*/ 106401 h 111766"/>
                  <a:gd name="connsiteX10" fmla="*/ 109976 w 141407"/>
                  <a:gd name="connsiteY10" fmla="*/ 81235 h 111766"/>
                  <a:gd name="connsiteX11" fmla="*/ 112497 w 141407"/>
                  <a:gd name="connsiteY11" fmla="*/ 72600 h 111766"/>
                  <a:gd name="connsiteX12" fmla="*/ 141484 w 141407"/>
                  <a:gd name="connsiteY12" fmla="*/ 14620 h 111766"/>
                  <a:gd name="connsiteX13" fmla="*/ 138459 w 141407"/>
                  <a:gd name="connsiteY13" fmla="*/ 12152 h 111766"/>
                  <a:gd name="connsiteX14" fmla="*/ 134678 w 141407"/>
                  <a:gd name="connsiteY14" fmla="*/ 17334 h 111766"/>
                  <a:gd name="connsiteX15" fmla="*/ 109976 w 141407"/>
                  <a:gd name="connsiteY15" fmla="*/ 66185 h 111766"/>
                  <a:gd name="connsiteX16" fmla="*/ 109976 w 141407"/>
                  <a:gd name="connsiteY16" fmla="*/ 50888 h 111766"/>
                  <a:gd name="connsiteX17" fmla="*/ 93088 w 141407"/>
                  <a:gd name="connsiteY17" fmla="*/ 84689 h 111766"/>
                  <a:gd name="connsiteX18" fmla="*/ 41415 w 141407"/>
                  <a:gd name="connsiteY18" fmla="*/ 106401 h 111766"/>
                  <a:gd name="connsiteX19" fmla="*/ 18729 w 141407"/>
                  <a:gd name="connsiteY19" fmla="*/ 79508 h 111766"/>
                  <a:gd name="connsiteX20" fmla="*/ 33349 w 141407"/>
                  <a:gd name="connsiteY20" fmla="*/ 28189 h 111766"/>
                  <a:gd name="connsiteX21" fmla="*/ 67629 w 141407"/>
                  <a:gd name="connsiteY21" fmla="*/ 5491 h 111766"/>
                  <a:gd name="connsiteX22" fmla="*/ 92584 w 141407"/>
                  <a:gd name="connsiteY22" fmla="*/ 57056 h 111766"/>
                  <a:gd name="connsiteX23" fmla="*/ 93088 w 141407"/>
                  <a:gd name="connsiteY23" fmla="*/ 84689 h 11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407" h="111766">
                    <a:moveTo>
                      <a:pt x="109976" y="50888"/>
                    </a:moveTo>
                    <a:cubicBezTo>
                      <a:pt x="109976" y="12152"/>
                      <a:pt x="86534" y="63"/>
                      <a:pt x="67882" y="63"/>
                    </a:cubicBezTo>
                    <a:cubicBezTo>
                      <a:pt x="33349" y="63"/>
                      <a:pt x="77" y="35344"/>
                      <a:pt x="77" y="70133"/>
                    </a:cubicBezTo>
                    <a:cubicBezTo>
                      <a:pt x="77" y="93078"/>
                      <a:pt x="15200" y="111829"/>
                      <a:pt x="40911" y="111829"/>
                    </a:cubicBezTo>
                    <a:cubicBezTo>
                      <a:pt x="56791" y="111829"/>
                      <a:pt x="74939" y="106154"/>
                      <a:pt x="94096" y="91104"/>
                    </a:cubicBezTo>
                    <a:cubicBezTo>
                      <a:pt x="97373" y="104181"/>
                      <a:pt x="105691" y="111829"/>
                      <a:pt x="117034" y="111829"/>
                    </a:cubicBezTo>
                    <a:cubicBezTo>
                      <a:pt x="130393" y="111829"/>
                      <a:pt x="138207" y="98259"/>
                      <a:pt x="138207" y="94312"/>
                    </a:cubicBezTo>
                    <a:cubicBezTo>
                      <a:pt x="138207" y="92585"/>
                      <a:pt x="136695" y="91844"/>
                      <a:pt x="135182" y="91844"/>
                    </a:cubicBezTo>
                    <a:cubicBezTo>
                      <a:pt x="133418" y="91844"/>
                      <a:pt x="132662" y="92585"/>
                      <a:pt x="131905" y="94312"/>
                    </a:cubicBezTo>
                    <a:cubicBezTo>
                      <a:pt x="127368" y="106401"/>
                      <a:pt x="118294" y="106401"/>
                      <a:pt x="117790" y="106401"/>
                    </a:cubicBezTo>
                    <a:cubicBezTo>
                      <a:pt x="109976" y="106401"/>
                      <a:pt x="109976" y="87157"/>
                      <a:pt x="109976" y="81235"/>
                    </a:cubicBezTo>
                    <a:cubicBezTo>
                      <a:pt x="109976" y="76054"/>
                      <a:pt x="109976" y="75561"/>
                      <a:pt x="112497" y="72600"/>
                    </a:cubicBezTo>
                    <a:cubicBezTo>
                      <a:pt x="136191" y="43486"/>
                      <a:pt x="141484" y="14866"/>
                      <a:pt x="141484" y="14620"/>
                    </a:cubicBezTo>
                    <a:cubicBezTo>
                      <a:pt x="141484" y="14126"/>
                      <a:pt x="141232" y="12152"/>
                      <a:pt x="138459" y="12152"/>
                    </a:cubicBezTo>
                    <a:cubicBezTo>
                      <a:pt x="135938" y="12152"/>
                      <a:pt x="135938" y="12892"/>
                      <a:pt x="134678" y="17334"/>
                    </a:cubicBezTo>
                    <a:cubicBezTo>
                      <a:pt x="130141" y="32877"/>
                      <a:pt x="121823" y="51628"/>
                      <a:pt x="109976" y="66185"/>
                    </a:cubicBezTo>
                    <a:lnTo>
                      <a:pt x="109976" y="50888"/>
                    </a:lnTo>
                    <a:close/>
                    <a:moveTo>
                      <a:pt x="93088" y="84689"/>
                    </a:moveTo>
                    <a:cubicBezTo>
                      <a:pt x="70906" y="103687"/>
                      <a:pt x="51497" y="106401"/>
                      <a:pt x="41415" y="106401"/>
                    </a:cubicBezTo>
                    <a:cubicBezTo>
                      <a:pt x="26291" y="106401"/>
                      <a:pt x="18729" y="95299"/>
                      <a:pt x="18729" y="79508"/>
                    </a:cubicBezTo>
                    <a:cubicBezTo>
                      <a:pt x="18729" y="67419"/>
                      <a:pt x="25283" y="40772"/>
                      <a:pt x="33349" y="28189"/>
                    </a:cubicBezTo>
                    <a:cubicBezTo>
                      <a:pt x="45196" y="10178"/>
                      <a:pt x="58807" y="5491"/>
                      <a:pt x="67629" y="5491"/>
                    </a:cubicBezTo>
                    <a:cubicBezTo>
                      <a:pt x="92584" y="5491"/>
                      <a:pt x="92584" y="37812"/>
                      <a:pt x="92584" y="57056"/>
                    </a:cubicBezTo>
                    <a:cubicBezTo>
                      <a:pt x="92584" y="66185"/>
                      <a:pt x="92584" y="80495"/>
                      <a:pt x="93088" y="846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32" name="Forme libre : forme 31">
                <a:extLst>
                  <a:ext uri="{FF2B5EF4-FFF2-40B4-BE49-F238E27FC236}">
                    <a16:creationId xmlns:a16="http://schemas.microsoft.com/office/drawing/2014/main" id="{4AEE7FA0-E467-AEF0-23AA-E3730C9C46FF}"/>
                  </a:ext>
                </a:extLst>
              </p:cNvPr>
              <p:cNvSpPr/>
              <p:nvPr>
                <p:custDataLst>
                  <p:tags r:id="rId111"/>
                </p:custDataLst>
              </p:nvPr>
            </p:nvSpPr>
            <p:spPr>
              <a:xfrm>
                <a:off x="4650872" y="3920424"/>
                <a:ext cx="157287" cy="179368"/>
              </a:xfrm>
              <a:custGeom>
                <a:avLst/>
                <a:gdLst>
                  <a:gd name="connsiteX0" fmla="*/ 37640 w 157287"/>
                  <a:gd name="connsiteY0" fmla="*/ 151058 h 179368"/>
                  <a:gd name="connsiteX1" fmla="*/ 58814 w 157287"/>
                  <a:gd name="connsiteY1" fmla="*/ 101467 h 179368"/>
                  <a:gd name="connsiteX2" fmla="*/ 92842 w 157287"/>
                  <a:gd name="connsiteY2" fmla="*/ 20788 h 179368"/>
                  <a:gd name="connsiteX3" fmla="*/ 105949 w 157287"/>
                  <a:gd name="connsiteY3" fmla="*/ 15360 h 179368"/>
                  <a:gd name="connsiteX4" fmla="*/ 123846 w 157287"/>
                  <a:gd name="connsiteY4" fmla="*/ 35838 h 179368"/>
                  <a:gd name="connsiteX5" fmla="*/ 122586 w 157287"/>
                  <a:gd name="connsiteY5" fmla="*/ 44967 h 179368"/>
                  <a:gd name="connsiteX6" fmla="*/ 124350 w 157287"/>
                  <a:gd name="connsiteY6" fmla="*/ 46694 h 179368"/>
                  <a:gd name="connsiteX7" fmla="*/ 141490 w 157287"/>
                  <a:gd name="connsiteY7" fmla="*/ 39539 h 179368"/>
                  <a:gd name="connsiteX8" fmla="*/ 148296 w 157287"/>
                  <a:gd name="connsiteY8" fmla="*/ 23502 h 179368"/>
                  <a:gd name="connsiteX9" fmla="*/ 127123 w 157287"/>
                  <a:gd name="connsiteY9" fmla="*/ 63 h 179368"/>
                  <a:gd name="connsiteX10" fmla="*/ 72173 w 157287"/>
                  <a:gd name="connsiteY10" fmla="*/ 26462 h 179368"/>
                  <a:gd name="connsiteX11" fmla="*/ 35372 w 157287"/>
                  <a:gd name="connsiteY11" fmla="*/ 109609 h 179368"/>
                  <a:gd name="connsiteX12" fmla="*/ 21256 w 157287"/>
                  <a:gd name="connsiteY12" fmla="*/ 149085 h 179368"/>
                  <a:gd name="connsiteX13" fmla="*/ 9409 w 157287"/>
                  <a:gd name="connsiteY13" fmla="*/ 166109 h 179368"/>
                  <a:gd name="connsiteX14" fmla="*/ 83 w 157287"/>
                  <a:gd name="connsiteY14" fmla="*/ 177951 h 179368"/>
                  <a:gd name="connsiteX15" fmla="*/ 2352 w 157287"/>
                  <a:gd name="connsiteY15" fmla="*/ 179432 h 179368"/>
                  <a:gd name="connsiteX16" fmla="*/ 15207 w 157287"/>
                  <a:gd name="connsiteY16" fmla="*/ 174250 h 179368"/>
                  <a:gd name="connsiteX17" fmla="*/ 25793 w 157287"/>
                  <a:gd name="connsiteY17" fmla="*/ 165368 h 179368"/>
                  <a:gd name="connsiteX18" fmla="*/ 63099 w 157287"/>
                  <a:gd name="connsiteY18" fmla="*/ 172277 h 179368"/>
                  <a:gd name="connsiteX19" fmla="*/ 101664 w 157287"/>
                  <a:gd name="connsiteY19" fmla="*/ 179432 h 179368"/>
                  <a:gd name="connsiteX20" fmla="*/ 150817 w 157287"/>
                  <a:gd name="connsiteY20" fmla="*/ 153526 h 179368"/>
                  <a:gd name="connsiteX21" fmla="*/ 157370 w 157287"/>
                  <a:gd name="connsiteY21" fmla="*/ 139956 h 179368"/>
                  <a:gd name="connsiteX22" fmla="*/ 155606 w 157287"/>
                  <a:gd name="connsiteY22" fmla="*/ 138229 h 179368"/>
                  <a:gd name="connsiteX23" fmla="*/ 141238 w 157287"/>
                  <a:gd name="connsiteY23" fmla="*/ 143903 h 179368"/>
                  <a:gd name="connsiteX24" fmla="*/ 132416 w 157287"/>
                  <a:gd name="connsiteY24" fmla="*/ 153772 h 179368"/>
                  <a:gd name="connsiteX25" fmla="*/ 128635 w 157287"/>
                  <a:gd name="connsiteY25" fmla="*/ 161174 h 179368"/>
                  <a:gd name="connsiteX26" fmla="*/ 122586 w 157287"/>
                  <a:gd name="connsiteY26" fmla="*/ 164135 h 179368"/>
                  <a:gd name="connsiteX27" fmla="*/ 81247 w 157287"/>
                  <a:gd name="connsiteY27" fmla="*/ 155993 h 179368"/>
                  <a:gd name="connsiteX28" fmla="*/ 47723 w 157287"/>
                  <a:gd name="connsiteY28" fmla="*/ 150071 h 179368"/>
                  <a:gd name="connsiteX29" fmla="*/ 37640 w 157287"/>
                  <a:gd name="connsiteY29" fmla="*/ 151058 h 17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7287" h="179368">
                    <a:moveTo>
                      <a:pt x="37640" y="151058"/>
                    </a:moveTo>
                    <a:cubicBezTo>
                      <a:pt x="51252" y="130333"/>
                      <a:pt x="55537" y="114543"/>
                      <a:pt x="58814" y="101467"/>
                    </a:cubicBezTo>
                    <a:cubicBezTo>
                      <a:pt x="67636" y="67419"/>
                      <a:pt x="77214" y="37812"/>
                      <a:pt x="92842" y="20788"/>
                    </a:cubicBezTo>
                    <a:cubicBezTo>
                      <a:pt x="95867" y="17580"/>
                      <a:pt x="97883" y="15360"/>
                      <a:pt x="105949" y="15360"/>
                    </a:cubicBezTo>
                    <a:cubicBezTo>
                      <a:pt x="123342" y="15360"/>
                      <a:pt x="123846" y="32384"/>
                      <a:pt x="123846" y="35838"/>
                    </a:cubicBezTo>
                    <a:cubicBezTo>
                      <a:pt x="123846" y="40279"/>
                      <a:pt x="122586" y="43733"/>
                      <a:pt x="122586" y="44967"/>
                    </a:cubicBezTo>
                    <a:cubicBezTo>
                      <a:pt x="122586" y="46694"/>
                      <a:pt x="124098" y="46694"/>
                      <a:pt x="124350" y="46694"/>
                    </a:cubicBezTo>
                    <a:cubicBezTo>
                      <a:pt x="128383" y="46694"/>
                      <a:pt x="135189" y="43980"/>
                      <a:pt x="141490" y="39539"/>
                    </a:cubicBezTo>
                    <a:cubicBezTo>
                      <a:pt x="146027" y="36085"/>
                      <a:pt x="148296" y="33617"/>
                      <a:pt x="148296" y="23502"/>
                    </a:cubicBezTo>
                    <a:cubicBezTo>
                      <a:pt x="148296" y="10178"/>
                      <a:pt x="141238" y="63"/>
                      <a:pt x="127123" y="63"/>
                    </a:cubicBezTo>
                    <a:cubicBezTo>
                      <a:pt x="119057" y="63"/>
                      <a:pt x="96875" y="2037"/>
                      <a:pt x="72173" y="26462"/>
                    </a:cubicBezTo>
                    <a:cubicBezTo>
                      <a:pt x="52008" y="46694"/>
                      <a:pt x="40161" y="91104"/>
                      <a:pt x="35372" y="109609"/>
                    </a:cubicBezTo>
                    <a:cubicBezTo>
                      <a:pt x="30835" y="126633"/>
                      <a:pt x="28818" y="134281"/>
                      <a:pt x="21256" y="149085"/>
                    </a:cubicBezTo>
                    <a:cubicBezTo>
                      <a:pt x="19492" y="152045"/>
                      <a:pt x="12938" y="162901"/>
                      <a:pt x="9409" y="166109"/>
                    </a:cubicBezTo>
                    <a:cubicBezTo>
                      <a:pt x="2604" y="172277"/>
                      <a:pt x="83" y="176718"/>
                      <a:pt x="83" y="177951"/>
                    </a:cubicBezTo>
                    <a:cubicBezTo>
                      <a:pt x="83" y="178445"/>
                      <a:pt x="587" y="179432"/>
                      <a:pt x="2352" y="179432"/>
                    </a:cubicBezTo>
                    <a:cubicBezTo>
                      <a:pt x="3360" y="179432"/>
                      <a:pt x="8653" y="178445"/>
                      <a:pt x="15207" y="174250"/>
                    </a:cubicBezTo>
                    <a:cubicBezTo>
                      <a:pt x="19492" y="171783"/>
                      <a:pt x="19996" y="171290"/>
                      <a:pt x="25793" y="165368"/>
                    </a:cubicBezTo>
                    <a:cubicBezTo>
                      <a:pt x="38397" y="165615"/>
                      <a:pt x="47219" y="167836"/>
                      <a:pt x="63099" y="172277"/>
                    </a:cubicBezTo>
                    <a:cubicBezTo>
                      <a:pt x="75954" y="175731"/>
                      <a:pt x="88809" y="179432"/>
                      <a:pt x="101664" y="179432"/>
                    </a:cubicBezTo>
                    <a:cubicBezTo>
                      <a:pt x="122081" y="179432"/>
                      <a:pt x="142751" y="164381"/>
                      <a:pt x="150817" y="153526"/>
                    </a:cubicBezTo>
                    <a:cubicBezTo>
                      <a:pt x="155858" y="146864"/>
                      <a:pt x="157370" y="140696"/>
                      <a:pt x="157370" y="139956"/>
                    </a:cubicBezTo>
                    <a:cubicBezTo>
                      <a:pt x="157370" y="138229"/>
                      <a:pt x="155858" y="138229"/>
                      <a:pt x="155606" y="138229"/>
                    </a:cubicBezTo>
                    <a:cubicBezTo>
                      <a:pt x="151573" y="138229"/>
                      <a:pt x="145523" y="140943"/>
                      <a:pt x="141238" y="143903"/>
                    </a:cubicBezTo>
                    <a:cubicBezTo>
                      <a:pt x="134432" y="148098"/>
                      <a:pt x="133928" y="149578"/>
                      <a:pt x="132416" y="153772"/>
                    </a:cubicBezTo>
                    <a:cubicBezTo>
                      <a:pt x="131156" y="157720"/>
                      <a:pt x="129643" y="159694"/>
                      <a:pt x="128635" y="161174"/>
                    </a:cubicBezTo>
                    <a:cubicBezTo>
                      <a:pt x="126619" y="164135"/>
                      <a:pt x="126366" y="164135"/>
                      <a:pt x="122586" y="164135"/>
                    </a:cubicBezTo>
                    <a:cubicBezTo>
                      <a:pt x="110487" y="164135"/>
                      <a:pt x="97883" y="160434"/>
                      <a:pt x="81247" y="155993"/>
                    </a:cubicBezTo>
                    <a:cubicBezTo>
                      <a:pt x="74190" y="154019"/>
                      <a:pt x="60326" y="150071"/>
                      <a:pt x="47723" y="150071"/>
                    </a:cubicBezTo>
                    <a:cubicBezTo>
                      <a:pt x="44446" y="150071"/>
                      <a:pt x="40917" y="150318"/>
                      <a:pt x="37640" y="1510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33" name="Forme libre : forme 32">
                <a:extLst>
                  <a:ext uri="{FF2B5EF4-FFF2-40B4-BE49-F238E27FC236}">
                    <a16:creationId xmlns:a16="http://schemas.microsoft.com/office/drawing/2014/main" id="{3C2A9717-9E78-221C-8A44-B98AAA64004D}"/>
                  </a:ext>
                </a:extLst>
              </p:cNvPr>
              <p:cNvSpPr/>
              <p:nvPr>
                <p:custDataLst>
                  <p:tags r:id="rId112"/>
                </p:custDataLst>
              </p:nvPr>
            </p:nvSpPr>
            <p:spPr>
              <a:xfrm>
                <a:off x="4827852" y="4055209"/>
                <a:ext cx="76400" cy="77891"/>
              </a:xfrm>
              <a:custGeom>
                <a:avLst/>
                <a:gdLst>
                  <a:gd name="connsiteX0" fmla="*/ 66433 w 76400"/>
                  <a:gd name="connsiteY0" fmla="*/ 10081 h 77891"/>
                  <a:gd name="connsiteX1" fmla="*/ 57434 w 76400"/>
                  <a:gd name="connsiteY1" fmla="*/ 19753 h 77891"/>
                  <a:gd name="connsiteX2" fmla="*/ 64316 w 76400"/>
                  <a:gd name="connsiteY2" fmla="*/ 26143 h 77891"/>
                  <a:gd name="connsiteX3" fmla="*/ 74373 w 76400"/>
                  <a:gd name="connsiteY3" fmla="*/ 15090 h 77891"/>
                  <a:gd name="connsiteX4" fmla="*/ 51082 w 76400"/>
                  <a:gd name="connsiteY4" fmla="*/ 64 h 77891"/>
                  <a:gd name="connsiteX5" fmla="*/ 90 w 76400"/>
                  <a:gd name="connsiteY5" fmla="*/ 47904 h 77891"/>
                  <a:gd name="connsiteX6" fmla="*/ 32732 w 76400"/>
                  <a:gd name="connsiteY6" fmla="*/ 77955 h 77891"/>
                  <a:gd name="connsiteX7" fmla="*/ 76490 w 76400"/>
                  <a:gd name="connsiteY7" fmla="*/ 58439 h 77891"/>
                  <a:gd name="connsiteX8" fmla="*/ 73491 w 76400"/>
                  <a:gd name="connsiteY8" fmla="*/ 55503 h 77891"/>
                  <a:gd name="connsiteX9" fmla="*/ 70668 w 76400"/>
                  <a:gd name="connsiteY9" fmla="*/ 57230 h 77891"/>
                  <a:gd name="connsiteX10" fmla="*/ 33085 w 76400"/>
                  <a:gd name="connsiteY10" fmla="*/ 73119 h 77891"/>
                  <a:gd name="connsiteX11" fmla="*/ 14735 w 76400"/>
                  <a:gd name="connsiteY11" fmla="*/ 53949 h 77891"/>
                  <a:gd name="connsiteX12" fmla="*/ 26380 w 76400"/>
                  <a:gd name="connsiteY12" fmla="*/ 18199 h 77891"/>
                  <a:gd name="connsiteX13" fmla="*/ 51082 w 76400"/>
                  <a:gd name="connsiteY13" fmla="*/ 4900 h 77891"/>
                  <a:gd name="connsiteX14" fmla="*/ 66433 w 76400"/>
                  <a:gd name="connsiteY14" fmla="*/ 10081 h 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6400" h="77891">
                    <a:moveTo>
                      <a:pt x="66433" y="10081"/>
                    </a:moveTo>
                    <a:cubicBezTo>
                      <a:pt x="60081" y="11118"/>
                      <a:pt x="57434" y="15953"/>
                      <a:pt x="57434" y="19753"/>
                    </a:cubicBezTo>
                    <a:cubicBezTo>
                      <a:pt x="57434" y="24416"/>
                      <a:pt x="61140" y="26143"/>
                      <a:pt x="64316" y="26143"/>
                    </a:cubicBezTo>
                    <a:cubicBezTo>
                      <a:pt x="68197" y="26143"/>
                      <a:pt x="74373" y="23380"/>
                      <a:pt x="74373" y="15090"/>
                    </a:cubicBezTo>
                    <a:cubicBezTo>
                      <a:pt x="74373" y="3346"/>
                      <a:pt x="60610" y="64"/>
                      <a:pt x="51082" y="64"/>
                    </a:cubicBezTo>
                    <a:cubicBezTo>
                      <a:pt x="24616" y="64"/>
                      <a:pt x="90" y="23898"/>
                      <a:pt x="90" y="47904"/>
                    </a:cubicBezTo>
                    <a:cubicBezTo>
                      <a:pt x="90" y="62757"/>
                      <a:pt x="10677" y="77955"/>
                      <a:pt x="32732" y="77955"/>
                    </a:cubicBezTo>
                    <a:cubicBezTo>
                      <a:pt x="62551" y="77955"/>
                      <a:pt x="76490" y="60857"/>
                      <a:pt x="76490" y="58439"/>
                    </a:cubicBezTo>
                    <a:cubicBezTo>
                      <a:pt x="76490" y="57403"/>
                      <a:pt x="74902" y="55503"/>
                      <a:pt x="73491" y="55503"/>
                    </a:cubicBezTo>
                    <a:cubicBezTo>
                      <a:pt x="72432" y="55503"/>
                      <a:pt x="72079" y="55849"/>
                      <a:pt x="70668" y="57230"/>
                    </a:cubicBezTo>
                    <a:cubicBezTo>
                      <a:pt x="56905" y="73119"/>
                      <a:pt x="36261" y="73119"/>
                      <a:pt x="33085" y="73119"/>
                    </a:cubicBezTo>
                    <a:cubicBezTo>
                      <a:pt x="20381" y="73119"/>
                      <a:pt x="14735" y="64657"/>
                      <a:pt x="14735" y="53949"/>
                    </a:cubicBezTo>
                    <a:cubicBezTo>
                      <a:pt x="14735" y="48940"/>
                      <a:pt x="17205" y="30115"/>
                      <a:pt x="26380" y="18199"/>
                    </a:cubicBezTo>
                    <a:cubicBezTo>
                      <a:pt x="33085" y="9736"/>
                      <a:pt x="42260" y="4900"/>
                      <a:pt x="51082" y="4900"/>
                    </a:cubicBezTo>
                    <a:cubicBezTo>
                      <a:pt x="53552" y="4900"/>
                      <a:pt x="62022" y="5245"/>
                      <a:pt x="66433" y="100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34" name="Forme libre : forme 33">
                <a:extLst>
                  <a:ext uri="{FF2B5EF4-FFF2-40B4-BE49-F238E27FC236}">
                    <a16:creationId xmlns:a16="http://schemas.microsoft.com/office/drawing/2014/main" id="{9112B13F-D55D-6D21-C0C9-B0AD09954266}"/>
                  </a:ext>
                </a:extLst>
              </p:cNvPr>
              <p:cNvSpPr/>
              <p:nvPr>
                <p:custDataLst>
                  <p:tags r:id="rId113"/>
                </p:custDataLst>
              </p:nvPr>
            </p:nvSpPr>
            <p:spPr>
              <a:xfrm>
                <a:off x="4917932" y="4055209"/>
                <a:ext cx="82752" cy="77891"/>
              </a:xfrm>
              <a:custGeom>
                <a:avLst/>
                <a:gdLst>
                  <a:gd name="connsiteX0" fmla="*/ 82846 w 82752"/>
                  <a:gd name="connsiteY0" fmla="*/ 30288 h 77891"/>
                  <a:gd name="connsiteX1" fmla="*/ 50909 w 82752"/>
                  <a:gd name="connsiteY1" fmla="*/ 64 h 77891"/>
                  <a:gd name="connsiteX2" fmla="*/ 94 w 82752"/>
                  <a:gd name="connsiteY2" fmla="*/ 47731 h 77891"/>
                  <a:gd name="connsiteX3" fmla="*/ 32206 w 82752"/>
                  <a:gd name="connsiteY3" fmla="*/ 77955 h 77891"/>
                  <a:gd name="connsiteX4" fmla="*/ 82846 w 82752"/>
                  <a:gd name="connsiteY4" fmla="*/ 30288 h 77891"/>
                  <a:gd name="connsiteX5" fmla="*/ 32383 w 82752"/>
                  <a:gd name="connsiteY5" fmla="*/ 73119 h 77891"/>
                  <a:gd name="connsiteX6" fmla="*/ 14738 w 82752"/>
                  <a:gd name="connsiteY6" fmla="*/ 53949 h 77891"/>
                  <a:gd name="connsiteX7" fmla="*/ 24972 w 82752"/>
                  <a:gd name="connsiteY7" fmla="*/ 20098 h 77891"/>
                  <a:gd name="connsiteX8" fmla="*/ 50733 w 82752"/>
                  <a:gd name="connsiteY8" fmla="*/ 4900 h 77891"/>
                  <a:gd name="connsiteX9" fmla="*/ 68377 w 82752"/>
                  <a:gd name="connsiteY9" fmla="*/ 24071 h 77891"/>
                  <a:gd name="connsiteX10" fmla="*/ 58496 w 82752"/>
                  <a:gd name="connsiteY10" fmla="*/ 57403 h 77891"/>
                  <a:gd name="connsiteX11" fmla="*/ 32383 w 82752"/>
                  <a:gd name="connsiteY11" fmla="*/ 73119 h 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2752" h="77891">
                    <a:moveTo>
                      <a:pt x="82846" y="30288"/>
                    </a:moveTo>
                    <a:cubicBezTo>
                      <a:pt x="82846" y="11118"/>
                      <a:pt x="68201" y="64"/>
                      <a:pt x="50909" y="64"/>
                    </a:cubicBezTo>
                    <a:cubicBezTo>
                      <a:pt x="24796" y="64"/>
                      <a:pt x="94" y="24071"/>
                      <a:pt x="94" y="47731"/>
                    </a:cubicBezTo>
                    <a:cubicBezTo>
                      <a:pt x="94" y="65002"/>
                      <a:pt x="12974" y="77955"/>
                      <a:pt x="32206" y="77955"/>
                    </a:cubicBezTo>
                    <a:cubicBezTo>
                      <a:pt x="57438" y="77955"/>
                      <a:pt x="82846" y="55158"/>
                      <a:pt x="82846" y="30288"/>
                    </a:cubicBezTo>
                    <a:close/>
                    <a:moveTo>
                      <a:pt x="32383" y="73119"/>
                    </a:moveTo>
                    <a:cubicBezTo>
                      <a:pt x="23561" y="73119"/>
                      <a:pt x="14738" y="67593"/>
                      <a:pt x="14738" y="53949"/>
                    </a:cubicBezTo>
                    <a:cubicBezTo>
                      <a:pt x="14738" y="46868"/>
                      <a:pt x="18091" y="29943"/>
                      <a:pt x="24972" y="20098"/>
                    </a:cubicBezTo>
                    <a:cubicBezTo>
                      <a:pt x="32559" y="9390"/>
                      <a:pt x="42793" y="4900"/>
                      <a:pt x="50733" y="4900"/>
                    </a:cubicBezTo>
                    <a:cubicBezTo>
                      <a:pt x="60261" y="4900"/>
                      <a:pt x="68377" y="11290"/>
                      <a:pt x="68377" y="24071"/>
                    </a:cubicBezTo>
                    <a:cubicBezTo>
                      <a:pt x="68377" y="28216"/>
                      <a:pt x="66260" y="45314"/>
                      <a:pt x="58496" y="57403"/>
                    </a:cubicBezTo>
                    <a:cubicBezTo>
                      <a:pt x="51792" y="67593"/>
                      <a:pt x="41205" y="73119"/>
                      <a:pt x="32383" y="731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35" name="Forme libre : forme 34">
                <a:extLst>
                  <a:ext uri="{FF2B5EF4-FFF2-40B4-BE49-F238E27FC236}">
                    <a16:creationId xmlns:a16="http://schemas.microsoft.com/office/drawing/2014/main" id="{9C7D5B59-ABFF-0D6D-057F-12E9F9593766}"/>
                  </a:ext>
                </a:extLst>
              </p:cNvPr>
              <p:cNvSpPr/>
              <p:nvPr>
                <p:custDataLst>
                  <p:tags r:id="rId114"/>
                </p:custDataLst>
              </p:nvPr>
            </p:nvSpPr>
            <p:spPr>
              <a:xfrm>
                <a:off x="5014781" y="4055209"/>
                <a:ext cx="107807" cy="77891"/>
              </a:xfrm>
              <a:custGeom>
                <a:avLst/>
                <a:gdLst>
                  <a:gd name="connsiteX0" fmla="*/ 13331 w 107807"/>
                  <a:gd name="connsiteY0" fmla="*/ 65348 h 77891"/>
                  <a:gd name="connsiteX1" fmla="*/ 11566 w 107807"/>
                  <a:gd name="connsiteY1" fmla="*/ 72429 h 77891"/>
                  <a:gd name="connsiteX2" fmla="*/ 17565 w 107807"/>
                  <a:gd name="connsiteY2" fmla="*/ 77955 h 77891"/>
                  <a:gd name="connsiteX3" fmla="*/ 24447 w 107807"/>
                  <a:gd name="connsiteY3" fmla="*/ 74156 h 77891"/>
                  <a:gd name="connsiteX4" fmla="*/ 27623 w 107807"/>
                  <a:gd name="connsiteY4" fmla="*/ 63448 h 77891"/>
                  <a:gd name="connsiteX5" fmla="*/ 31504 w 107807"/>
                  <a:gd name="connsiteY5" fmla="*/ 47904 h 77891"/>
                  <a:gd name="connsiteX6" fmla="*/ 34504 w 107807"/>
                  <a:gd name="connsiteY6" fmla="*/ 36333 h 77891"/>
                  <a:gd name="connsiteX7" fmla="*/ 41915 w 107807"/>
                  <a:gd name="connsiteY7" fmla="*/ 20789 h 77891"/>
                  <a:gd name="connsiteX8" fmla="*/ 68381 w 107807"/>
                  <a:gd name="connsiteY8" fmla="*/ 4900 h 77891"/>
                  <a:gd name="connsiteX9" fmla="*/ 78791 w 107807"/>
                  <a:gd name="connsiteY9" fmla="*/ 16990 h 77891"/>
                  <a:gd name="connsiteX10" fmla="*/ 68381 w 107807"/>
                  <a:gd name="connsiteY10" fmla="*/ 53776 h 77891"/>
                  <a:gd name="connsiteX11" fmla="*/ 65735 w 107807"/>
                  <a:gd name="connsiteY11" fmla="*/ 63102 h 77891"/>
                  <a:gd name="connsiteX12" fmla="*/ 82497 w 107807"/>
                  <a:gd name="connsiteY12" fmla="*/ 77955 h 77891"/>
                  <a:gd name="connsiteX13" fmla="*/ 107905 w 107807"/>
                  <a:gd name="connsiteY13" fmla="*/ 51531 h 77891"/>
                  <a:gd name="connsiteX14" fmla="*/ 105082 w 107807"/>
                  <a:gd name="connsiteY14" fmla="*/ 49286 h 77891"/>
                  <a:gd name="connsiteX15" fmla="*/ 101729 w 107807"/>
                  <a:gd name="connsiteY15" fmla="*/ 52222 h 77891"/>
                  <a:gd name="connsiteX16" fmla="*/ 83026 w 107807"/>
                  <a:gd name="connsiteY16" fmla="*/ 73119 h 77891"/>
                  <a:gd name="connsiteX17" fmla="*/ 78615 w 107807"/>
                  <a:gd name="connsiteY17" fmla="*/ 67075 h 77891"/>
                  <a:gd name="connsiteX18" fmla="*/ 82673 w 107807"/>
                  <a:gd name="connsiteY18" fmla="*/ 53085 h 77891"/>
                  <a:gd name="connsiteX19" fmla="*/ 92025 w 107807"/>
                  <a:gd name="connsiteY19" fmla="*/ 19753 h 77891"/>
                  <a:gd name="connsiteX20" fmla="*/ 69087 w 107807"/>
                  <a:gd name="connsiteY20" fmla="*/ 64 h 77891"/>
                  <a:gd name="connsiteX21" fmla="*/ 39268 w 107807"/>
                  <a:gd name="connsiteY21" fmla="*/ 15781 h 77891"/>
                  <a:gd name="connsiteX22" fmla="*/ 20389 w 107807"/>
                  <a:gd name="connsiteY22" fmla="*/ 64 h 77891"/>
                  <a:gd name="connsiteX23" fmla="*/ 6449 w 107807"/>
                  <a:gd name="connsiteY23" fmla="*/ 9390 h 77891"/>
                  <a:gd name="connsiteX24" fmla="*/ 97 w 107807"/>
                  <a:gd name="connsiteY24" fmla="*/ 26488 h 77891"/>
                  <a:gd name="connsiteX25" fmla="*/ 3097 w 107807"/>
                  <a:gd name="connsiteY25" fmla="*/ 28734 h 77891"/>
                  <a:gd name="connsiteX26" fmla="*/ 6979 w 107807"/>
                  <a:gd name="connsiteY26" fmla="*/ 23552 h 77891"/>
                  <a:gd name="connsiteX27" fmla="*/ 19859 w 107807"/>
                  <a:gd name="connsiteY27" fmla="*/ 4900 h 77891"/>
                  <a:gd name="connsiteX28" fmla="*/ 25682 w 107807"/>
                  <a:gd name="connsiteY28" fmla="*/ 13363 h 77891"/>
                  <a:gd name="connsiteX29" fmla="*/ 22859 w 107807"/>
                  <a:gd name="connsiteY29" fmla="*/ 27697 h 77891"/>
                  <a:gd name="connsiteX30" fmla="*/ 18977 w 107807"/>
                  <a:gd name="connsiteY30" fmla="*/ 43241 h 77891"/>
                  <a:gd name="connsiteX31" fmla="*/ 13331 w 107807"/>
                  <a:gd name="connsiteY31" fmla="*/ 65348 h 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7807" h="77891">
                    <a:moveTo>
                      <a:pt x="13331" y="65348"/>
                    </a:moveTo>
                    <a:cubicBezTo>
                      <a:pt x="12625" y="67593"/>
                      <a:pt x="11566" y="71911"/>
                      <a:pt x="11566" y="72429"/>
                    </a:cubicBezTo>
                    <a:cubicBezTo>
                      <a:pt x="11566" y="76228"/>
                      <a:pt x="14742" y="77955"/>
                      <a:pt x="17565" y="77955"/>
                    </a:cubicBezTo>
                    <a:cubicBezTo>
                      <a:pt x="20741" y="77955"/>
                      <a:pt x="23565" y="75710"/>
                      <a:pt x="24447" y="74156"/>
                    </a:cubicBezTo>
                    <a:cubicBezTo>
                      <a:pt x="25329" y="72601"/>
                      <a:pt x="26740" y="67075"/>
                      <a:pt x="27623" y="63448"/>
                    </a:cubicBezTo>
                    <a:cubicBezTo>
                      <a:pt x="28505" y="60166"/>
                      <a:pt x="30446" y="52222"/>
                      <a:pt x="31504" y="47904"/>
                    </a:cubicBezTo>
                    <a:cubicBezTo>
                      <a:pt x="32563" y="44105"/>
                      <a:pt x="33622" y="40305"/>
                      <a:pt x="34504" y="36333"/>
                    </a:cubicBezTo>
                    <a:cubicBezTo>
                      <a:pt x="36445" y="29252"/>
                      <a:pt x="36798" y="27870"/>
                      <a:pt x="41915" y="20789"/>
                    </a:cubicBezTo>
                    <a:cubicBezTo>
                      <a:pt x="46855" y="13881"/>
                      <a:pt x="55148" y="4900"/>
                      <a:pt x="68381" y="4900"/>
                    </a:cubicBezTo>
                    <a:cubicBezTo>
                      <a:pt x="78615" y="4900"/>
                      <a:pt x="78791" y="13708"/>
                      <a:pt x="78791" y="16990"/>
                    </a:cubicBezTo>
                    <a:cubicBezTo>
                      <a:pt x="78791" y="27352"/>
                      <a:pt x="71204" y="46523"/>
                      <a:pt x="68381" y="53776"/>
                    </a:cubicBezTo>
                    <a:cubicBezTo>
                      <a:pt x="66440" y="58612"/>
                      <a:pt x="65735" y="60166"/>
                      <a:pt x="65735" y="63102"/>
                    </a:cubicBezTo>
                    <a:cubicBezTo>
                      <a:pt x="65735" y="72256"/>
                      <a:pt x="73498" y="77955"/>
                      <a:pt x="82497" y="77955"/>
                    </a:cubicBezTo>
                    <a:cubicBezTo>
                      <a:pt x="100141" y="77955"/>
                      <a:pt x="107905" y="54122"/>
                      <a:pt x="107905" y="51531"/>
                    </a:cubicBezTo>
                    <a:cubicBezTo>
                      <a:pt x="107905" y="49286"/>
                      <a:pt x="105611" y="49286"/>
                      <a:pt x="105082" y="49286"/>
                    </a:cubicBezTo>
                    <a:cubicBezTo>
                      <a:pt x="102611" y="49286"/>
                      <a:pt x="102435" y="50322"/>
                      <a:pt x="101729" y="52222"/>
                    </a:cubicBezTo>
                    <a:cubicBezTo>
                      <a:pt x="97671" y="66038"/>
                      <a:pt x="90084" y="73119"/>
                      <a:pt x="83026" y="73119"/>
                    </a:cubicBezTo>
                    <a:cubicBezTo>
                      <a:pt x="79321" y="73119"/>
                      <a:pt x="78615" y="70702"/>
                      <a:pt x="78615" y="67075"/>
                    </a:cubicBezTo>
                    <a:cubicBezTo>
                      <a:pt x="78615" y="63102"/>
                      <a:pt x="79497" y="60857"/>
                      <a:pt x="82673" y="53085"/>
                    </a:cubicBezTo>
                    <a:cubicBezTo>
                      <a:pt x="84791" y="47731"/>
                      <a:pt x="92025" y="29425"/>
                      <a:pt x="92025" y="19753"/>
                    </a:cubicBezTo>
                    <a:cubicBezTo>
                      <a:pt x="92025" y="3000"/>
                      <a:pt x="78439" y="64"/>
                      <a:pt x="69087" y="64"/>
                    </a:cubicBezTo>
                    <a:cubicBezTo>
                      <a:pt x="54442" y="64"/>
                      <a:pt x="44561" y="8872"/>
                      <a:pt x="39268" y="15781"/>
                    </a:cubicBezTo>
                    <a:cubicBezTo>
                      <a:pt x="38033" y="3864"/>
                      <a:pt x="27623" y="64"/>
                      <a:pt x="20389" y="64"/>
                    </a:cubicBezTo>
                    <a:cubicBezTo>
                      <a:pt x="12801" y="64"/>
                      <a:pt x="8743" y="5418"/>
                      <a:pt x="6449" y="9390"/>
                    </a:cubicBezTo>
                    <a:cubicBezTo>
                      <a:pt x="2568" y="15781"/>
                      <a:pt x="97" y="25625"/>
                      <a:pt x="97" y="26488"/>
                    </a:cubicBezTo>
                    <a:cubicBezTo>
                      <a:pt x="97" y="28734"/>
                      <a:pt x="2568" y="28734"/>
                      <a:pt x="3097" y="28734"/>
                    </a:cubicBezTo>
                    <a:cubicBezTo>
                      <a:pt x="5567" y="28734"/>
                      <a:pt x="5744" y="28216"/>
                      <a:pt x="6979" y="23552"/>
                    </a:cubicBezTo>
                    <a:cubicBezTo>
                      <a:pt x="9625" y="13363"/>
                      <a:pt x="12978" y="4900"/>
                      <a:pt x="19859" y="4900"/>
                    </a:cubicBezTo>
                    <a:cubicBezTo>
                      <a:pt x="24447" y="4900"/>
                      <a:pt x="25682" y="8700"/>
                      <a:pt x="25682" y="13363"/>
                    </a:cubicBezTo>
                    <a:cubicBezTo>
                      <a:pt x="25682" y="16644"/>
                      <a:pt x="24094" y="23034"/>
                      <a:pt x="22859" y="27697"/>
                    </a:cubicBezTo>
                    <a:cubicBezTo>
                      <a:pt x="21624" y="32361"/>
                      <a:pt x="19859" y="39442"/>
                      <a:pt x="18977" y="43241"/>
                    </a:cubicBezTo>
                    <a:lnTo>
                      <a:pt x="13331" y="65348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C841D94A-C4B7-1F4A-939D-800B332A3FE7}"/>
                  </a:ext>
                </a:extLst>
              </p:cNvPr>
              <p:cNvSpPr/>
              <p:nvPr>
                <p:custDataLst>
                  <p:tags r:id="rId115"/>
                </p:custDataLst>
              </p:nvPr>
            </p:nvSpPr>
            <p:spPr>
              <a:xfrm>
                <a:off x="5138501" y="4023431"/>
                <a:ext cx="59637" cy="109669"/>
              </a:xfrm>
              <a:custGeom>
                <a:avLst/>
                <a:gdLst>
                  <a:gd name="connsiteX0" fmla="*/ 36097 w 59637"/>
                  <a:gd name="connsiteY0" fmla="*/ 39787 h 109669"/>
                  <a:gd name="connsiteX1" fmla="*/ 54094 w 59637"/>
                  <a:gd name="connsiteY1" fmla="*/ 39787 h 109669"/>
                  <a:gd name="connsiteX2" fmla="*/ 59740 w 59637"/>
                  <a:gd name="connsiteY2" fmla="*/ 35987 h 109669"/>
                  <a:gd name="connsiteX3" fmla="*/ 54447 w 59637"/>
                  <a:gd name="connsiteY3" fmla="*/ 33569 h 109669"/>
                  <a:gd name="connsiteX4" fmla="*/ 37685 w 59637"/>
                  <a:gd name="connsiteY4" fmla="*/ 33569 h 109669"/>
                  <a:gd name="connsiteX5" fmla="*/ 44213 w 59637"/>
                  <a:gd name="connsiteY5" fmla="*/ 8009 h 109669"/>
                  <a:gd name="connsiteX6" fmla="*/ 44743 w 59637"/>
                  <a:gd name="connsiteY6" fmla="*/ 5591 h 109669"/>
                  <a:gd name="connsiteX7" fmla="*/ 38744 w 59637"/>
                  <a:gd name="connsiteY7" fmla="*/ 64 h 109669"/>
                  <a:gd name="connsiteX8" fmla="*/ 30451 w 59637"/>
                  <a:gd name="connsiteY8" fmla="*/ 7491 h 109669"/>
                  <a:gd name="connsiteX9" fmla="*/ 23746 w 59637"/>
                  <a:gd name="connsiteY9" fmla="*/ 33569 h 109669"/>
                  <a:gd name="connsiteX10" fmla="*/ 5749 w 59637"/>
                  <a:gd name="connsiteY10" fmla="*/ 33569 h 109669"/>
                  <a:gd name="connsiteX11" fmla="*/ 102 w 59637"/>
                  <a:gd name="connsiteY11" fmla="*/ 37369 h 109669"/>
                  <a:gd name="connsiteX12" fmla="*/ 5396 w 59637"/>
                  <a:gd name="connsiteY12" fmla="*/ 39787 h 109669"/>
                  <a:gd name="connsiteX13" fmla="*/ 22158 w 59637"/>
                  <a:gd name="connsiteY13" fmla="*/ 39787 h 109669"/>
                  <a:gd name="connsiteX14" fmla="*/ 11748 w 59637"/>
                  <a:gd name="connsiteY14" fmla="*/ 80546 h 109669"/>
                  <a:gd name="connsiteX15" fmla="*/ 9101 w 59637"/>
                  <a:gd name="connsiteY15" fmla="*/ 93326 h 109669"/>
                  <a:gd name="connsiteX16" fmla="*/ 27981 w 59637"/>
                  <a:gd name="connsiteY16" fmla="*/ 109733 h 109669"/>
                  <a:gd name="connsiteX17" fmla="*/ 58682 w 59637"/>
                  <a:gd name="connsiteY17" fmla="*/ 83309 h 109669"/>
                  <a:gd name="connsiteX18" fmla="*/ 55859 w 59637"/>
                  <a:gd name="connsiteY18" fmla="*/ 81064 h 109669"/>
                  <a:gd name="connsiteX19" fmla="*/ 52153 w 59637"/>
                  <a:gd name="connsiteY19" fmla="*/ 84345 h 109669"/>
                  <a:gd name="connsiteX20" fmla="*/ 28510 w 59637"/>
                  <a:gd name="connsiteY20" fmla="*/ 104898 h 109669"/>
                  <a:gd name="connsiteX21" fmla="*/ 22334 w 59637"/>
                  <a:gd name="connsiteY21" fmla="*/ 96435 h 109669"/>
                  <a:gd name="connsiteX22" fmla="*/ 23393 w 59637"/>
                  <a:gd name="connsiteY22" fmla="*/ 89354 h 109669"/>
                  <a:gd name="connsiteX23" fmla="*/ 36097 w 59637"/>
                  <a:gd name="connsiteY23" fmla="*/ 39787 h 109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9637" h="109669">
                    <a:moveTo>
                      <a:pt x="36097" y="39787"/>
                    </a:moveTo>
                    <a:lnTo>
                      <a:pt x="54094" y="39787"/>
                    </a:lnTo>
                    <a:cubicBezTo>
                      <a:pt x="57447" y="39787"/>
                      <a:pt x="59740" y="39787"/>
                      <a:pt x="59740" y="35987"/>
                    </a:cubicBezTo>
                    <a:cubicBezTo>
                      <a:pt x="59740" y="33569"/>
                      <a:pt x="57447" y="33569"/>
                      <a:pt x="54447" y="33569"/>
                    </a:cubicBezTo>
                    <a:lnTo>
                      <a:pt x="37685" y="33569"/>
                    </a:lnTo>
                    <a:lnTo>
                      <a:pt x="44213" y="8009"/>
                    </a:lnTo>
                    <a:cubicBezTo>
                      <a:pt x="44390" y="7145"/>
                      <a:pt x="44743" y="6282"/>
                      <a:pt x="44743" y="5591"/>
                    </a:cubicBezTo>
                    <a:cubicBezTo>
                      <a:pt x="44743" y="2482"/>
                      <a:pt x="42272" y="64"/>
                      <a:pt x="38744" y="64"/>
                    </a:cubicBezTo>
                    <a:cubicBezTo>
                      <a:pt x="34332" y="64"/>
                      <a:pt x="31686" y="3000"/>
                      <a:pt x="30451" y="7491"/>
                    </a:cubicBezTo>
                    <a:cubicBezTo>
                      <a:pt x="29216" y="11808"/>
                      <a:pt x="31509" y="3518"/>
                      <a:pt x="23746" y="33569"/>
                    </a:cubicBezTo>
                    <a:lnTo>
                      <a:pt x="5749" y="33569"/>
                    </a:lnTo>
                    <a:cubicBezTo>
                      <a:pt x="2396" y="33569"/>
                      <a:pt x="102" y="33569"/>
                      <a:pt x="102" y="37369"/>
                    </a:cubicBezTo>
                    <a:cubicBezTo>
                      <a:pt x="102" y="39787"/>
                      <a:pt x="2220" y="39787"/>
                      <a:pt x="5396" y="39787"/>
                    </a:cubicBezTo>
                    <a:lnTo>
                      <a:pt x="22158" y="39787"/>
                    </a:lnTo>
                    <a:lnTo>
                      <a:pt x="11748" y="80546"/>
                    </a:lnTo>
                    <a:cubicBezTo>
                      <a:pt x="10689" y="84864"/>
                      <a:pt x="9101" y="91081"/>
                      <a:pt x="9101" y="93326"/>
                    </a:cubicBezTo>
                    <a:cubicBezTo>
                      <a:pt x="9101" y="103516"/>
                      <a:pt x="17923" y="109733"/>
                      <a:pt x="27981" y="109733"/>
                    </a:cubicBezTo>
                    <a:cubicBezTo>
                      <a:pt x="47566" y="109733"/>
                      <a:pt x="58682" y="85554"/>
                      <a:pt x="58682" y="83309"/>
                    </a:cubicBezTo>
                    <a:cubicBezTo>
                      <a:pt x="58682" y="81064"/>
                      <a:pt x="56388" y="81064"/>
                      <a:pt x="55859" y="81064"/>
                    </a:cubicBezTo>
                    <a:cubicBezTo>
                      <a:pt x="53741" y="81064"/>
                      <a:pt x="53565" y="81409"/>
                      <a:pt x="52153" y="84345"/>
                    </a:cubicBezTo>
                    <a:cubicBezTo>
                      <a:pt x="47213" y="95226"/>
                      <a:pt x="38214" y="104898"/>
                      <a:pt x="28510" y="104898"/>
                    </a:cubicBezTo>
                    <a:cubicBezTo>
                      <a:pt x="24805" y="104898"/>
                      <a:pt x="22334" y="102652"/>
                      <a:pt x="22334" y="96435"/>
                    </a:cubicBezTo>
                    <a:cubicBezTo>
                      <a:pt x="22334" y="94708"/>
                      <a:pt x="23040" y="91081"/>
                      <a:pt x="23393" y="89354"/>
                    </a:cubicBezTo>
                    <a:lnTo>
                      <a:pt x="36097" y="39787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104FC935-0FD1-A09E-4AB2-A31DDE12D74C}"/>
                  </a:ext>
                </a:extLst>
              </p:cNvPr>
              <p:cNvSpPr/>
              <p:nvPr>
                <p:custDataLst>
                  <p:tags r:id="rId116"/>
                </p:custDataLst>
              </p:nvPr>
            </p:nvSpPr>
            <p:spPr>
              <a:xfrm>
                <a:off x="5219057" y="4055209"/>
                <a:ext cx="75517" cy="77891"/>
              </a:xfrm>
              <a:custGeom>
                <a:avLst/>
                <a:gdLst>
                  <a:gd name="connsiteX0" fmla="*/ 27807 w 75517"/>
                  <a:gd name="connsiteY0" fmla="*/ 36851 h 77891"/>
                  <a:gd name="connsiteX1" fmla="*/ 56215 w 75517"/>
                  <a:gd name="connsiteY1" fmla="*/ 33224 h 77891"/>
                  <a:gd name="connsiteX2" fmla="*/ 71742 w 75517"/>
                  <a:gd name="connsiteY2" fmla="*/ 15263 h 77891"/>
                  <a:gd name="connsiteX3" fmla="*/ 49863 w 75517"/>
                  <a:gd name="connsiteY3" fmla="*/ 64 h 77891"/>
                  <a:gd name="connsiteX4" fmla="*/ 105 w 75517"/>
                  <a:gd name="connsiteY4" fmla="*/ 45486 h 77891"/>
                  <a:gd name="connsiteX5" fmla="*/ 31865 w 75517"/>
                  <a:gd name="connsiteY5" fmla="*/ 77955 h 77891"/>
                  <a:gd name="connsiteX6" fmla="*/ 75623 w 75517"/>
                  <a:gd name="connsiteY6" fmla="*/ 58439 h 77891"/>
                  <a:gd name="connsiteX7" fmla="*/ 72624 w 75517"/>
                  <a:gd name="connsiteY7" fmla="*/ 55503 h 77891"/>
                  <a:gd name="connsiteX8" fmla="*/ 69801 w 75517"/>
                  <a:gd name="connsiteY8" fmla="*/ 57230 h 77891"/>
                  <a:gd name="connsiteX9" fmla="*/ 32218 w 75517"/>
                  <a:gd name="connsiteY9" fmla="*/ 73119 h 77891"/>
                  <a:gd name="connsiteX10" fmla="*/ 14574 w 75517"/>
                  <a:gd name="connsiteY10" fmla="*/ 52222 h 77891"/>
                  <a:gd name="connsiteX11" fmla="*/ 16691 w 75517"/>
                  <a:gd name="connsiteY11" fmla="*/ 36851 h 77891"/>
                  <a:gd name="connsiteX12" fmla="*/ 27807 w 75517"/>
                  <a:gd name="connsiteY12" fmla="*/ 36851 h 77891"/>
                  <a:gd name="connsiteX13" fmla="*/ 18103 w 75517"/>
                  <a:gd name="connsiteY13" fmla="*/ 32015 h 77891"/>
                  <a:gd name="connsiteX14" fmla="*/ 49863 w 75517"/>
                  <a:gd name="connsiteY14" fmla="*/ 4900 h 77891"/>
                  <a:gd name="connsiteX15" fmla="*/ 64155 w 75517"/>
                  <a:gd name="connsiteY15" fmla="*/ 15263 h 77891"/>
                  <a:gd name="connsiteX16" fmla="*/ 26748 w 75517"/>
                  <a:gd name="connsiteY16" fmla="*/ 32015 h 77891"/>
                  <a:gd name="connsiteX17" fmla="*/ 18103 w 75517"/>
                  <a:gd name="connsiteY17" fmla="*/ 32015 h 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517" h="77891">
                    <a:moveTo>
                      <a:pt x="27807" y="36851"/>
                    </a:moveTo>
                    <a:cubicBezTo>
                      <a:pt x="32748" y="36851"/>
                      <a:pt x="46687" y="36506"/>
                      <a:pt x="56215" y="33224"/>
                    </a:cubicBezTo>
                    <a:cubicBezTo>
                      <a:pt x="69271" y="28734"/>
                      <a:pt x="71742" y="20444"/>
                      <a:pt x="71742" y="15263"/>
                    </a:cubicBezTo>
                    <a:cubicBezTo>
                      <a:pt x="71742" y="5764"/>
                      <a:pt x="62037" y="64"/>
                      <a:pt x="49863" y="64"/>
                    </a:cubicBezTo>
                    <a:cubicBezTo>
                      <a:pt x="28689" y="64"/>
                      <a:pt x="105" y="15953"/>
                      <a:pt x="105" y="45486"/>
                    </a:cubicBezTo>
                    <a:cubicBezTo>
                      <a:pt x="105" y="62930"/>
                      <a:pt x="11221" y="77955"/>
                      <a:pt x="31865" y="77955"/>
                    </a:cubicBezTo>
                    <a:cubicBezTo>
                      <a:pt x="61684" y="77955"/>
                      <a:pt x="75623" y="60857"/>
                      <a:pt x="75623" y="58439"/>
                    </a:cubicBezTo>
                    <a:cubicBezTo>
                      <a:pt x="75623" y="57403"/>
                      <a:pt x="74035" y="55503"/>
                      <a:pt x="72624" y="55503"/>
                    </a:cubicBezTo>
                    <a:cubicBezTo>
                      <a:pt x="71565" y="55503"/>
                      <a:pt x="71212" y="55849"/>
                      <a:pt x="69801" y="57230"/>
                    </a:cubicBezTo>
                    <a:cubicBezTo>
                      <a:pt x="56038" y="73119"/>
                      <a:pt x="35394" y="73119"/>
                      <a:pt x="32218" y="73119"/>
                    </a:cubicBezTo>
                    <a:cubicBezTo>
                      <a:pt x="21632" y="73119"/>
                      <a:pt x="14574" y="66211"/>
                      <a:pt x="14574" y="52222"/>
                    </a:cubicBezTo>
                    <a:cubicBezTo>
                      <a:pt x="14574" y="49804"/>
                      <a:pt x="14574" y="46350"/>
                      <a:pt x="16691" y="36851"/>
                    </a:cubicBezTo>
                    <a:lnTo>
                      <a:pt x="27807" y="36851"/>
                    </a:lnTo>
                    <a:close/>
                    <a:moveTo>
                      <a:pt x="18103" y="32015"/>
                    </a:moveTo>
                    <a:cubicBezTo>
                      <a:pt x="25337" y="6973"/>
                      <a:pt x="44922" y="4900"/>
                      <a:pt x="49863" y="4900"/>
                    </a:cubicBezTo>
                    <a:cubicBezTo>
                      <a:pt x="57626" y="4900"/>
                      <a:pt x="64155" y="8700"/>
                      <a:pt x="64155" y="15263"/>
                    </a:cubicBezTo>
                    <a:cubicBezTo>
                      <a:pt x="64155" y="32015"/>
                      <a:pt x="34336" y="32015"/>
                      <a:pt x="26748" y="32015"/>
                    </a:cubicBezTo>
                    <a:lnTo>
                      <a:pt x="18103" y="32015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3EC11B07-7128-B8CD-7CE4-7F38A75CBB37}"/>
                  </a:ext>
                </a:extLst>
              </p:cNvPr>
              <p:cNvSpPr/>
              <p:nvPr>
                <p:custDataLst>
                  <p:tags r:id="rId117"/>
                </p:custDataLst>
              </p:nvPr>
            </p:nvSpPr>
            <p:spPr>
              <a:xfrm>
                <a:off x="5311164" y="4055209"/>
                <a:ext cx="107807" cy="77891"/>
              </a:xfrm>
              <a:custGeom>
                <a:avLst/>
                <a:gdLst>
                  <a:gd name="connsiteX0" fmla="*/ 13342 w 107807"/>
                  <a:gd name="connsiteY0" fmla="*/ 65348 h 77891"/>
                  <a:gd name="connsiteX1" fmla="*/ 11578 w 107807"/>
                  <a:gd name="connsiteY1" fmla="*/ 72429 h 77891"/>
                  <a:gd name="connsiteX2" fmla="*/ 17577 w 107807"/>
                  <a:gd name="connsiteY2" fmla="*/ 77955 h 77891"/>
                  <a:gd name="connsiteX3" fmla="*/ 24458 w 107807"/>
                  <a:gd name="connsiteY3" fmla="*/ 74156 h 77891"/>
                  <a:gd name="connsiteX4" fmla="*/ 27634 w 107807"/>
                  <a:gd name="connsiteY4" fmla="*/ 63448 h 77891"/>
                  <a:gd name="connsiteX5" fmla="*/ 31516 w 107807"/>
                  <a:gd name="connsiteY5" fmla="*/ 47904 h 77891"/>
                  <a:gd name="connsiteX6" fmla="*/ 34516 w 107807"/>
                  <a:gd name="connsiteY6" fmla="*/ 36333 h 77891"/>
                  <a:gd name="connsiteX7" fmla="*/ 41926 w 107807"/>
                  <a:gd name="connsiteY7" fmla="*/ 20789 h 77891"/>
                  <a:gd name="connsiteX8" fmla="*/ 68393 w 107807"/>
                  <a:gd name="connsiteY8" fmla="*/ 4900 h 77891"/>
                  <a:gd name="connsiteX9" fmla="*/ 78803 w 107807"/>
                  <a:gd name="connsiteY9" fmla="*/ 16990 h 77891"/>
                  <a:gd name="connsiteX10" fmla="*/ 68393 w 107807"/>
                  <a:gd name="connsiteY10" fmla="*/ 53776 h 77891"/>
                  <a:gd name="connsiteX11" fmla="*/ 65746 w 107807"/>
                  <a:gd name="connsiteY11" fmla="*/ 63102 h 77891"/>
                  <a:gd name="connsiteX12" fmla="*/ 82508 w 107807"/>
                  <a:gd name="connsiteY12" fmla="*/ 77955 h 77891"/>
                  <a:gd name="connsiteX13" fmla="*/ 107916 w 107807"/>
                  <a:gd name="connsiteY13" fmla="*/ 51531 h 77891"/>
                  <a:gd name="connsiteX14" fmla="*/ 105093 w 107807"/>
                  <a:gd name="connsiteY14" fmla="*/ 49286 h 77891"/>
                  <a:gd name="connsiteX15" fmla="*/ 101741 w 107807"/>
                  <a:gd name="connsiteY15" fmla="*/ 52222 h 77891"/>
                  <a:gd name="connsiteX16" fmla="*/ 83038 w 107807"/>
                  <a:gd name="connsiteY16" fmla="*/ 73119 h 77891"/>
                  <a:gd name="connsiteX17" fmla="*/ 78627 w 107807"/>
                  <a:gd name="connsiteY17" fmla="*/ 67075 h 77891"/>
                  <a:gd name="connsiteX18" fmla="*/ 82685 w 107807"/>
                  <a:gd name="connsiteY18" fmla="*/ 53085 h 77891"/>
                  <a:gd name="connsiteX19" fmla="*/ 92036 w 107807"/>
                  <a:gd name="connsiteY19" fmla="*/ 19753 h 77891"/>
                  <a:gd name="connsiteX20" fmla="*/ 69099 w 107807"/>
                  <a:gd name="connsiteY20" fmla="*/ 64 h 77891"/>
                  <a:gd name="connsiteX21" fmla="*/ 39280 w 107807"/>
                  <a:gd name="connsiteY21" fmla="*/ 15781 h 77891"/>
                  <a:gd name="connsiteX22" fmla="*/ 20400 w 107807"/>
                  <a:gd name="connsiteY22" fmla="*/ 64 h 77891"/>
                  <a:gd name="connsiteX23" fmla="*/ 6461 w 107807"/>
                  <a:gd name="connsiteY23" fmla="*/ 9390 h 77891"/>
                  <a:gd name="connsiteX24" fmla="*/ 109 w 107807"/>
                  <a:gd name="connsiteY24" fmla="*/ 26488 h 77891"/>
                  <a:gd name="connsiteX25" fmla="*/ 3109 w 107807"/>
                  <a:gd name="connsiteY25" fmla="*/ 28734 h 77891"/>
                  <a:gd name="connsiteX26" fmla="*/ 6991 w 107807"/>
                  <a:gd name="connsiteY26" fmla="*/ 23552 h 77891"/>
                  <a:gd name="connsiteX27" fmla="*/ 19871 w 107807"/>
                  <a:gd name="connsiteY27" fmla="*/ 4900 h 77891"/>
                  <a:gd name="connsiteX28" fmla="*/ 25694 w 107807"/>
                  <a:gd name="connsiteY28" fmla="*/ 13363 h 77891"/>
                  <a:gd name="connsiteX29" fmla="*/ 22870 w 107807"/>
                  <a:gd name="connsiteY29" fmla="*/ 27697 h 77891"/>
                  <a:gd name="connsiteX30" fmla="*/ 18989 w 107807"/>
                  <a:gd name="connsiteY30" fmla="*/ 43241 h 77891"/>
                  <a:gd name="connsiteX31" fmla="*/ 13342 w 107807"/>
                  <a:gd name="connsiteY31" fmla="*/ 65348 h 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7807" h="77891">
                    <a:moveTo>
                      <a:pt x="13342" y="65348"/>
                    </a:moveTo>
                    <a:cubicBezTo>
                      <a:pt x="12637" y="67593"/>
                      <a:pt x="11578" y="71911"/>
                      <a:pt x="11578" y="72429"/>
                    </a:cubicBezTo>
                    <a:cubicBezTo>
                      <a:pt x="11578" y="76228"/>
                      <a:pt x="14754" y="77955"/>
                      <a:pt x="17577" y="77955"/>
                    </a:cubicBezTo>
                    <a:cubicBezTo>
                      <a:pt x="20753" y="77955"/>
                      <a:pt x="23576" y="75710"/>
                      <a:pt x="24458" y="74156"/>
                    </a:cubicBezTo>
                    <a:cubicBezTo>
                      <a:pt x="25341" y="72601"/>
                      <a:pt x="26752" y="67075"/>
                      <a:pt x="27634" y="63448"/>
                    </a:cubicBezTo>
                    <a:cubicBezTo>
                      <a:pt x="28517" y="60166"/>
                      <a:pt x="30458" y="52222"/>
                      <a:pt x="31516" y="47904"/>
                    </a:cubicBezTo>
                    <a:cubicBezTo>
                      <a:pt x="32575" y="44105"/>
                      <a:pt x="33634" y="40305"/>
                      <a:pt x="34516" y="36333"/>
                    </a:cubicBezTo>
                    <a:cubicBezTo>
                      <a:pt x="36457" y="29252"/>
                      <a:pt x="36810" y="27870"/>
                      <a:pt x="41926" y="20789"/>
                    </a:cubicBezTo>
                    <a:cubicBezTo>
                      <a:pt x="46867" y="13881"/>
                      <a:pt x="55160" y="4900"/>
                      <a:pt x="68393" y="4900"/>
                    </a:cubicBezTo>
                    <a:cubicBezTo>
                      <a:pt x="78627" y="4900"/>
                      <a:pt x="78803" y="13708"/>
                      <a:pt x="78803" y="16990"/>
                    </a:cubicBezTo>
                    <a:cubicBezTo>
                      <a:pt x="78803" y="27352"/>
                      <a:pt x="71216" y="46523"/>
                      <a:pt x="68393" y="53776"/>
                    </a:cubicBezTo>
                    <a:cubicBezTo>
                      <a:pt x="66452" y="58612"/>
                      <a:pt x="65746" y="60166"/>
                      <a:pt x="65746" y="63102"/>
                    </a:cubicBezTo>
                    <a:cubicBezTo>
                      <a:pt x="65746" y="72256"/>
                      <a:pt x="73510" y="77955"/>
                      <a:pt x="82508" y="77955"/>
                    </a:cubicBezTo>
                    <a:cubicBezTo>
                      <a:pt x="100153" y="77955"/>
                      <a:pt x="107916" y="54122"/>
                      <a:pt x="107916" y="51531"/>
                    </a:cubicBezTo>
                    <a:cubicBezTo>
                      <a:pt x="107916" y="49286"/>
                      <a:pt x="105623" y="49286"/>
                      <a:pt x="105093" y="49286"/>
                    </a:cubicBezTo>
                    <a:cubicBezTo>
                      <a:pt x="102623" y="49286"/>
                      <a:pt x="102447" y="50322"/>
                      <a:pt x="101741" y="52222"/>
                    </a:cubicBezTo>
                    <a:cubicBezTo>
                      <a:pt x="97683" y="66038"/>
                      <a:pt x="90096" y="73119"/>
                      <a:pt x="83038" y="73119"/>
                    </a:cubicBezTo>
                    <a:cubicBezTo>
                      <a:pt x="79332" y="73119"/>
                      <a:pt x="78627" y="70702"/>
                      <a:pt x="78627" y="67075"/>
                    </a:cubicBezTo>
                    <a:cubicBezTo>
                      <a:pt x="78627" y="63102"/>
                      <a:pt x="79509" y="60857"/>
                      <a:pt x="82685" y="53085"/>
                    </a:cubicBezTo>
                    <a:cubicBezTo>
                      <a:pt x="84802" y="47731"/>
                      <a:pt x="92036" y="29425"/>
                      <a:pt x="92036" y="19753"/>
                    </a:cubicBezTo>
                    <a:cubicBezTo>
                      <a:pt x="92036" y="3000"/>
                      <a:pt x="78450" y="64"/>
                      <a:pt x="69099" y="64"/>
                    </a:cubicBezTo>
                    <a:cubicBezTo>
                      <a:pt x="54454" y="64"/>
                      <a:pt x="44573" y="8872"/>
                      <a:pt x="39280" y="15781"/>
                    </a:cubicBezTo>
                    <a:cubicBezTo>
                      <a:pt x="38045" y="3864"/>
                      <a:pt x="27634" y="64"/>
                      <a:pt x="20400" y="64"/>
                    </a:cubicBezTo>
                    <a:cubicBezTo>
                      <a:pt x="12813" y="64"/>
                      <a:pt x="8755" y="5418"/>
                      <a:pt x="6461" y="9390"/>
                    </a:cubicBezTo>
                    <a:cubicBezTo>
                      <a:pt x="2579" y="15781"/>
                      <a:pt x="109" y="25625"/>
                      <a:pt x="109" y="26488"/>
                    </a:cubicBezTo>
                    <a:cubicBezTo>
                      <a:pt x="109" y="28734"/>
                      <a:pt x="2579" y="28734"/>
                      <a:pt x="3109" y="28734"/>
                    </a:cubicBezTo>
                    <a:cubicBezTo>
                      <a:pt x="5579" y="28734"/>
                      <a:pt x="5755" y="28216"/>
                      <a:pt x="6991" y="23552"/>
                    </a:cubicBezTo>
                    <a:cubicBezTo>
                      <a:pt x="9637" y="13363"/>
                      <a:pt x="12990" y="4900"/>
                      <a:pt x="19871" y="4900"/>
                    </a:cubicBezTo>
                    <a:cubicBezTo>
                      <a:pt x="24458" y="4900"/>
                      <a:pt x="25694" y="8700"/>
                      <a:pt x="25694" y="13363"/>
                    </a:cubicBezTo>
                    <a:cubicBezTo>
                      <a:pt x="25694" y="16644"/>
                      <a:pt x="24106" y="23034"/>
                      <a:pt x="22870" y="27697"/>
                    </a:cubicBezTo>
                    <a:cubicBezTo>
                      <a:pt x="21635" y="32361"/>
                      <a:pt x="19871" y="39442"/>
                      <a:pt x="18989" y="43241"/>
                    </a:cubicBezTo>
                    <a:lnTo>
                      <a:pt x="13342" y="65348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8190AAB5-E32F-FDA9-A173-FEACCEA96655}"/>
                  </a:ext>
                </a:extLst>
              </p:cNvPr>
              <p:cNvSpPr/>
              <p:nvPr>
                <p:custDataLst>
                  <p:tags r:id="rId118"/>
                </p:custDataLst>
              </p:nvPr>
            </p:nvSpPr>
            <p:spPr>
              <a:xfrm>
                <a:off x="5434885" y="4023431"/>
                <a:ext cx="59637" cy="109669"/>
              </a:xfrm>
              <a:custGeom>
                <a:avLst/>
                <a:gdLst>
                  <a:gd name="connsiteX0" fmla="*/ 36109 w 59637"/>
                  <a:gd name="connsiteY0" fmla="*/ 39787 h 109669"/>
                  <a:gd name="connsiteX1" fmla="*/ 54106 w 59637"/>
                  <a:gd name="connsiteY1" fmla="*/ 39787 h 109669"/>
                  <a:gd name="connsiteX2" fmla="*/ 59752 w 59637"/>
                  <a:gd name="connsiteY2" fmla="*/ 35987 h 109669"/>
                  <a:gd name="connsiteX3" fmla="*/ 54459 w 59637"/>
                  <a:gd name="connsiteY3" fmla="*/ 33569 h 109669"/>
                  <a:gd name="connsiteX4" fmla="*/ 37697 w 59637"/>
                  <a:gd name="connsiteY4" fmla="*/ 33569 h 109669"/>
                  <a:gd name="connsiteX5" fmla="*/ 44225 w 59637"/>
                  <a:gd name="connsiteY5" fmla="*/ 8009 h 109669"/>
                  <a:gd name="connsiteX6" fmla="*/ 44754 w 59637"/>
                  <a:gd name="connsiteY6" fmla="*/ 5591 h 109669"/>
                  <a:gd name="connsiteX7" fmla="*/ 38755 w 59637"/>
                  <a:gd name="connsiteY7" fmla="*/ 64 h 109669"/>
                  <a:gd name="connsiteX8" fmla="*/ 30462 w 59637"/>
                  <a:gd name="connsiteY8" fmla="*/ 7491 h 109669"/>
                  <a:gd name="connsiteX9" fmla="*/ 23758 w 59637"/>
                  <a:gd name="connsiteY9" fmla="*/ 33569 h 109669"/>
                  <a:gd name="connsiteX10" fmla="*/ 5760 w 59637"/>
                  <a:gd name="connsiteY10" fmla="*/ 33569 h 109669"/>
                  <a:gd name="connsiteX11" fmla="*/ 114 w 59637"/>
                  <a:gd name="connsiteY11" fmla="*/ 37369 h 109669"/>
                  <a:gd name="connsiteX12" fmla="*/ 5407 w 59637"/>
                  <a:gd name="connsiteY12" fmla="*/ 39787 h 109669"/>
                  <a:gd name="connsiteX13" fmla="*/ 22170 w 59637"/>
                  <a:gd name="connsiteY13" fmla="*/ 39787 h 109669"/>
                  <a:gd name="connsiteX14" fmla="*/ 11759 w 59637"/>
                  <a:gd name="connsiteY14" fmla="*/ 80546 h 109669"/>
                  <a:gd name="connsiteX15" fmla="*/ 9113 w 59637"/>
                  <a:gd name="connsiteY15" fmla="*/ 93326 h 109669"/>
                  <a:gd name="connsiteX16" fmla="*/ 27992 w 59637"/>
                  <a:gd name="connsiteY16" fmla="*/ 109733 h 109669"/>
                  <a:gd name="connsiteX17" fmla="*/ 58693 w 59637"/>
                  <a:gd name="connsiteY17" fmla="*/ 83309 h 109669"/>
                  <a:gd name="connsiteX18" fmla="*/ 55870 w 59637"/>
                  <a:gd name="connsiteY18" fmla="*/ 81064 h 109669"/>
                  <a:gd name="connsiteX19" fmla="*/ 52165 w 59637"/>
                  <a:gd name="connsiteY19" fmla="*/ 84345 h 109669"/>
                  <a:gd name="connsiteX20" fmla="*/ 28522 w 59637"/>
                  <a:gd name="connsiteY20" fmla="*/ 104898 h 109669"/>
                  <a:gd name="connsiteX21" fmla="*/ 22346 w 59637"/>
                  <a:gd name="connsiteY21" fmla="*/ 96435 h 109669"/>
                  <a:gd name="connsiteX22" fmla="*/ 23405 w 59637"/>
                  <a:gd name="connsiteY22" fmla="*/ 89354 h 109669"/>
                  <a:gd name="connsiteX23" fmla="*/ 36109 w 59637"/>
                  <a:gd name="connsiteY23" fmla="*/ 39787 h 109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9637" h="109669">
                    <a:moveTo>
                      <a:pt x="36109" y="39787"/>
                    </a:moveTo>
                    <a:lnTo>
                      <a:pt x="54106" y="39787"/>
                    </a:lnTo>
                    <a:cubicBezTo>
                      <a:pt x="57458" y="39787"/>
                      <a:pt x="59752" y="39787"/>
                      <a:pt x="59752" y="35987"/>
                    </a:cubicBezTo>
                    <a:cubicBezTo>
                      <a:pt x="59752" y="33569"/>
                      <a:pt x="57458" y="33569"/>
                      <a:pt x="54459" y="33569"/>
                    </a:cubicBezTo>
                    <a:lnTo>
                      <a:pt x="37697" y="33569"/>
                    </a:lnTo>
                    <a:lnTo>
                      <a:pt x="44225" y="8009"/>
                    </a:lnTo>
                    <a:cubicBezTo>
                      <a:pt x="44402" y="7145"/>
                      <a:pt x="44754" y="6282"/>
                      <a:pt x="44754" y="5591"/>
                    </a:cubicBezTo>
                    <a:cubicBezTo>
                      <a:pt x="44754" y="2482"/>
                      <a:pt x="42284" y="64"/>
                      <a:pt x="38755" y="64"/>
                    </a:cubicBezTo>
                    <a:cubicBezTo>
                      <a:pt x="34344" y="64"/>
                      <a:pt x="31698" y="3000"/>
                      <a:pt x="30462" y="7491"/>
                    </a:cubicBezTo>
                    <a:cubicBezTo>
                      <a:pt x="29227" y="11808"/>
                      <a:pt x="31521" y="3518"/>
                      <a:pt x="23758" y="33569"/>
                    </a:cubicBezTo>
                    <a:lnTo>
                      <a:pt x="5760" y="33569"/>
                    </a:lnTo>
                    <a:cubicBezTo>
                      <a:pt x="2408" y="33569"/>
                      <a:pt x="114" y="33569"/>
                      <a:pt x="114" y="37369"/>
                    </a:cubicBezTo>
                    <a:cubicBezTo>
                      <a:pt x="114" y="39787"/>
                      <a:pt x="2231" y="39787"/>
                      <a:pt x="5407" y="39787"/>
                    </a:cubicBezTo>
                    <a:lnTo>
                      <a:pt x="22170" y="39787"/>
                    </a:lnTo>
                    <a:lnTo>
                      <a:pt x="11759" y="80546"/>
                    </a:lnTo>
                    <a:cubicBezTo>
                      <a:pt x="10701" y="84864"/>
                      <a:pt x="9113" y="91081"/>
                      <a:pt x="9113" y="93326"/>
                    </a:cubicBezTo>
                    <a:cubicBezTo>
                      <a:pt x="9113" y="103516"/>
                      <a:pt x="17935" y="109733"/>
                      <a:pt x="27992" y="109733"/>
                    </a:cubicBezTo>
                    <a:cubicBezTo>
                      <a:pt x="47578" y="109733"/>
                      <a:pt x="58693" y="85554"/>
                      <a:pt x="58693" y="83309"/>
                    </a:cubicBezTo>
                    <a:cubicBezTo>
                      <a:pt x="58693" y="81064"/>
                      <a:pt x="56400" y="81064"/>
                      <a:pt x="55870" y="81064"/>
                    </a:cubicBezTo>
                    <a:cubicBezTo>
                      <a:pt x="53753" y="81064"/>
                      <a:pt x="53577" y="81409"/>
                      <a:pt x="52165" y="84345"/>
                    </a:cubicBezTo>
                    <a:cubicBezTo>
                      <a:pt x="47225" y="95226"/>
                      <a:pt x="38226" y="104898"/>
                      <a:pt x="28522" y="104898"/>
                    </a:cubicBezTo>
                    <a:cubicBezTo>
                      <a:pt x="24816" y="104898"/>
                      <a:pt x="22346" y="102652"/>
                      <a:pt x="22346" y="96435"/>
                    </a:cubicBezTo>
                    <a:cubicBezTo>
                      <a:pt x="22346" y="94708"/>
                      <a:pt x="23052" y="91081"/>
                      <a:pt x="23405" y="89354"/>
                    </a:cubicBezTo>
                    <a:lnTo>
                      <a:pt x="36109" y="39787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263425B9-AB87-9A34-5C8B-D44D089B813A}"/>
                  </a:ext>
                </a:extLst>
              </p:cNvPr>
              <p:cNvSpPr/>
              <p:nvPr>
                <p:custDataLst>
                  <p:tags r:id="rId119"/>
                </p:custDataLst>
              </p:nvPr>
            </p:nvSpPr>
            <p:spPr>
              <a:xfrm>
                <a:off x="5541174" y="3909321"/>
                <a:ext cx="58478" cy="246724"/>
              </a:xfrm>
              <a:custGeom>
                <a:avLst/>
                <a:gdLst>
                  <a:gd name="connsiteX0" fmla="*/ 58596 w 58478"/>
                  <a:gd name="connsiteY0" fmla="*/ 244320 h 246724"/>
                  <a:gd name="connsiteX1" fmla="*/ 54311 w 58478"/>
                  <a:gd name="connsiteY1" fmla="*/ 238892 h 246724"/>
                  <a:gd name="connsiteX2" fmla="*/ 14737 w 58478"/>
                  <a:gd name="connsiteY2" fmla="*/ 123425 h 246724"/>
                  <a:gd name="connsiteX3" fmla="*/ 55319 w 58478"/>
                  <a:gd name="connsiteY3" fmla="*/ 6724 h 246724"/>
                  <a:gd name="connsiteX4" fmla="*/ 58596 w 58478"/>
                  <a:gd name="connsiteY4" fmla="*/ 2530 h 246724"/>
                  <a:gd name="connsiteX5" fmla="*/ 56076 w 58478"/>
                  <a:gd name="connsiteY5" fmla="*/ 63 h 246724"/>
                  <a:gd name="connsiteX6" fmla="*/ 15998 w 58478"/>
                  <a:gd name="connsiteY6" fmla="*/ 48174 h 246724"/>
                  <a:gd name="connsiteX7" fmla="*/ 118 w 58478"/>
                  <a:gd name="connsiteY7" fmla="*/ 123425 h 246724"/>
                  <a:gd name="connsiteX8" fmla="*/ 16754 w 58478"/>
                  <a:gd name="connsiteY8" fmla="*/ 200403 h 246724"/>
                  <a:gd name="connsiteX9" fmla="*/ 56076 w 58478"/>
                  <a:gd name="connsiteY9" fmla="*/ 246788 h 246724"/>
                  <a:gd name="connsiteX10" fmla="*/ 58596 w 58478"/>
                  <a:gd name="connsiteY10" fmla="*/ 244320 h 24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478" h="246724">
                    <a:moveTo>
                      <a:pt x="58596" y="244320"/>
                    </a:moveTo>
                    <a:cubicBezTo>
                      <a:pt x="58596" y="243580"/>
                      <a:pt x="58596" y="243087"/>
                      <a:pt x="54311" y="238892"/>
                    </a:cubicBezTo>
                    <a:cubicBezTo>
                      <a:pt x="22803" y="207805"/>
                      <a:pt x="14737" y="161174"/>
                      <a:pt x="14737" y="123425"/>
                    </a:cubicBezTo>
                    <a:cubicBezTo>
                      <a:pt x="14737" y="80495"/>
                      <a:pt x="24316" y="37565"/>
                      <a:pt x="55319" y="6724"/>
                    </a:cubicBezTo>
                    <a:cubicBezTo>
                      <a:pt x="58596" y="3764"/>
                      <a:pt x="58596" y="3270"/>
                      <a:pt x="58596" y="2530"/>
                    </a:cubicBezTo>
                    <a:cubicBezTo>
                      <a:pt x="58596" y="803"/>
                      <a:pt x="57588" y="63"/>
                      <a:pt x="56076" y="63"/>
                    </a:cubicBezTo>
                    <a:cubicBezTo>
                      <a:pt x="53555" y="63"/>
                      <a:pt x="30869" y="16840"/>
                      <a:pt x="15998" y="48174"/>
                    </a:cubicBezTo>
                    <a:cubicBezTo>
                      <a:pt x="3142" y="75314"/>
                      <a:pt x="118" y="102700"/>
                      <a:pt x="118" y="123425"/>
                    </a:cubicBezTo>
                    <a:cubicBezTo>
                      <a:pt x="118" y="142670"/>
                      <a:pt x="2890" y="172523"/>
                      <a:pt x="16754" y="200403"/>
                    </a:cubicBezTo>
                    <a:cubicBezTo>
                      <a:pt x="31878" y="230750"/>
                      <a:pt x="53555" y="246788"/>
                      <a:pt x="56076" y="246788"/>
                    </a:cubicBezTo>
                    <a:cubicBezTo>
                      <a:pt x="57588" y="246788"/>
                      <a:pt x="58596" y="246047"/>
                      <a:pt x="58596" y="2443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9A1DC3DC-8ACA-F40D-7675-B48186115940}"/>
                  </a:ext>
                </a:extLst>
              </p:cNvPr>
              <p:cNvSpPr/>
              <p:nvPr>
                <p:custDataLst>
                  <p:tags r:id="rId120"/>
                </p:custDataLst>
              </p:nvPr>
            </p:nvSpPr>
            <p:spPr>
              <a:xfrm>
                <a:off x="5662134" y="3918203"/>
                <a:ext cx="111663" cy="48851"/>
              </a:xfrm>
              <a:custGeom>
                <a:avLst/>
                <a:gdLst>
                  <a:gd name="connsiteX0" fmla="*/ 89604 w 111663"/>
                  <a:gd name="connsiteY0" fmla="*/ 29423 h 48851"/>
                  <a:gd name="connsiteX1" fmla="*/ 77757 w 111663"/>
                  <a:gd name="connsiteY1" fmla="*/ 43980 h 48851"/>
                  <a:gd name="connsiteX2" fmla="*/ 82798 w 111663"/>
                  <a:gd name="connsiteY2" fmla="*/ 48914 h 48851"/>
                  <a:gd name="connsiteX3" fmla="*/ 87587 w 111663"/>
                  <a:gd name="connsiteY3" fmla="*/ 45707 h 48851"/>
                  <a:gd name="connsiteX4" fmla="*/ 107500 w 111663"/>
                  <a:gd name="connsiteY4" fmla="*/ 29670 h 48851"/>
                  <a:gd name="connsiteX5" fmla="*/ 111785 w 111663"/>
                  <a:gd name="connsiteY5" fmla="*/ 24489 h 48851"/>
                  <a:gd name="connsiteX6" fmla="*/ 108256 w 111663"/>
                  <a:gd name="connsiteY6" fmla="*/ 19554 h 48851"/>
                  <a:gd name="connsiteX7" fmla="*/ 97922 w 111663"/>
                  <a:gd name="connsiteY7" fmla="*/ 5491 h 48851"/>
                  <a:gd name="connsiteX8" fmla="*/ 92881 w 111663"/>
                  <a:gd name="connsiteY8" fmla="*/ 63 h 48851"/>
                  <a:gd name="connsiteX9" fmla="*/ 87839 w 111663"/>
                  <a:gd name="connsiteY9" fmla="*/ 5244 h 48851"/>
                  <a:gd name="connsiteX10" fmla="*/ 93889 w 111663"/>
                  <a:gd name="connsiteY10" fmla="*/ 19554 h 48851"/>
                  <a:gd name="connsiteX11" fmla="*/ 8944 w 111663"/>
                  <a:gd name="connsiteY11" fmla="*/ 19554 h 48851"/>
                  <a:gd name="connsiteX12" fmla="*/ 122 w 111663"/>
                  <a:gd name="connsiteY12" fmla="*/ 24489 h 48851"/>
                  <a:gd name="connsiteX13" fmla="*/ 8944 w 111663"/>
                  <a:gd name="connsiteY13" fmla="*/ 29423 h 48851"/>
                  <a:gd name="connsiteX14" fmla="*/ 89604 w 111663"/>
                  <a:gd name="connsiteY14" fmla="*/ 29423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1663" h="48851">
                    <a:moveTo>
                      <a:pt x="89604" y="29423"/>
                    </a:moveTo>
                    <a:cubicBezTo>
                      <a:pt x="86075" y="32630"/>
                      <a:pt x="77757" y="39539"/>
                      <a:pt x="77757" y="43980"/>
                    </a:cubicBezTo>
                    <a:cubicBezTo>
                      <a:pt x="77757" y="46447"/>
                      <a:pt x="80278" y="48914"/>
                      <a:pt x="82798" y="48914"/>
                    </a:cubicBezTo>
                    <a:cubicBezTo>
                      <a:pt x="85067" y="48914"/>
                      <a:pt x="86327" y="47187"/>
                      <a:pt x="87587" y="45707"/>
                    </a:cubicBezTo>
                    <a:cubicBezTo>
                      <a:pt x="90612" y="42006"/>
                      <a:pt x="96410" y="35098"/>
                      <a:pt x="107500" y="29670"/>
                    </a:cubicBezTo>
                    <a:cubicBezTo>
                      <a:pt x="109265" y="28683"/>
                      <a:pt x="111785" y="27449"/>
                      <a:pt x="111785" y="24489"/>
                    </a:cubicBezTo>
                    <a:cubicBezTo>
                      <a:pt x="111785" y="22021"/>
                      <a:pt x="110021" y="20788"/>
                      <a:pt x="108256" y="19554"/>
                    </a:cubicBezTo>
                    <a:cubicBezTo>
                      <a:pt x="102711" y="15853"/>
                      <a:pt x="99938" y="11412"/>
                      <a:pt x="97922" y="5491"/>
                    </a:cubicBezTo>
                    <a:cubicBezTo>
                      <a:pt x="97418" y="3270"/>
                      <a:pt x="96410" y="63"/>
                      <a:pt x="92881" y="63"/>
                    </a:cubicBezTo>
                    <a:cubicBezTo>
                      <a:pt x="89352" y="63"/>
                      <a:pt x="87839" y="3270"/>
                      <a:pt x="87839" y="5244"/>
                    </a:cubicBezTo>
                    <a:cubicBezTo>
                      <a:pt x="87839" y="6478"/>
                      <a:pt x="89856" y="14373"/>
                      <a:pt x="93889" y="19554"/>
                    </a:cubicBezTo>
                    <a:lnTo>
                      <a:pt x="8944" y="19554"/>
                    </a:lnTo>
                    <a:cubicBezTo>
                      <a:pt x="4659" y="19554"/>
                      <a:pt x="122" y="19554"/>
                      <a:pt x="122" y="24489"/>
                    </a:cubicBezTo>
                    <a:cubicBezTo>
                      <a:pt x="122" y="29423"/>
                      <a:pt x="4659" y="29423"/>
                      <a:pt x="8944" y="29423"/>
                    </a:cubicBezTo>
                    <a:lnTo>
                      <a:pt x="89604" y="29423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97D408D3-673B-0FBD-E5B2-5AEA66C3C906}"/>
                  </a:ext>
                </a:extLst>
              </p:cNvPr>
              <p:cNvSpPr/>
              <p:nvPr>
                <p:custDataLst>
                  <p:tags r:id="rId121"/>
                </p:custDataLst>
              </p:nvPr>
            </p:nvSpPr>
            <p:spPr>
              <a:xfrm>
                <a:off x="5606179" y="3985312"/>
                <a:ext cx="131576" cy="156916"/>
              </a:xfrm>
              <a:custGeom>
                <a:avLst/>
                <a:gdLst>
                  <a:gd name="connsiteX0" fmla="*/ 19530 w 131576"/>
                  <a:gd name="connsiteY0" fmla="*/ 139216 h 156916"/>
                  <a:gd name="connsiteX1" fmla="*/ 5919 w 131576"/>
                  <a:gd name="connsiteY1" fmla="*/ 149331 h 156916"/>
                  <a:gd name="connsiteX2" fmla="*/ 122 w 131576"/>
                  <a:gd name="connsiteY2" fmla="*/ 154019 h 156916"/>
                  <a:gd name="connsiteX3" fmla="*/ 3398 w 131576"/>
                  <a:gd name="connsiteY3" fmla="*/ 156980 h 156916"/>
                  <a:gd name="connsiteX4" fmla="*/ 24572 w 131576"/>
                  <a:gd name="connsiteY4" fmla="*/ 156240 h 156916"/>
                  <a:gd name="connsiteX5" fmla="*/ 49526 w 131576"/>
                  <a:gd name="connsiteY5" fmla="*/ 156980 h 156916"/>
                  <a:gd name="connsiteX6" fmla="*/ 54063 w 131576"/>
                  <a:gd name="connsiteY6" fmla="*/ 152045 h 156916"/>
                  <a:gd name="connsiteX7" fmla="*/ 48013 w 131576"/>
                  <a:gd name="connsiteY7" fmla="*/ 149331 h 156916"/>
                  <a:gd name="connsiteX8" fmla="*/ 35410 w 131576"/>
                  <a:gd name="connsiteY8" fmla="*/ 145384 h 156916"/>
                  <a:gd name="connsiteX9" fmla="*/ 47761 w 131576"/>
                  <a:gd name="connsiteY9" fmla="*/ 96039 h 156916"/>
                  <a:gd name="connsiteX10" fmla="*/ 70951 w 131576"/>
                  <a:gd name="connsiteY10" fmla="*/ 111829 h 156916"/>
                  <a:gd name="connsiteX11" fmla="*/ 131698 w 131576"/>
                  <a:gd name="connsiteY11" fmla="*/ 39539 h 156916"/>
                  <a:gd name="connsiteX12" fmla="*/ 98174 w 131576"/>
                  <a:gd name="connsiteY12" fmla="*/ 63 h 156916"/>
                  <a:gd name="connsiteX13" fmla="*/ 65154 w 131576"/>
                  <a:gd name="connsiteY13" fmla="*/ 18567 h 156916"/>
                  <a:gd name="connsiteX14" fmla="*/ 42468 w 131576"/>
                  <a:gd name="connsiteY14" fmla="*/ 63 h 156916"/>
                  <a:gd name="connsiteX15" fmla="*/ 23815 w 131576"/>
                  <a:gd name="connsiteY15" fmla="*/ 14126 h 156916"/>
                  <a:gd name="connsiteX16" fmla="*/ 16001 w 131576"/>
                  <a:gd name="connsiteY16" fmla="*/ 38058 h 156916"/>
                  <a:gd name="connsiteX17" fmla="*/ 19026 w 131576"/>
                  <a:gd name="connsiteY17" fmla="*/ 40526 h 156916"/>
                  <a:gd name="connsiteX18" fmla="*/ 23311 w 131576"/>
                  <a:gd name="connsiteY18" fmla="*/ 34851 h 156916"/>
                  <a:gd name="connsiteX19" fmla="*/ 41712 w 131576"/>
                  <a:gd name="connsiteY19" fmla="*/ 5491 h 156916"/>
                  <a:gd name="connsiteX20" fmla="*/ 49526 w 131576"/>
                  <a:gd name="connsiteY20" fmla="*/ 16840 h 156916"/>
                  <a:gd name="connsiteX21" fmla="*/ 47761 w 131576"/>
                  <a:gd name="connsiteY21" fmla="*/ 29423 h 156916"/>
                  <a:gd name="connsiteX22" fmla="*/ 19530 w 131576"/>
                  <a:gd name="connsiteY22" fmla="*/ 139216 h 156916"/>
                  <a:gd name="connsiteX23" fmla="*/ 63893 w 131576"/>
                  <a:gd name="connsiteY23" fmla="*/ 32137 h 156916"/>
                  <a:gd name="connsiteX24" fmla="*/ 77001 w 131576"/>
                  <a:gd name="connsiteY24" fmla="*/ 14866 h 156916"/>
                  <a:gd name="connsiteX25" fmla="*/ 97418 w 131576"/>
                  <a:gd name="connsiteY25" fmla="*/ 5491 h 156916"/>
                  <a:gd name="connsiteX26" fmla="*/ 113550 w 131576"/>
                  <a:gd name="connsiteY26" fmla="*/ 28683 h 156916"/>
                  <a:gd name="connsiteX27" fmla="*/ 100694 w 131576"/>
                  <a:gd name="connsiteY27" fmla="*/ 80989 h 156916"/>
                  <a:gd name="connsiteX28" fmla="*/ 70699 w 131576"/>
                  <a:gd name="connsiteY28" fmla="*/ 106401 h 156916"/>
                  <a:gd name="connsiteX29" fmla="*/ 50786 w 131576"/>
                  <a:gd name="connsiteY29" fmla="*/ 84443 h 156916"/>
                  <a:gd name="connsiteX30" fmla="*/ 51542 w 131576"/>
                  <a:gd name="connsiteY30" fmla="*/ 80495 h 156916"/>
                  <a:gd name="connsiteX31" fmla="*/ 63893 w 131576"/>
                  <a:gd name="connsiteY31" fmla="*/ 32137 h 15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1576" h="156916">
                    <a:moveTo>
                      <a:pt x="19530" y="139216"/>
                    </a:moveTo>
                    <a:cubicBezTo>
                      <a:pt x="17514" y="147604"/>
                      <a:pt x="17010" y="149331"/>
                      <a:pt x="5919" y="149331"/>
                    </a:cubicBezTo>
                    <a:cubicBezTo>
                      <a:pt x="2894" y="149331"/>
                      <a:pt x="122" y="149331"/>
                      <a:pt x="122" y="154019"/>
                    </a:cubicBezTo>
                    <a:cubicBezTo>
                      <a:pt x="122" y="155993"/>
                      <a:pt x="1382" y="156980"/>
                      <a:pt x="3398" y="156980"/>
                    </a:cubicBezTo>
                    <a:cubicBezTo>
                      <a:pt x="10204" y="156980"/>
                      <a:pt x="17514" y="156240"/>
                      <a:pt x="24572" y="156240"/>
                    </a:cubicBezTo>
                    <a:cubicBezTo>
                      <a:pt x="32890" y="156240"/>
                      <a:pt x="41460" y="156980"/>
                      <a:pt x="49526" y="156980"/>
                    </a:cubicBezTo>
                    <a:cubicBezTo>
                      <a:pt x="50786" y="156980"/>
                      <a:pt x="54063" y="156980"/>
                      <a:pt x="54063" y="152045"/>
                    </a:cubicBezTo>
                    <a:cubicBezTo>
                      <a:pt x="54063" y="149331"/>
                      <a:pt x="51542" y="149331"/>
                      <a:pt x="48013" y="149331"/>
                    </a:cubicBezTo>
                    <a:cubicBezTo>
                      <a:pt x="35410" y="149331"/>
                      <a:pt x="35410" y="147604"/>
                      <a:pt x="35410" y="145384"/>
                    </a:cubicBezTo>
                    <a:cubicBezTo>
                      <a:pt x="35410" y="142423"/>
                      <a:pt x="45997" y="102207"/>
                      <a:pt x="47761" y="96039"/>
                    </a:cubicBezTo>
                    <a:cubicBezTo>
                      <a:pt x="51038" y="103194"/>
                      <a:pt x="58096" y="111829"/>
                      <a:pt x="70951" y="111829"/>
                    </a:cubicBezTo>
                    <a:cubicBezTo>
                      <a:pt x="100190" y="111829"/>
                      <a:pt x="131698" y="75807"/>
                      <a:pt x="131698" y="39539"/>
                    </a:cubicBezTo>
                    <a:cubicBezTo>
                      <a:pt x="131698" y="16347"/>
                      <a:pt x="117331" y="63"/>
                      <a:pt x="98174" y="63"/>
                    </a:cubicBezTo>
                    <a:cubicBezTo>
                      <a:pt x="85571" y="63"/>
                      <a:pt x="73472" y="8945"/>
                      <a:pt x="65154" y="18567"/>
                    </a:cubicBezTo>
                    <a:cubicBezTo>
                      <a:pt x="62633" y="5244"/>
                      <a:pt x="51794" y="63"/>
                      <a:pt x="42468" y="63"/>
                    </a:cubicBezTo>
                    <a:cubicBezTo>
                      <a:pt x="30873" y="63"/>
                      <a:pt x="26084" y="9685"/>
                      <a:pt x="23815" y="14126"/>
                    </a:cubicBezTo>
                    <a:cubicBezTo>
                      <a:pt x="19278" y="22515"/>
                      <a:pt x="16001" y="37318"/>
                      <a:pt x="16001" y="38058"/>
                    </a:cubicBezTo>
                    <a:cubicBezTo>
                      <a:pt x="16001" y="40526"/>
                      <a:pt x="18522" y="40526"/>
                      <a:pt x="19026" y="40526"/>
                    </a:cubicBezTo>
                    <a:cubicBezTo>
                      <a:pt x="21547" y="40526"/>
                      <a:pt x="21799" y="40279"/>
                      <a:pt x="23311" y="34851"/>
                    </a:cubicBezTo>
                    <a:cubicBezTo>
                      <a:pt x="27596" y="17334"/>
                      <a:pt x="32638" y="5491"/>
                      <a:pt x="41712" y="5491"/>
                    </a:cubicBezTo>
                    <a:cubicBezTo>
                      <a:pt x="45997" y="5491"/>
                      <a:pt x="49526" y="7465"/>
                      <a:pt x="49526" y="16840"/>
                    </a:cubicBezTo>
                    <a:cubicBezTo>
                      <a:pt x="49526" y="22515"/>
                      <a:pt x="48770" y="25229"/>
                      <a:pt x="47761" y="29423"/>
                    </a:cubicBezTo>
                    <a:lnTo>
                      <a:pt x="19530" y="139216"/>
                    </a:lnTo>
                    <a:close/>
                    <a:moveTo>
                      <a:pt x="63893" y="32137"/>
                    </a:moveTo>
                    <a:cubicBezTo>
                      <a:pt x="65658" y="25475"/>
                      <a:pt x="72463" y="18567"/>
                      <a:pt x="77001" y="14866"/>
                    </a:cubicBezTo>
                    <a:cubicBezTo>
                      <a:pt x="85823" y="7218"/>
                      <a:pt x="93133" y="5491"/>
                      <a:pt x="97418" y="5491"/>
                    </a:cubicBezTo>
                    <a:cubicBezTo>
                      <a:pt x="107500" y="5491"/>
                      <a:pt x="113550" y="14126"/>
                      <a:pt x="113550" y="28683"/>
                    </a:cubicBezTo>
                    <a:cubicBezTo>
                      <a:pt x="113550" y="43240"/>
                      <a:pt x="105232" y="71613"/>
                      <a:pt x="100694" y="80989"/>
                    </a:cubicBezTo>
                    <a:cubicBezTo>
                      <a:pt x="92124" y="98259"/>
                      <a:pt x="80025" y="106401"/>
                      <a:pt x="70699" y="106401"/>
                    </a:cubicBezTo>
                    <a:cubicBezTo>
                      <a:pt x="54063" y="106401"/>
                      <a:pt x="50786" y="85923"/>
                      <a:pt x="50786" y="84443"/>
                    </a:cubicBezTo>
                    <a:cubicBezTo>
                      <a:pt x="50786" y="83949"/>
                      <a:pt x="50786" y="83456"/>
                      <a:pt x="51542" y="80495"/>
                    </a:cubicBezTo>
                    <a:lnTo>
                      <a:pt x="63893" y="32137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43" name="Forme libre : forme 42">
                <a:extLst>
                  <a:ext uri="{FF2B5EF4-FFF2-40B4-BE49-F238E27FC236}">
                    <a16:creationId xmlns:a16="http://schemas.microsoft.com/office/drawing/2014/main" id="{838DB40F-E362-2E06-5B5B-B845B84C9A55}"/>
                  </a:ext>
                </a:extLst>
              </p:cNvPr>
              <p:cNvSpPr/>
              <p:nvPr>
                <p:custDataLst>
                  <p:tags r:id="rId122"/>
                </p:custDataLst>
              </p:nvPr>
            </p:nvSpPr>
            <p:spPr>
              <a:xfrm>
                <a:off x="5762741" y="4068212"/>
                <a:ext cx="29491" cy="73770"/>
              </a:xfrm>
              <a:custGeom>
                <a:avLst/>
                <a:gdLst>
                  <a:gd name="connsiteX0" fmla="*/ 29618 w 29491"/>
                  <a:gd name="connsiteY0" fmla="*/ 25969 h 73770"/>
                  <a:gd name="connsiteX1" fmla="*/ 13486 w 29491"/>
                  <a:gd name="connsiteY1" fmla="*/ 63 h 73770"/>
                  <a:gd name="connsiteX2" fmla="*/ 127 w 29491"/>
                  <a:gd name="connsiteY2" fmla="*/ 13139 h 73770"/>
                  <a:gd name="connsiteX3" fmla="*/ 13486 w 29491"/>
                  <a:gd name="connsiteY3" fmla="*/ 26216 h 73770"/>
                  <a:gd name="connsiteX4" fmla="*/ 22308 w 29491"/>
                  <a:gd name="connsiteY4" fmla="*/ 23008 h 73770"/>
                  <a:gd name="connsiteX5" fmla="*/ 23568 w 29491"/>
                  <a:gd name="connsiteY5" fmla="*/ 22268 h 73770"/>
                  <a:gd name="connsiteX6" fmla="*/ 24072 w 29491"/>
                  <a:gd name="connsiteY6" fmla="*/ 25969 h 73770"/>
                  <a:gd name="connsiteX7" fmla="*/ 6932 w 29491"/>
                  <a:gd name="connsiteY7" fmla="*/ 67172 h 73770"/>
                  <a:gd name="connsiteX8" fmla="*/ 4160 w 29491"/>
                  <a:gd name="connsiteY8" fmla="*/ 71119 h 73770"/>
                  <a:gd name="connsiteX9" fmla="*/ 6680 w 29491"/>
                  <a:gd name="connsiteY9" fmla="*/ 73833 h 73770"/>
                  <a:gd name="connsiteX10" fmla="*/ 29618 w 29491"/>
                  <a:gd name="connsiteY10" fmla="*/ 25969 h 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491" h="73770">
                    <a:moveTo>
                      <a:pt x="29618" y="25969"/>
                    </a:moveTo>
                    <a:cubicBezTo>
                      <a:pt x="29618" y="9685"/>
                      <a:pt x="23316" y="63"/>
                      <a:pt x="13486" y="63"/>
                    </a:cubicBezTo>
                    <a:cubicBezTo>
                      <a:pt x="5168" y="63"/>
                      <a:pt x="127" y="6231"/>
                      <a:pt x="127" y="13139"/>
                    </a:cubicBezTo>
                    <a:cubicBezTo>
                      <a:pt x="127" y="19801"/>
                      <a:pt x="5168" y="26216"/>
                      <a:pt x="13486" y="26216"/>
                    </a:cubicBezTo>
                    <a:cubicBezTo>
                      <a:pt x="16511" y="26216"/>
                      <a:pt x="19787" y="25229"/>
                      <a:pt x="22308" y="23008"/>
                    </a:cubicBezTo>
                    <a:cubicBezTo>
                      <a:pt x="23064" y="22515"/>
                      <a:pt x="23316" y="22268"/>
                      <a:pt x="23568" y="22268"/>
                    </a:cubicBezTo>
                    <a:cubicBezTo>
                      <a:pt x="23820" y="22268"/>
                      <a:pt x="24072" y="22515"/>
                      <a:pt x="24072" y="25969"/>
                    </a:cubicBezTo>
                    <a:cubicBezTo>
                      <a:pt x="24072" y="44227"/>
                      <a:pt x="15250" y="59030"/>
                      <a:pt x="6932" y="67172"/>
                    </a:cubicBezTo>
                    <a:cubicBezTo>
                      <a:pt x="4160" y="69886"/>
                      <a:pt x="4160" y="70379"/>
                      <a:pt x="4160" y="71119"/>
                    </a:cubicBezTo>
                    <a:cubicBezTo>
                      <a:pt x="4160" y="72847"/>
                      <a:pt x="5420" y="73833"/>
                      <a:pt x="6680" y="73833"/>
                    </a:cubicBezTo>
                    <a:cubicBezTo>
                      <a:pt x="9453" y="73833"/>
                      <a:pt x="29618" y="54836"/>
                      <a:pt x="29618" y="259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44" name="Forme libre : forme 43">
                <a:extLst>
                  <a:ext uri="{FF2B5EF4-FFF2-40B4-BE49-F238E27FC236}">
                    <a16:creationId xmlns:a16="http://schemas.microsoft.com/office/drawing/2014/main" id="{D774E3C4-6E59-209E-4170-61EDB21334F0}"/>
                  </a:ext>
                </a:extLst>
              </p:cNvPr>
              <p:cNvSpPr/>
              <p:nvPr>
                <p:custDataLst>
                  <p:tags r:id="rId123"/>
                </p:custDataLst>
              </p:nvPr>
            </p:nvSpPr>
            <p:spPr>
              <a:xfrm>
                <a:off x="5895597" y="3918203"/>
                <a:ext cx="111663" cy="48851"/>
              </a:xfrm>
              <a:custGeom>
                <a:avLst/>
                <a:gdLst>
                  <a:gd name="connsiteX0" fmla="*/ 89613 w 111663"/>
                  <a:gd name="connsiteY0" fmla="*/ 29423 h 48851"/>
                  <a:gd name="connsiteX1" fmla="*/ 77766 w 111663"/>
                  <a:gd name="connsiteY1" fmla="*/ 43980 h 48851"/>
                  <a:gd name="connsiteX2" fmla="*/ 82807 w 111663"/>
                  <a:gd name="connsiteY2" fmla="*/ 48914 h 48851"/>
                  <a:gd name="connsiteX3" fmla="*/ 87597 w 111663"/>
                  <a:gd name="connsiteY3" fmla="*/ 45707 h 48851"/>
                  <a:gd name="connsiteX4" fmla="*/ 107509 w 111663"/>
                  <a:gd name="connsiteY4" fmla="*/ 29670 h 48851"/>
                  <a:gd name="connsiteX5" fmla="*/ 111795 w 111663"/>
                  <a:gd name="connsiteY5" fmla="*/ 24489 h 48851"/>
                  <a:gd name="connsiteX6" fmla="*/ 108266 w 111663"/>
                  <a:gd name="connsiteY6" fmla="*/ 19554 h 48851"/>
                  <a:gd name="connsiteX7" fmla="*/ 97931 w 111663"/>
                  <a:gd name="connsiteY7" fmla="*/ 5491 h 48851"/>
                  <a:gd name="connsiteX8" fmla="*/ 92890 w 111663"/>
                  <a:gd name="connsiteY8" fmla="*/ 63 h 48851"/>
                  <a:gd name="connsiteX9" fmla="*/ 87849 w 111663"/>
                  <a:gd name="connsiteY9" fmla="*/ 5244 h 48851"/>
                  <a:gd name="connsiteX10" fmla="*/ 93898 w 111663"/>
                  <a:gd name="connsiteY10" fmla="*/ 19554 h 48851"/>
                  <a:gd name="connsiteX11" fmla="*/ 8953 w 111663"/>
                  <a:gd name="connsiteY11" fmla="*/ 19554 h 48851"/>
                  <a:gd name="connsiteX12" fmla="*/ 131 w 111663"/>
                  <a:gd name="connsiteY12" fmla="*/ 24489 h 48851"/>
                  <a:gd name="connsiteX13" fmla="*/ 8953 w 111663"/>
                  <a:gd name="connsiteY13" fmla="*/ 29423 h 48851"/>
                  <a:gd name="connsiteX14" fmla="*/ 89613 w 111663"/>
                  <a:gd name="connsiteY14" fmla="*/ 29423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1663" h="48851">
                    <a:moveTo>
                      <a:pt x="89613" y="29423"/>
                    </a:moveTo>
                    <a:cubicBezTo>
                      <a:pt x="86084" y="32630"/>
                      <a:pt x="77766" y="39539"/>
                      <a:pt x="77766" y="43980"/>
                    </a:cubicBezTo>
                    <a:cubicBezTo>
                      <a:pt x="77766" y="46447"/>
                      <a:pt x="80287" y="48914"/>
                      <a:pt x="82807" y="48914"/>
                    </a:cubicBezTo>
                    <a:cubicBezTo>
                      <a:pt x="85076" y="48914"/>
                      <a:pt x="86336" y="47187"/>
                      <a:pt x="87597" y="45707"/>
                    </a:cubicBezTo>
                    <a:cubicBezTo>
                      <a:pt x="90621" y="42006"/>
                      <a:pt x="96419" y="35098"/>
                      <a:pt x="107509" y="29670"/>
                    </a:cubicBezTo>
                    <a:cubicBezTo>
                      <a:pt x="109274" y="28683"/>
                      <a:pt x="111795" y="27449"/>
                      <a:pt x="111795" y="24489"/>
                    </a:cubicBezTo>
                    <a:cubicBezTo>
                      <a:pt x="111795" y="22021"/>
                      <a:pt x="110030" y="20788"/>
                      <a:pt x="108266" y="19554"/>
                    </a:cubicBezTo>
                    <a:cubicBezTo>
                      <a:pt x="102720" y="15853"/>
                      <a:pt x="99948" y="11412"/>
                      <a:pt x="97931" y="5491"/>
                    </a:cubicBezTo>
                    <a:cubicBezTo>
                      <a:pt x="97427" y="3270"/>
                      <a:pt x="96419" y="63"/>
                      <a:pt x="92890" y="63"/>
                    </a:cubicBezTo>
                    <a:cubicBezTo>
                      <a:pt x="89361" y="63"/>
                      <a:pt x="87849" y="3270"/>
                      <a:pt x="87849" y="5244"/>
                    </a:cubicBezTo>
                    <a:cubicBezTo>
                      <a:pt x="87849" y="6478"/>
                      <a:pt x="89865" y="14373"/>
                      <a:pt x="93898" y="19554"/>
                    </a:cubicBezTo>
                    <a:lnTo>
                      <a:pt x="8953" y="19554"/>
                    </a:lnTo>
                    <a:cubicBezTo>
                      <a:pt x="4668" y="19554"/>
                      <a:pt x="131" y="19554"/>
                      <a:pt x="131" y="24489"/>
                    </a:cubicBezTo>
                    <a:cubicBezTo>
                      <a:pt x="131" y="29423"/>
                      <a:pt x="4668" y="29423"/>
                      <a:pt x="8953" y="29423"/>
                    </a:cubicBezTo>
                    <a:lnTo>
                      <a:pt x="89613" y="29423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45" name="Forme libre : forme 44">
                <a:extLst>
                  <a:ext uri="{FF2B5EF4-FFF2-40B4-BE49-F238E27FC236}">
                    <a16:creationId xmlns:a16="http://schemas.microsoft.com/office/drawing/2014/main" id="{01CAFDEA-4F2B-A1E4-9CE6-57B5CECA7779}"/>
                  </a:ext>
                </a:extLst>
              </p:cNvPr>
              <p:cNvSpPr/>
              <p:nvPr>
                <p:custDataLst>
                  <p:tags r:id="rId124"/>
                </p:custDataLst>
              </p:nvPr>
            </p:nvSpPr>
            <p:spPr>
              <a:xfrm>
                <a:off x="5860401" y="3985312"/>
                <a:ext cx="125527" cy="111766"/>
              </a:xfrm>
              <a:custGeom>
                <a:avLst/>
                <a:gdLst>
                  <a:gd name="connsiteX0" fmla="*/ 77010 w 125527"/>
                  <a:gd name="connsiteY0" fmla="*/ 34604 h 111766"/>
                  <a:gd name="connsiteX1" fmla="*/ 101964 w 125527"/>
                  <a:gd name="connsiteY1" fmla="*/ 5491 h 111766"/>
                  <a:gd name="connsiteX2" fmla="*/ 114567 w 125527"/>
                  <a:gd name="connsiteY2" fmla="*/ 8698 h 111766"/>
                  <a:gd name="connsiteX3" fmla="*/ 102468 w 125527"/>
                  <a:gd name="connsiteY3" fmla="*/ 22021 h 111766"/>
                  <a:gd name="connsiteX4" fmla="*/ 112047 w 125527"/>
                  <a:gd name="connsiteY4" fmla="*/ 30657 h 111766"/>
                  <a:gd name="connsiteX5" fmla="*/ 125658 w 125527"/>
                  <a:gd name="connsiteY5" fmla="*/ 16347 h 111766"/>
                  <a:gd name="connsiteX6" fmla="*/ 102216 w 125527"/>
                  <a:gd name="connsiteY6" fmla="*/ 63 h 111766"/>
                  <a:gd name="connsiteX7" fmla="*/ 75750 w 125527"/>
                  <a:gd name="connsiteY7" fmla="*/ 18814 h 111766"/>
                  <a:gd name="connsiteX8" fmla="*/ 48527 w 125527"/>
                  <a:gd name="connsiteY8" fmla="*/ 63 h 111766"/>
                  <a:gd name="connsiteX9" fmla="*/ 7945 w 125527"/>
                  <a:gd name="connsiteY9" fmla="*/ 38058 h 111766"/>
                  <a:gd name="connsiteX10" fmla="*/ 10970 w 125527"/>
                  <a:gd name="connsiteY10" fmla="*/ 40526 h 111766"/>
                  <a:gd name="connsiteX11" fmla="*/ 14246 w 125527"/>
                  <a:gd name="connsiteY11" fmla="*/ 37812 h 111766"/>
                  <a:gd name="connsiteX12" fmla="*/ 48023 w 125527"/>
                  <a:gd name="connsiteY12" fmla="*/ 5491 h 111766"/>
                  <a:gd name="connsiteX13" fmla="*/ 61634 w 125527"/>
                  <a:gd name="connsiteY13" fmla="*/ 22021 h 111766"/>
                  <a:gd name="connsiteX14" fmla="*/ 48023 w 125527"/>
                  <a:gd name="connsiteY14" fmla="*/ 80742 h 111766"/>
                  <a:gd name="connsiteX15" fmla="*/ 24077 w 125527"/>
                  <a:gd name="connsiteY15" fmla="*/ 106401 h 111766"/>
                  <a:gd name="connsiteX16" fmla="*/ 11474 w 125527"/>
                  <a:gd name="connsiteY16" fmla="*/ 103194 h 111766"/>
                  <a:gd name="connsiteX17" fmla="*/ 23321 w 125527"/>
                  <a:gd name="connsiteY17" fmla="*/ 89871 h 111766"/>
                  <a:gd name="connsiteX18" fmla="*/ 13994 w 125527"/>
                  <a:gd name="connsiteY18" fmla="*/ 81235 h 111766"/>
                  <a:gd name="connsiteX19" fmla="*/ 131 w 125527"/>
                  <a:gd name="connsiteY19" fmla="*/ 95545 h 111766"/>
                  <a:gd name="connsiteX20" fmla="*/ 23825 w 125527"/>
                  <a:gd name="connsiteY20" fmla="*/ 111829 h 111766"/>
                  <a:gd name="connsiteX21" fmla="*/ 50291 w 125527"/>
                  <a:gd name="connsiteY21" fmla="*/ 93078 h 111766"/>
                  <a:gd name="connsiteX22" fmla="*/ 77514 w 125527"/>
                  <a:gd name="connsiteY22" fmla="*/ 111829 h 111766"/>
                  <a:gd name="connsiteX23" fmla="*/ 117844 w 125527"/>
                  <a:gd name="connsiteY23" fmla="*/ 73833 h 111766"/>
                  <a:gd name="connsiteX24" fmla="*/ 114819 w 125527"/>
                  <a:gd name="connsiteY24" fmla="*/ 71366 h 111766"/>
                  <a:gd name="connsiteX25" fmla="*/ 111543 w 125527"/>
                  <a:gd name="connsiteY25" fmla="*/ 74080 h 111766"/>
                  <a:gd name="connsiteX26" fmla="*/ 78018 w 125527"/>
                  <a:gd name="connsiteY26" fmla="*/ 106401 h 111766"/>
                  <a:gd name="connsiteX27" fmla="*/ 64155 w 125527"/>
                  <a:gd name="connsiteY27" fmla="*/ 90117 h 111766"/>
                  <a:gd name="connsiteX28" fmla="*/ 68440 w 125527"/>
                  <a:gd name="connsiteY28" fmla="*/ 68406 h 111766"/>
                  <a:gd name="connsiteX29" fmla="*/ 77010 w 125527"/>
                  <a:gd name="connsiteY29" fmla="*/ 34604 h 11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25527" h="111766">
                    <a:moveTo>
                      <a:pt x="77010" y="34604"/>
                    </a:moveTo>
                    <a:cubicBezTo>
                      <a:pt x="78522" y="28189"/>
                      <a:pt x="84320" y="5491"/>
                      <a:pt x="101964" y="5491"/>
                    </a:cubicBezTo>
                    <a:cubicBezTo>
                      <a:pt x="103225" y="5491"/>
                      <a:pt x="109274" y="5491"/>
                      <a:pt x="114567" y="8698"/>
                    </a:cubicBezTo>
                    <a:cubicBezTo>
                      <a:pt x="107510" y="9932"/>
                      <a:pt x="102468" y="16100"/>
                      <a:pt x="102468" y="22021"/>
                    </a:cubicBezTo>
                    <a:cubicBezTo>
                      <a:pt x="102468" y="25969"/>
                      <a:pt x="105241" y="30657"/>
                      <a:pt x="112047" y="30657"/>
                    </a:cubicBezTo>
                    <a:cubicBezTo>
                      <a:pt x="117592" y="30657"/>
                      <a:pt x="125658" y="26216"/>
                      <a:pt x="125658" y="16347"/>
                    </a:cubicBezTo>
                    <a:cubicBezTo>
                      <a:pt x="125658" y="3517"/>
                      <a:pt x="110786" y="63"/>
                      <a:pt x="102216" y="63"/>
                    </a:cubicBezTo>
                    <a:cubicBezTo>
                      <a:pt x="87597" y="63"/>
                      <a:pt x="78774" y="13139"/>
                      <a:pt x="75750" y="18814"/>
                    </a:cubicBezTo>
                    <a:cubicBezTo>
                      <a:pt x="69448" y="2530"/>
                      <a:pt x="55837" y="63"/>
                      <a:pt x="48527" y="63"/>
                    </a:cubicBezTo>
                    <a:cubicBezTo>
                      <a:pt x="22312" y="63"/>
                      <a:pt x="7945" y="31890"/>
                      <a:pt x="7945" y="38058"/>
                    </a:cubicBezTo>
                    <a:cubicBezTo>
                      <a:pt x="7945" y="40526"/>
                      <a:pt x="10466" y="40526"/>
                      <a:pt x="10970" y="40526"/>
                    </a:cubicBezTo>
                    <a:cubicBezTo>
                      <a:pt x="12986" y="40526"/>
                      <a:pt x="13742" y="40032"/>
                      <a:pt x="14246" y="37812"/>
                    </a:cubicBezTo>
                    <a:cubicBezTo>
                      <a:pt x="22817" y="11659"/>
                      <a:pt x="39453" y="5491"/>
                      <a:pt x="48023" y="5491"/>
                    </a:cubicBezTo>
                    <a:cubicBezTo>
                      <a:pt x="52812" y="5491"/>
                      <a:pt x="61634" y="7711"/>
                      <a:pt x="61634" y="22021"/>
                    </a:cubicBezTo>
                    <a:cubicBezTo>
                      <a:pt x="61634" y="29670"/>
                      <a:pt x="57349" y="46200"/>
                      <a:pt x="48023" y="80742"/>
                    </a:cubicBezTo>
                    <a:cubicBezTo>
                      <a:pt x="43990" y="96039"/>
                      <a:pt x="35168" y="106401"/>
                      <a:pt x="24077" y="106401"/>
                    </a:cubicBezTo>
                    <a:cubicBezTo>
                      <a:pt x="22565" y="106401"/>
                      <a:pt x="16767" y="106401"/>
                      <a:pt x="11474" y="103194"/>
                    </a:cubicBezTo>
                    <a:cubicBezTo>
                      <a:pt x="17775" y="101960"/>
                      <a:pt x="23321" y="96779"/>
                      <a:pt x="23321" y="89871"/>
                    </a:cubicBezTo>
                    <a:cubicBezTo>
                      <a:pt x="23321" y="83209"/>
                      <a:pt x="17775" y="81235"/>
                      <a:pt x="13994" y="81235"/>
                    </a:cubicBezTo>
                    <a:cubicBezTo>
                      <a:pt x="6433" y="81235"/>
                      <a:pt x="131" y="87650"/>
                      <a:pt x="131" y="95545"/>
                    </a:cubicBezTo>
                    <a:cubicBezTo>
                      <a:pt x="131" y="106895"/>
                      <a:pt x="12734" y="111829"/>
                      <a:pt x="23825" y="111829"/>
                    </a:cubicBezTo>
                    <a:cubicBezTo>
                      <a:pt x="40461" y="111829"/>
                      <a:pt x="49535" y="94558"/>
                      <a:pt x="50291" y="93078"/>
                    </a:cubicBezTo>
                    <a:cubicBezTo>
                      <a:pt x="53316" y="102207"/>
                      <a:pt x="62390" y="111829"/>
                      <a:pt x="77514" y="111829"/>
                    </a:cubicBezTo>
                    <a:cubicBezTo>
                      <a:pt x="103477" y="111829"/>
                      <a:pt x="117844" y="80002"/>
                      <a:pt x="117844" y="73833"/>
                    </a:cubicBezTo>
                    <a:cubicBezTo>
                      <a:pt x="117844" y="71366"/>
                      <a:pt x="115576" y="71366"/>
                      <a:pt x="114819" y="71366"/>
                    </a:cubicBezTo>
                    <a:cubicBezTo>
                      <a:pt x="112551" y="71366"/>
                      <a:pt x="112047" y="72353"/>
                      <a:pt x="111543" y="74080"/>
                    </a:cubicBezTo>
                    <a:cubicBezTo>
                      <a:pt x="103225" y="100480"/>
                      <a:pt x="86084" y="106401"/>
                      <a:pt x="78018" y="106401"/>
                    </a:cubicBezTo>
                    <a:cubicBezTo>
                      <a:pt x="68188" y="106401"/>
                      <a:pt x="64155" y="98506"/>
                      <a:pt x="64155" y="90117"/>
                    </a:cubicBezTo>
                    <a:cubicBezTo>
                      <a:pt x="64155" y="84689"/>
                      <a:pt x="65667" y="79261"/>
                      <a:pt x="68440" y="68406"/>
                    </a:cubicBezTo>
                    <a:lnTo>
                      <a:pt x="77010" y="34604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46" name="Forme libre : forme 45">
                <a:extLst>
                  <a:ext uri="{FF2B5EF4-FFF2-40B4-BE49-F238E27FC236}">
                    <a16:creationId xmlns:a16="http://schemas.microsoft.com/office/drawing/2014/main" id="{D189A8D5-2B29-2500-EE34-62AFBDC126A4}"/>
                  </a:ext>
                </a:extLst>
              </p:cNvPr>
              <p:cNvSpPr/>
              <p:nvPr>
                <p:custDataLst>
                  <p:tags r:id="rId125"/>
                </p:custDataLst>
              </p:nvPr>
            </p:nvSpPr>
            <p:spPr>
              <a:xfrm>
                <a:off x="6011519" y="3909321"/>
                <a:ext cx="58478" cy="246724"/>
              </a:xfrm>
              <a:custGeom>
                <a:avLst/>
                <a:gdLst>
                  <a:gd name="connsiteX0" fmla="*/ 58615 w 58478"/>
                  <a:gd name="connsiteY0" fmla="*/ 123425 h 246724"/>
                  <a:gd name="connsiteX1" fmla="*/ 41979 w 58478"/>
                  <a:gd name="connsiteY1" fmla="*/ 46447 h 246724"/>
                  <a:gd name="connsiteX2" fmla="*/ 2657 w 58478"/>
                  <a:gd name="connsiteY2" fmla="*/ 63 h 246724"/>
                  <a:gd name="connsiteX3" fmla="*/ 137 w 58478"/>
                  <a:gd name="connsiteY3" fmla="*/ 2530 h 246724"/>
                  <a:gd name="connsiteX4" fmla="*/ 4926 w 58478"/>
                  <a:gd name="connsiteY4" fmla="*/ 8205 h 246724"/>
                  <a:gd name="connsiteX5" fmla="*/ 43996 w 58478"/>
                  <a:gd name="connsiteY5" fmla="*/ 123425 h 246724"/>
                  <a:gd name="connsiteX6" fmla="*/ 3413 w 58478"/>
                  <a:gd name="connsiteY6" fmla="*/ 240126 h 246724"/>
                  <a:gd name="connsiteX7" fmla="*/ 137 w 58478"/>
                  <a:gd name="connsiteY7" fmla="*/ 244320 h 246724"/>
                  <a:gd name="connsiteX8" fmla="*/ 2657 w 58478"/>
                  <a:gd name="connsiteY8" fmla="*/ 246788 h 246724"/>
                  <a:gd name="connsiteX9" fmla="*/ 42735 w 58478"/>
                  <a:gd name="connsiteY9" fmla="*/ 198676 h 246724"/>
                  <a:gd name="connsiteX10" fmla="*/ 58615 w 58478"/>
                  <a:gd name="connsiteY10" fmla="*/ 123425 h 24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478" h="246724">
                    <a:moveTo>
                      <a:pt x="58615" y="123425"/>
                    </a:moveTo>
                    <a:cubicBezTo>
                      <a:pt x="58615" y="104181"/>
                      <a:pt x="55842" y="74327"/>
                      <a:pt x="41979" y="46447"/>
                    </a:cubicBezTo>
                    <a:cubicBezTo>
                      <a:pt x="26855" y="16100"/>
                      <a:pt x="5178" y="63"/>
                      <a:pt x="2657" y="63"/>
                    </a:cubicBezTo>
                    <a:cubicBezTo>
                      <a:pt x="1145" y="63"/>
                      <a:pt x="137" y="1050"/>
                      <a:pt x="137" y="2530"/>
                    </a:cubicBezTo>
                    <a:cubicBezTo>
                      <a:pt x="137" y="3270"/>
                      <a:pt x="137" y="3764"/>
                      <a:pt x="4926" y="8205"/>
                    </a:cubicBezTo>
                    <a:cubicBezTo>
                      <a:pt x="29628" y="32630"/>
                      <a:pt x="43996" y="71860"/>
                      <a:pt x="43996" y="123425"/>
                    </a:cubicBezTo>
                    <a:cubicBezTo>
                      <a:pt x="43996" y="165615"/>
                      <a:pt x="34669" y="209039"/>
                      <a:pt x="3413" y="240126"/>
                    </a:cubicBezTo>
                    <a:cubicBezTo>
                      <a:pt x="137" y="243087"/>
                      <a:pt x="137" y="243580"/>
                      <a:pt x="137" y="244320"/>
                    </a:cubicBezTo>
                    <a:cubicBezTo>
                      <a:pt x="137" y="245801"/>
                      <a:pt x="1145" y="246788"/>
                      <a:pt x="2657" y="246788"/>
                    </a:cubicBezTo>
                    <a:cubicBezTo>
                      <a:pt x="5178" y="246788"/>
                      <a:pt x="27864" y="230010"/>
                      <a:pt x="42735" y="198676"/>
                    </a:cubicBezTo>
                    <a:cubicBezTo>
                      <a:pt x="55590" y="171537"/>
                      <a:pt x="58615" y="144150"/>
                      <a:pt x="58615" y="1234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</p:grpSp>
        <p:grpSp>
          <p:nvGrpSpPr>
            <p:cNvPr id="14" name="Groupe 13" descr="\documentclass{article}&#10;\usepackage{amsmath}&#10;\pagestyle{empty}&#10;\begin{document}&#10;&#10;$\beta \mathcal{L}_{style} (\vec{a},\vec{x})$&#10;&#10;&#10;\end{document}" title="IguanaTex Vector Display">
              <a:extLst>
                <a:ext uri="{FF2B5EF4-FFF2-40B4-BE49-F238E27FC236}">
                  <a16:creationId xmlns:a16="http://schemas.microsoft.com/office/drawing/2014/main" id="{0B058BB1-D6D7-0468-E23D-26A8E8A5AFDC}"/>
                </a:ext>
              </a:extLst>
            </p:cNvPr>
            <p:cNvGrpSpPr>
              <a:grpSpLocks noChangeAspect="1"/>
            </p:cNvGrpSpPr>
            <p:nvPr>
              <p:custDataLst>
                <p:tags r:id="rId95"/>
              </p:custDataLst>
            </p:nvPr>
          </p:nvGrpSpPr>
          <p:grpSpPr>
            <a:xfrm>
              <a:off x="6427866" y="3895394"/>
              <a:ext cx="1340474" cy="277075"/>
              <a:chOff x="4496052" y="4014655"/>
              <a:chExt cx="1340474" cy="277075"/>
            </a:xfrm>
          </p:grpSpPr>
          <p:sp>
            <p:nvSpPr>
              <p:cNvPr id="17" name="Forme libre : forme 16">
                <a:extLst>
                  <a:ext uri="{FF2B5EF4-FFF2-40B4-BE49-F238E27FC236}">
                    <a16:creationId xmlns:a16="http://schemas.microsoft.com/office/drawing/2014/main" id="{B60C2478-C52A-782B-1424-0CFAA352EAF7}"/>
                  </a:ext>
                </a:extLst>
              </p:cNvPr>
              <p:cNvSpPr/>
              <p:nvPr>
                <p:custDataLst>
                  <p:tags r:id="rId96"/>
                </p:custDataLst>
              </p:nvPr>
            </p:nvSpPr>
            <p:spPr>
              <a:xfrm>
                <a:off x="4496052" y="4026346"/>
                <a:ext cx="137944" cy="239133"/>
              </a:xfrm>
              <a:custGeom>
                <a:avLst/>
                <a:gdLst>
                  <a:gd name="connsiteX0" fmla="*/ 138022 w 137944"/>
                  <a:gd name="connsiteY0" fmla="*/ 36464 h 239133"/>
                  <a:gd name="connsiteX1" fmla="*/ 103607 w 137944"/>
                  <a:gd name="connsiteY1" fmla="*/ 63 h 239133"/>
                  <a:gd name="connsiteX2" fmla="*/ 72988 w 137944"/>
                  <a:gd name="connsiteY2" fmla="*/ 11222 h 239133"/>
                  <a:gd name="connsiteX3" fmla="*/ 40344 w 137944"/>
                  <a:gd name="connsiteY3" fmla="*/ 67817 h 239133"/>
                  <a:gd name="connsiteX4" fmla="*/ 109 w 137944"/>
                  <a:gd name="connsiteY4" fmla="*/ 236539 h 239133"/>
                  <a:gd name="connsiteX5" fmla="*/ 3145 w 137944"/>
                  <a:gd name="connsiteY5" fmla="*/ 239196 h 239133"/>
                  <a:gd name="connsiteX6" fmla="*/ 6182 w 137944"/>
                  <a:gd name="connsiteY6" fmla="*/ 237868 h 239133"/>
                  <a:gd name="connsiteX7" fmla="*/ 23896 w 137944"/>
                  <a:gd name="connsiteY7" fmla="*/ 164533 h 239133"/>
                  <a:gd name="connsiteX8" fmla="*/ 58311 w 137944"/>
                  <a:gd name="connsiteY8" fmla="*/ 190307 h 239133"/>
                  <a:gd name="connsiteX9" fmla="*/ 107149 w 137944"/>
                  <a:gd name="connsiteY9" fmla="*/ 169316 h 239133"/>
                  <a:gd name="connsiteX10" fmla="*/ 127393 w 137944"/>
                  <a:gd name="connsiteY10" fmla="*/ 120427 h 239133"/>
                  <a:gd name="connsiteX11" fmla="*/ 108921 w 137944"/>
                  <a:gd name="connsiteY11" fmla="*/ 80837 h 239133"/>
                  <a:gd name="connsiteX12" fmla="*/ 138022 w 137944"/>
                  <a:gd name="connsiteY12" fmla="*/ 36464 h 239133"/>
                  <a:gd name="connsiteX13" fmla="*/ 92472 w 137944"/>
                  <a:gd name="connsiteY13" fmla="*/ 80571 h 239133"/>
                  <a:gd name="connsiteX14" fmla="*/ 80326 w 137944"/>
                  <a:gd name="connsiteY14" fmla="*/ 82431 h 239133"/>
                  <a:gd name="connsiteX15" fmla="*/ 69192 w 137944"/>
                  <a:gd name="connsiteY15" fmla="*/ 81368 h 239133"/>
                  <a:gd name="connsiteX16" fmla="*/ 81591 w 137944"/>
                  <a:gd name="connsiteY16" fmla="*/ 79242 h 239133"/>
                  <a:gd name="connsiteX17" fmla="*/ 92472 w 137944"/>
                  <a:gd name="connsiteY17" fmla="*/ 80571 h 239133"/>
                  <a:gd name="connsiteX18" fmla="*/ 123851 w 137944"/>
                  <a:gd name="connsiteY18" fmla="*/ 30353 h 239133"/>
                  <a:gd name="connsiteX19" fmla="*/ 101076 w 137944"/>
                  <a:gd name="connsiteY19" fmla="*/ 76320 h 239133"/>
                  <a:gd name="connsiteX20" fmla="*/ 81591 w 137944"/>
                  <a:gd name="connsiteY20" fmla="*/ 73131 h 239133"/>
                  <a:gd name="connsiteX21" fmla="*/ 62106 w 137944"/>
                  <a:gd name="connsiteY21" fmla="*/ 81634 h 239133"/>
                  <a:gd name="connsiteX22" fmla="*/ 79567 w 137944"/>
                  <a:gd name="connsiteY22" fmla="*/ 88276 h 239133"/>
                  <a:gd name="connsiteX23" fmla="*/ 100317 w 137944"/>
                  <a:gd name="connsiteY23" fmla="*/ 84822 h 239133"/>
                  <a:gd name="connsiteX24" fmla="*/ 111451 w 137944"/>
                  <a:gd name="connsiteY24" fmla="*/ 114847 h 239133"/>
                  <a:gd name="connsiteX25" fmla="*/ 98799 w 137944"/>
                  <a:gd name="connsiteY25" fmla="*/ 160548 h 239133"/>
                  <a:gd name="connsiteX26" fmla="*/ 57551 w 137944"/>
                  <a:gd name="connsiteY26" fmla="*/ 184461 h 239133"/>
                  <a:gd name="connsiteX27" fmla="*/ 28704 w 137944"/>
                  <a:gd name="connsiteY27" fmla="*/ 150185 h 239133"/>
                  <a:gd name="connsiteX28" fmla="*/ 29969 w 137944"/>
                  <a:gd name="connsiteY28" fmla="*/ 138494 h 239133"/>
                  <a:gd name="connsiteX29" fmla="*/ 46164 w 137944"/>
                  <a:gd name="connsiteY29" fmla="*/ 71271 h 239133"/>
                  <a:gd name="connsiteX30" fmla="*/ 100317 w 137944"/>
                  <a:gd name="connsiteY30" fmla="*/ 6174 h 239133"/>
                  <a:gd name="connsiteX31" fmla="*/ 123851 w 137944"/>
                  <a:gd name="connsiteY31" fmla="*/ 30353 h 23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7944" h="239133">
                    <a:moveTo>
                      <a:pt x="138022" y="36464"/>
                    </a:moveTo>
                    <a:cubicBezTo>
                      <a:pt x="138022" y="16536"/>
                      <a:pt x="124104" y="63"/>
                      <a:pt x="103607" y="63"/>
                    </a:cubicBezTo>
                    <a:cubicBezTo>
                      <a:pt x="88930" y="63"/>
                      <a:pt x="81844" y="4314"/>
                      <a:pt x="72988" y="11222"/>
                    </a:cubicBezTo>
                    <a:cubicBezTo>
                      <a:pt x="59070" y="21850"/>
                      <a:pt x="45152" y="47624"/>
                      <a:pt x="40344" y="67817"/>
                    </a:cubicBezTo>
                    <a:lnTo>
                      <a:pt x="109" y="236539"/>
                    </a:lnTo>
                    <a:cubicBezTo>
                      <a:pt x="-144" y="237602"/>
                      <a:pt x="1121" y="239196"/>
                      <a:pt x="3145" y="239196"/>
                    </a:cubicBezTo>
                    <a:cubicBezTo>
                      <a:pt x="5170" y="239196"/>
                      <a:pt x="5929" y="238665"/>
                      <a:pt x="6182" y="237868"/>
                    </a:cubicBezTo>
                    <a:lnTo>
                      <a:pt x="23896" y="164533"/>
                    </a:lnTo>
                    <a:cubicBezTo>
                      <a:pt x="28704" y="180476"/>
                      <a:pt x="39838" y="190307"/>
                      <a:pt x="58311" y="190307"/>
                    </a:cubicBezTo>
                    <a:cubicBezTo>
                      <a:pt x="76783" y="190307"/>
                      <a:pt x="95762" y="181007"/>
                      <a:pt x="107149" y="169316"/>
                    </a:cubicBezTo>
                    <a:cubicBezTo>
                      <a:pt x="119296" y="157094"/>
                      <a:pt x="127393" y="140089"/>
                      <a:pt x="127393" y="120427"/>
                    </a:cubicBezTo>
                    <a:cubicBezTo>
                      <a:pt x="127393" y="101296"/>
                      <a:pt x="118031" y="87479"/>
                      <a:pt x="108921" y="80837"/>
                    </a:cubicBezTo>
                    <a:cubicBezTo>
                      <a:pt x="123598" y="72068"/>
                      <a:pt x="138022" y="55595"/>
                      <a:pt x="138022" y="36464"/>
                    </a:cubicBezTo>
                    <a:close/>
                    <a:moveTo>
                      <a:pt x="92472" y="80571"/>
                    </a:moveTo>
                    <a:cubicBezTo>
                      <a:pt x="89183" y="81899"/>
                      <a:pt x="86399" y="82431"/>
                      <a:pt x="80326" y="82431"/>
                    </a:cubicBezTo>
                    <a:cubicBezTo>
                      <a:pt x="76783" y="82431"/>
                      <a:pt x="71722" y="82697"/>
                      <a:pt x="69192" y="81368"/>
                    </a:cubicBezTo>
                    <a:cubicBezTo>
                      <a:pt x="69698" y="78711"/>
                      <a:pt x="78808" y="79242"/>
                      <a:pt x="81591" y="79242"/>
                    </a:cubicBezTo>
                    <a:cubicBezTo>
                      <a:pt x="86905" y="79242"/>
                      <a:pt x="89183" y="79242"/>
                      <a:pt x="92472" y="80571"/>
                    </a:cubicBezTo>
                    <a:close/>
                    <a:moveTo>
                      <a:pt x="123851" y="30353"/>
                    </a:moveTo>
                    <a:cubicBezTo>
                      <a:pt x="123851" y="48952"/>
                      <a:pt x="114235" y="68083"/>
                      <a:pt x="101076" y="76320"/>
                    </a:cubicBezTo>
                    <a:cubicBezTo>
                      <a:pt x="94244" y="73663"/>
                      <a:pt x="89183" y="73131"/>
                      <a:pt x="81591" y="73131"/>
                    </a:cubicBezTo>
                    <a:cubicBezTo>
                      <a:pt x="76277" y="73131"/>
                      <a:pt x="62106" y="72866"/>
                      <a:pt x="62106" y="81634"/>
                    </a:cubicBezTo>
                    <a:cubicBezTo>
                      <a:pt x="61853" y="89073"/>
                      <a:pt x="75012" y="88276"/>
                      <a:pt x="79567" y="88276"/>
                    </a:cubicBezTo>
                    <a:cubicBezTo>
                      <a:pt x="88930" y="88276"/>
                      <a:pt x="92725" y="88011"/>
                      <a:pt x="100317" y="84822"/>
                    </a:cubicBezTo>
                    <a:cubicBezTo>
                      <a:pt x="109933" y="94388"/>
                      <a:pt x="111198" y="102624"/>
                      <a:pt x="111451" y="114847"/>
                    </a:cubicBezTo>
                    <a:cubicBezTo>
                      <a:pt x="111957" y="130258"/>
                      <a:pt x="105884" y="150185"/>
                      <a:pt x="98799" y="160548"/>
                    </a:cubicBezTo>
                    <a:cubicBezTo>
                      <a:pt x="88930" y="174896"/>
                      <a:pt x="71975" y="184461"/>
                      <a:pt x="57551" y="184461"/>
                    </a:cubicBezTo>
                    <a:cubicBezTo>
                      <a:pt x="38320" y="184461"/>
                      <a:pt x="28704" y="169050"/>
                      <a:pt x="28704" y="150185"/>
                    </a:cubicBezTo>
                    <a:cubicBezTo>
                      <a:pt x="28704" y="147528"/>
                      <a:pt x="28704" y="143543"/>
                      <a:pt x="29969" y="138494"/>
                    </a:cubicBezTo>
                    <a:lnTo>
                      <a:pt x="46164" y="71271"/>
                    </a:lnTo>
                    <a:cubicBezTo>
                      <a:pt x="51731" y="48421"/>
                      <a:pt x="69951" y="6174"/>
                      <a:pt x="100317" y="6174"/>
                    </a:cubicBezTo>
                    <a:cubicBezTo>
                      <a:pt x="114994" y="6174"/>
                      <a:pt x="123851" y="14411"/>
                      <a:pt x="123851" y="303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45074CC1-E6A3-1886-A1E7-07058B0BAF97}"/>
                  </a:ext>
                </a:extLst>
              </p:cNvPr>
              <p:cNvSpPr/>
              <p:nvPr>
                <p:custDataLst>
                  <p:tags r:id="rId97"/>
                </p:custDataLst>
              </p:nvPr>
            </p:nvSpPr>
            <p:spPr>
              <a:xfrm>
                <a:off x="4652825" y="4026611"/>
                <a:ext cx="157903" cy="193166"/>
              </a:xfrm>
              <a:custGeom>
                <a:avLst/>
                <a:gdLst>
                  <a:gd name="connsiteX0" fmla="*/ 37787 w 157903"/>
                  <a:gd name="connsiteY0" fmla="*/ 162673 h 193166"/>
                  <a:gd name="connsiteX1" fmla="*/ 59044 w 157903"/>
                  <a:gd name="connsiteY1" fmla="*/ 109267 h 193166"/>
                  <a:gd name="connsiteX2" fmla="*/ 93206 w 157903"/>
                  <a:gd name="connsiteY2" fmla="*/ 22382 h 193166"/>
                  <a:gd name="connsiteX3" fmla="*/ 106364 w 157903"/>
                  <a:gd name="connsiteY3" fmla="*/ 16536 h 193166"/>
                  <a:gd name="connsiteX4" fmla="*/ 124331 w 157903"/>
                  <a:gd name="connsiteY4" fmla="*/ 38590 h 193166"/>
                  <a:gd name="connsiteX5" fmla="*/ 123066 w 157903"/>
                  <a:gd name="connsiteY5" fmla="*/ 48421 h 193166"/>
                  <a:gd name="connsiteX6" fmla="*/ 124837 w 157903"/>
                  <a:gd name="connsiteY6" fmla="*/ 50281 h 193166"/>
                  <a:gd name="connsiteX7" fmla="*/ 142045 w 157903"/>
                  <a:gd name="connsiteY7" fmla="*/ 42575 h 193166"/>
                  <a:gd name="connsiteX8" fmla="*/ 148877 w 157903"/>
                  <a:gd name="connsiteY8" fmla="*/ 25305 h 193166"/>
                  <a:gd name="connsiteX9" fmla="*/ 127621 w 157903"/>
                  <a:gd name="connsiteY9" fmla="*/ 63 h 193166"/>
                  <a:gd name="connsiteX10" fmla="*/ 72455 w 157903"/>
                  <a:gd name="connsiteY10" fmla="*/ 28493 h 193166"/>
                  <a:gd name="connsiteX11" fmla="*/ 35510 w 157903"/>
                  <a:gd name="connsiteY11" fmla="*/ 118035 h 193166"/>
                  <a:gd name="connsiteX12" fmla="*/ 21339 w 157903"/>
                  <a:gd name="connsiteY12" fmla="*/ 160548 h 193166"/>
                  <a:gd name="connsiteX13" fmla="*/ 9446 w 157903"/>
                  <a:gd name="connsiteY13" fmla="*/ 178881 h 193166"/>
                  <a:gd name="connsiteX14" fmla="*/ 83 w 157903"/>
                  <a:gd name="connsiteY14" fmla="*/ 191635 h 193166"/>
                  <a:gd name="connsiteX15" fmla="*/ 2360 w 157903"/>
                  <a:gd name="connsiteY15" fmla="*/ 193229 h 193166"/>
                  <a:gd name="connsiteX16" fmla="*/ 15266 w 157903"/>
                  <a:gd name="connsiteY16" fmla="*/ 187650 h 193166"/>
                  <a:gd name="connsiteX17" fmla="*/ 25894 w 157903"/>
                  <a:gd name="connsiteY17" fmla="*/ 178084 h 193166"/>
                  <a:gd name="connsiteX18" fmla="*/ 63346 w 157903"/>
                  <a:gd name="connsiteY18" fmla="*/ 185524 h 193166"/>
                  <a:gd name="connsiteX19" fmla="*/ 102062 w 157903"/>
                  <a:gd name="connsiteY19" fmla="*/ 193229 h 193166"/>
                  <a:gd name="connsiteX20" fmla="*/ 151407 w 157903"/>
                  <a:gd name="connsiteY20" fmla="*/ 165330 h 193166"/>
                  <a:gd name="connsiteX21" fmla="*/ 157987 w 157903"/>
                  <a:gd name="connsiteY21" fmla="*/ 150717 h 193166"/>
                  <a:gd name="connsiteX22" fmla="*/ 156215 w 157903"/>
                  <a:gd name="connsiteY22" fmla="*/ 148857 h 193166"/>
                  <a:gd name="connsiteX23" fmla="*/ 141791 w 157903"/>
                  <a:gd name="connsiteY23" fmla="*/ 154968 h 193166"/>
                  <a:gd name="connsiteX24" fmla="*/ 132935 w 157903"/>
                  <a:gd name="connsiteY24" fmla="*/ 165596 h 193166"/>
                  <a:gd name="connsiteX25" fmla="*/ 129139 w 157903"/>
                  <a:gd name="connsiteY25" fmla="*/ 173567 h 193166"/>
                  <a:gd name="connsiteX26" fmla="*/ 123066 w 157903"/>
                  <a:gd name="connsiteY26" fmla="*/ 176756 h 193166"/>
                  <a:gd name="connsiteX27" fmla="*/ 81565 w 157903"/>
                  <a:gd name="connsiteY27" fmla="*/ 167987 h 193166"/>
                  <a:gd name="connsiteX28" fmla="*/ 47910 w 157903"/>
                  <a:gd name="connsiteY28" fmla="*/ 161611 h 193166"/>
                  <a:gd name="connsiteX29" fmla="*/ 37787 w 157903"/>
                  <a:gd name="connsiteY29" fmla="*/ 162673 h 19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7903" h="193166">
                    <a:moveTo>
                      <a:pt x="37787" y="162673"/>
                    </a:moveTo>
                    <a:cubicBezTo>
                      <a:pt x="51452" y="140354"/>
                      <a:pt x="55754" y="123349"/>
                      <a:pt x="59044" y="109267"/>
                    </a:cubicBezTo>
                    <a:cubicBezTo>
                      <a:pt x="67901" y="72600"/>
                      <a:pt x="77517" y="40715"/>
                      <a:pt x="93206" y="22382"/>
                    </a:cubicBezTo>
                    <a:cubicBezTo>
                      <a:pt x="96242" y="18928"/>
                      <a:pt x="98267" y="16536"/>
                      <a:pt x="106364" y="16536"/>
                    </a:cubicBezTo>
                    <a:cubicBezTo>
                      <a:pt x="123825" y="16536"/>
                      <a:pt x="124331" y="34870"/>
                      <a:pt x="124331" y="38590"/>
                    </a:cubicBezTo>
                    <a:cubicBezTo>
                      <a:pt x="124331" y="43372"/>
                      <a:pt x="123066" y="47092"/>
                      <a:pt x="123066" y="48421"/>
                    </a:cubicBezTo>
                    <a:cubicBezTo>
                      <a:pt x="123066" y="50281"/>
                      <a:pt x="124584" y="50281"/>
                      <a:pt x="124837" y="50281"/>
                    </a:cubicBezTo>
                    <a:cubicBezTo>
                      <a:pt x="128886" y="50281"/>
                      <a:pt x="135718" y="47358"/>
                      <a:pt x="142045" y="42575"/>
                    </a:cubicBezTo>
                    <a:cubicBezTo>
                      <a:pt x="146599" y="38855"/>
                      <a:pt x="148877" y="36198"/>
                      <a:pt x="148877" y="25305"/>
                    </a:cubicBezTo>
                    <a:cubicBezTo>
                      <a:pt x="148877" y="10957"/>
                      <a:pt x="141791" y="63"/>
                      <a:pt x="127621" y="63"/>
                    </a:cubicBezTo>
                    <a:cubicBezTo>
                      <a:pt x="119523" y="63"/>
                      <a:pt x="97254" y="2188"/>
                      <a:pt x="72455" y="28493"/>
                    </a:cubicBezTo>
                    <a:cubicBezTo>
                      <a:pt x="52211" y="50281"/>
                      <a:pt x="40318" y="98107"/>
                      <a:pt x="35510" y="118035"/>
                    </a:cubicBezTo>
                    <a:cubicBezTo>
                      <a:pt x="30955" y="136369"/>
                      <a:pt x="28931" y="144606"/>
                      <a:pt x="21339" y="160548"/>
                    </a:cubicBezTo>
                    <a:cubicBezTo>
                      <a:pt x="19568" y="163736"/>
                      <a:pt x="12988" y="175427"/>
                      <a:pt x="9446" y="178881"/>
                    </a:cubicBezTo>
                    <a:cubicBezTo>
                      <a:pt x="2613" y="185524"/>
                      <a:pt x="83" y="190307"/>
                      <a:pt x="83" y="191635"/>
                    </a:cubicBezTo>
                    <a:cubicBezTo>
                      <a:pt x="83" y="192166"/>
                      <a:pt x="589" y="193229"/>
                      <a:pt x="2360" y="193229"/>
                    </a:cubicBezTo>
                    <a:cubicBezTo>
                      <a:pt x="3373" y="193229"/>
                      <a:pt x="8687" y="192166"/>
                      <a:pt x="15266" y="187650"/>
                    </a:cubicBezTo>
                    <a:cubicBezTo>
                      <a:pt x="19568" y="184992"/>
                      <a:pt x="20074" y="184461"/>
                      <a:pt x="25894" y="178084"/>
                    </a:cubicBezTo>
                    <a:cubicBezTo>
                      <a:pt x="38547" y="178350"/>
                      <a:pt x="47403" y="180741"/>
                      <a:pt x="63346" y="185524"/>
                    </a:cubicBezTo>
                    <a:cubicBezTo>
                      <a:pt x="76251" y="189244"/>
                      <a:pt x="89157" y="193229"/>
                      <a:pt x="102062" y="193229"/>
                    </a:cubicBezTo>
                    <a:cubicBezTo>
                      <a:pt x="122560" y="193229"/>
                      <a:pt x="143310" y="177021"/>
                      <a:pt x="151407" y="165330"/>
                    </a:cubicBezTo>
                    <a:cubicBezTo>
                      <a:pt x="156468" y="158156"/>
                      <a:pt x="157987" y="151514"/>
                      <a:pt x="157987" y="150717"/>
                    </a:cubicBezTo>
                    <a:cubicBezTo>
                      <a:pt x="157987" y="148857"/>
                      <a:pt x="156468" y="148857"/>
                      <a:pt x="156215" y="148857"/>
                    </a:cubicBezTo>
                    <a:cubicBezTo>
                      <a:pt x="152167" y="148857"/>
                      <a:pt x="146093" y="151780"/>
                      <a:pt x="141791" y="154968"/>
                    </a:cubicBezTo>
                    <a:cubicBezTo>
                      <a:pt x="134959" y="159485"/>
                      <a:pt x="134453" y="161079"/>
                      <a:pt x="132935" y="165596"/>
                    </a:cubicBezTo>
                    <a:cubicBezTo>
                      <a:pt x="131669" y="169847"/>
                      <a:pt x="130151" y="171973"/>
                      <a:pt x="129139" y="173567"/>
                    </a:cubicBezTo>
                    <a:cubicBezTo>
                      <a:pt x="127115" y="176756"/>
                      <a:pt x="126861" y="176756"/>
                      <a:pt x="123066" y="176756"/>
                    </a:cubicBezTo>
                    <a:cubicBezTo>
                      <a:pt x="110919" y="176756"/>
                      <a:pt x="98267" y="172770"/>
                      <a:pt x="81565" y="167987"/>
                    </a:cubicBezTo>
                    <a:cubicBezTo>
                      <a:pt x="74480" y="165862"/>
                      <a:pt x="60562" y="161611"/>
                      <a:pt x="47910" y="161611"/>
                    </a:cubicBezTo>
                    <a:cubicBezTo>
                      <a:pt x="44620" y="161611"/>
                      <a:pt x="41077" y="161876"/>
                      <a:pt x="37787" y="1626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4D99A401-FC22-1ED0-7F9E-C84B69CFD1C9}"/>
                  </a:ext>
                </a:extLst>
              </p:cNvPr>
              <p:cNvSpPr/>
              <p:nvPr>
                <p:custDataLst>
                  <p:tags r:id="rId98"/>
                </p:custDataLst>
              </p:nvPr>
            </p:nvSpPr>
            <p:spPr>
              <a:xfrm>
                <a:off x="4832093" y="4171765"/>
                <a:ext cx="70677" cy="83882"/>
              </a:xfrm>
              <a:custGeom>
                <a:avLst/>
                <a:gdLst>
                  <a:gd name="connsiteX0" fmla="*/ 63859 w 70677"/>
                  <a:gd name="connsiteY0" fmla="*/ 12154 h 83882"/>
                  <a:gd name="connsiteX1" fmla="*/ 56419 w 70677"/>
                  <a:gd name="connsiteY1" fmla="*/ 20895 h 83882"/>
                  <a:gd name="connsiteX2" fmla="*/ 62264 w 70677"/>
                  <a:gd name="connsiteY2" fmla="*/ 26847 h 83882"/>
                  <a:gd name="connsiteX3" fmla="*/ 70767 w 70677"/>
                  <a:gd name="connsiteY3" fmla="*/ 16246 h 83882"/>
                  <a:gd name="connsiteX4" fmla="*/ 47208 w 70677"/>
                  <a:gd name="connsiteY4" fmla="*/ 64 h 83882"/>
                  <a:gd name="connsiteX5" fmla="*/ 14615 w 70677"/>
                  <a:gd name="connsiteY5" fmla="*/ 27219 h 83882"/>
                  <a:gd name="connsiteX6" fmla="*/ 20815 w 70677"/>
                  <a:gd name="connsiteY6" fmla="*/ 40797 h 83882"/>
                  <a:gd name="connsiteX7" fmla="*/ 40831 w 70677"/>
                  <a:gd name="connsiteY7" fmla="*/ 47492 h 83882"/>
                  <a:gd name="connsiteX8" fmla="*/ 55888 w 70677"/>
                  <a:gd name="connsiteY8" fmla="*/ 59768 h 83882"/>
                  <a:gd name="connsiteX9" fmla="*/ 46499 w 70677"/>
                  <a:gd name="connsiteY9" fmla="*/ 74647 h 83882"/>
                  <a:gd name="connsiteX10" fmla="*/ 28786 w 70677"/>
                  <a:gd name="connsiteY10" fmla="*/ 78739 h 83882"/>
                  <a:gd name="connsiteX11" fmla="*/ 7529 w 70677"/>
                  <a:gd name="connsiteY11" fmla="*/ 70927 h 83882"/>
                  <a:gd name="connsiteX12" fmla="*/ 17272 w 70677"/>
                  <a:gd name="connsiteY12" fmla="*/ 60326 h 83882"/>
                  <a:gd name="connsiteX13" fmla="*/ 10364 w 70677"/>
                  <a:gd name="connsiteY13" fmla="*/ 53444 h 83882"/>
                  <a:gd name="connsiteX14" fmla="*/ 90 w 70677"/>
                  <a:gd name="connsiteY14" fmla="*/ 65906 h 83882"/>
                  <a:gd name="connsiteX15" fmla="*/ 28609 w 70677"/>
                  <a:gd name="connsiteY15" fmla="*/ 83947 h 83882"/>
                  <a:gd name="connsiteX16" fmla="*/ 67224 w 70677"/>
                  <a:gd name="connsiteY16" fmla="*/ 53258 h 83882"/>
                  <a:gd name="connsiteX17" fmla="*/ 42779 w 70677"/>
                  <a:gd name="connsiteY17" fmla="*/ 31497 h 83882"/>
                  <a:gd name="connsiteX18" fmla="*/ 35694 w 70677"/>
                  <a:gd name="connsiteY18" fmla="*/ 30009 h 83882"/>
                  <a:gd name="connsiteX19" fmla="*/ 25952 w 70677"/>
                  <a:gd name="connsiteY19" fmla="*/ 20709 h 83882"/>
                  <a:gd name="connsiteX20" fmla="*/ 33037 w 70677"/>
                  <a:gd name="connsiteY20" fmla="*/ 8806 h 83882"/>
                  <a:gd name="connsiteX21" fmla="*/ 47031 w 70677"/>
                  <a:gd name="connsiteY21" fmla="*/ 5272 h 83882"/>
                  <a:gd name="connsiteX22" fmla="*/ 63859 w 70677"/>
                  <a:gd name="connsiteY22" fmla="*/ 12154 h 83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0677" h="83882">
                    <a:moveTo>
                      <a:pt x="63859" y="12154"/>
                    </a:moveTo>
                    <a:cubicBezTo>
                      <a:pt x="59253" y="13270"/>
                      <a:pt x="56419" y="17176"/>
                      <a:pt x="56419" y="20895"/>
                    </a:cubicBezTo>
                    <a:cubicBezTo>
                      <a:pt x="56419" y="25173"/>
                      <a:pt x="59962" y="26847"/>
                      <a:pt x="62264" y="26847"/>
                    </a:cubicBezTo>
                    <a:cubicBezTo>
                      <a:pt x="64036" y="26847"/>
                      <a:pt x="70767" y="25731"/>
                      <a:pt x="70767" y="16246"/>
                    </a:cubicBezTo>
                    <a:cubicBezTo>
                      <a:pt x="70767" y="4156"/>
                      <a:pt x="58013" y="64"/>
                      <a:pt x="47208" y="64"/>
                    </a:cubicBezTo>
                    <a:cubicBezTo>
                      <a:pt x="19575" y="64"/>
                      <a:pt x="14615" y="21453"/>
                      <a:pt x="14615" y="27219"/>
                    </a:cubicBezTo>
                    <a:cubicBezTo>
                      <a:pt x="14615" y="34101"/>
                      <a:pt x="18335" y="38565"/>
                      <a:pt x="20815" y="40797"/>
                    </a:cubicBezTo>
                    <a:cubicBezTo>
                      <a:pt x="25420" y="44516"/>
                      <a:pt x="28609" y="45260"/>
                      <a:pt x="40831" y="47492"/>
                    </a:cubicBezTo>
                    <a:cubicBezTo>
                      <a:pt x="44551" y="48236"/>
                      <a:pt x="55888" y="50468"/>
                      <a:pt x="55888" y="59768"/>
                    </a:cubicBezTo>
                    <a:cubicBezTo>
                      <a:pt x="55888" y="62930"/>
                      <a:pt x="53939" y="69997"/>
                      <a:pt x="46499" y="74647"/>
                    </a:cubicBezTo>
                    <a:cubicBezTo>
                      <a:pt x="39591" y="78739"/>
                      <a:pt x="30911" y="78739"/>
                      <a:pt x="28786" y="78739"/>
                    </a:cubicBezTo>
                    <a:cubicBezTo>
                      <a:pt x="21700" y="78739"/>
                      <a:pt x="11604" y="77065"/>
                      <a:pt x="7529" y="70927"/>
                    </a:cubicBezTo>
                    <a:cubicBezTo>
                      <a:pt x="13375" y="70183"/>
                      <a:pt x="17272" y="65534"/>
                      <a:pt x="17272" y="60326"/>
                    </a:cubicBezTo>
                    <a:cubicBezTo>
                      <a:pt x="17272" y="55676"/>
                      <a:pt x="14083" y="53444"/>
                      <a:pt x="10364" y="53444"/>
                    </a:cubicBezTo>
                    <a:cubicBezTo>
                      <a:pt x="5227" y="53444"/>
                      <a:pt x="90" y="57722"/>
                      <a:pt x="90" y="65906"/>
                    </a:cubicBezTo>
                    <a:cubicBezTo>
                      <a:pt x="90" y="77065"/>
                      <a:pt x="11426" y="83947"/>
                      <a:pt x="28609" y="83947"/>
                    </a:cubicBezTo>
                    <a:cubicBezTo>
                      <a:pt x="61202" y="83947"/>
                      <a:pt x="67224" y="60512"/>
                      <a:pt x="67224" y="53258"/>
                    </a:cubicBezTo>
                    <a:cubicBezTo>
                      <a:pt x="67224" y="36147"/>
                      <a:pt x="49333" y="32799"/>
                      <a:pt x="42779" y="31497"/>
                    </a:cubicBezTo>
                    <a:cubicBezTo>
                      <a:pt x="41185" y="31125"/>
                      <a:pt x="36757" y="30381"/>
                      <a:pt x="35694" y="30009"/>
                    </a:cubicBezTo>
                    <a:cubicBezTo>
                      <a:pt x="29140" y="28707"/>
                      <a:pt x="25952" y="24801"/>
                      <a:pt x="25952" y="20709"/>
                    </a:cubicBezTo>
                    <a:cubicBezTo>
                      <a:pt x="25952" y="16432"/>
                      <a:pt x="29140" y="11410"/>
                      <a:pt x="33037" y="8806"/>
                    </a:cubicBezTo>
                    <a:cubicBezTo>
                      <a:pt x="37820" y="5644"/>
                      <a:pt x="44019" y="5272"/>
                      <a:pt x="47031" y="5272"/>
                    </a:cubicBezTo>
                    <a:cubicBezTo>
                      <a:pt x="50751" y="5272"/>
                      <a:pt x="59962" y="5830"/>
                      <a:pt x="63859" y="121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0" name="Forme libre : forme 19">
                <a:extLst>
                  <a:ext uri="{FF2B5EF4-FFF2-40B4-BE49-F238E27FC236}">
                    <a16:creationId xmlns:a16="http://schemas.microsoft.com/office/drawing/2014/main" id="{728C7A93-A3D1-08A5-C5D8-B2B81C019E34}"/>
                  </a:ext>
                </a:extLst>
              </p:cNvPr>
              <p:cNvSpPr/>
              <p:nvPr>
                <p:custDataLst>
                  <p:tags r:id="rId99"/>
                </p:custDataLst>
              </p:nvPr>
            </p:nvSpPr>
            <p:spPr>
              <a:xfrm>
                <a:off x="4922465" y="4137542"/>
                <a:ext cx="59871" cy="118105"/>
              </a:xfrm>
              <a:custGeom>
                <a:avLst/>
                <a:gdLst>
                  <a:gd name="connsiteX0" fmla="*/ 36229 w 59871"/>
                  <a:gd name="connsiteY0" fmla="*/ 42843 h 118105"/>
                  <a:gd name="connsiteX1" fmla="*/ 54297 w 59871"/>
                  <a:gd name="connsiteY1" fmla="*/ 42843 h 118105"/>
                  <a:gd name="connsiteX2" fmla="*/ 59965 w 59871"/>
                  <a:gd name="connsiteY2" fmla="*/ 38751 h 118105"/>
                  <a:gd name="connsiteX3" fmla="*/ 54651 w 59871"/>
                  <a:gd name="connsiteY3" fmla="*/ 36147 h 118105"/>
                  <a:gd name="connsiteX4" fmla="*/ 37823 w 59871"/>
                  <a:gd name="connsiteY4" fmla="*/ 36147 h 118105"/>
                  <a:gd name="connsiteX5" fmla="*/ 44377 w 59871"/>
                  <a:gd name="connsiteY5" fmla="*/ 8620 h 118105"/>
                  <a:gd name="connsiteX6" fmla="*/ 44909 w 59871"/>
                  <a:gd name="connsiteY6" fmla="*/ 6016 h 118105"/>
                  <a:gd name="connsiteX7" fmla="*/ 38886 w 59871"/>
                  <a:gd name="connsiteY7" fmla="*/ 64 h 118105"/>
                  <a:gd name="connsiteX8" fmla="*/ 30561 w 59871"/>
                  <a:gd name="connsiteY8" fmla="*/ 8062 h 118105"/>
                  <a:gd name="connsiteX9" fmla="*/ 23830 w 59871"/>
                  <a:gd name="connsiteY9" fmla="*/ 36147 h 118105"/>
                  <a:gd name="connsiteX10" fmla="*/ 5762 w 59871"/>
                  <a:gd name="connsiteY10" fmla="*/ 36147 h 118105"/>
                  <a:gd name="connsiteX11" fmla="*/ 94 w 59871"/>
                  <a:gd name="connsiteY11" fmla="*/ 40239 h 118105"/>
                  <a:gd name="connsiteX12" fmla="*/ 5408 w 59871"/>
                  <a:gd name="connsiteY12" fmla="*/ 42843 h 118105"/>
                  <a:gd name="connsiteX13" fmla="*/ 22235 w 59871"/>
                  <a:gd name="connsiteY13" fmla="*/ 42843 h 118105"/>
                  <a:gd name="connsiteX14" fmla="*/ 11784 w 59871"/>
                  <a:gd name="connsiteY14" fmla="*/ 86737 h 118105"/>
                  <a:gd name="connsiteX15" fmla="*/ 9127 w 59871"/>
                  <a:gd name="connsiteY15" fmla="*/ 100500 h 118105"/>
                  <a:gd name="connsiteX16" fmla="*/ 28081 w 59871"/>
                  <a:gd name="connsiteY16" fmla="*/ 118170 h 118105"/>
                  <a:gd name="connsiteX17" fmla="*/ 58903 w 59871"/>
                  <a:gd name="connsiteY17" fmla="*/ 89713 h 118105"/>
                  <a:gd name="connsiteX18" fmla="*/ 56068 w 59871"/>
                  <a:gd name="connsiteY18" fmla="*/ 87295 h 118105"/>
                  <a:gd name="connsiteX19" fmla="*/ 52349 w 59871"/>
                  <a:gd name="connsiteY19" fmla="*/ 90829 h 118105"/>
                  <a:gd name="connsiteX20" fmla="*/ 28612 w 59871"/>
                  <a:gd name="connsiteY20" fmla="*/ 112962 h 118105"/>
                  <a:gd name="connsiteX21" fmla="*/ 22413 w 59871"/>
                  <a:gd name="connsiteY21" fmla="*/ 103848 h 118105"/>
                  <a:gd name="connsiteX22" fmla="*/ 23475 w 59871"/>
                  <a:gd name="connsiteY22" fmla="*/ 96222 h 118105"/>
                  <a:gd name="connsiteX23" fmla="*/ 36229 w 59871"/>
                  <a:gd name="connsiteY23" fmla="*/ 42843 h 11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9871" h="118105">
                    <a:moveTo>
                      <a:pt x="36229" y="42843"/>
                    </a:moveTo>
                    <a:lnTo>
                      <a:pt x="54297" y="42843"/>
                    </a:lnTo>
                    <a:cubicBezTo>
                      <a:pt x="57663" y="42843"/>
                      <a:pt x="59965" y="42843"/>
                      <a:pt x="59965" y="38751"/>
                    </a:cubicBezTo>
                    <a:cubicBezTo>
                      <a:pt x="59965" y="36147"/>
                      <a:pt x="57663" y="36147"/>
                      <a:pt x="54651" y="36147"/>
                    </a:cubicBezTo>
                    <a:lnTo>
                      <a:pt x="37823" y="36147"/>
                    </a:lnTo>
                    <a:lnTo>
                      <a:pt x="44377" y="8620"/>
                    </a:lnTo>
                    <a:cubicBezTo>
                      <a:pt x="44555" y="7690"/>
                      <a:pt x="44909" y="6760"/>
                      <a:pt x="44909" y="6016"/>
                    </a:cubicBezTo>
                    <a:cubicBezTo>
                      <a:pt x="44909" y="2668"/>
                      <a:pt x="42429" y="64"/>
                      <a:pt x="38886" y="64"/>
                    </a:cubicBezTo>
                    <a:cubicBezTo>
                      <a:pt x="34458" y="64"/>
                      <a:pt x="31801" y="3226"/>
                      <a:pt x="30561" y="8062"/>
                    </a:cubicBezTo>
                    <a:cubicBezTo>
                      <a:pt x="29321" y="12712"/>
                      <a:pt x="31624" y="3784"/>
                      <a:pt x="23830" y="36147"/>
                    </a:cubicBezTo>
                    <a:lnTo>
                      <a:pt x="5762" y="36147"/>
                    </a:lnTo>
                    <a:cubicBezTo>
                      <a:pt x="2396" y="36147"/>
                      <a:pt x="94" y="36147"/>
                      <a:pt x="94" y="40239"/>
                    </a:cubicBezTo>
                    <a:cubicBezTo>
                      <a:pt x="94" y="42843"/>
                      <a:pt x="2219" y="42843"/>
                      <a:pt x="5408" y="42843"/>
                    </a:cubicBezTo>
                    <a:lnTo>
                      <a:pt x="22235" y="42843"/>
                    </a:lnTo>
                    <a:lnTo>
                      <a:pt x="11784" y="86737"/>
                    </a:lnTo>
                    <a:cubicBezTo>
                      <a:pt x="10722" y="91387"/>
                      <a:pt x="9127" y="98082"/>
                      <a:pt x="9127" y="100500"/>
                    </a:cubicBezTo>
                    <a:cubicBezTo>
                      <a:pt x="9127" y="111474"/>
                      <a:pt x="17984" y="118170"/>
                      <a:pt x="28081" y="118170"/>
                    </a:cubicBezTo>
                    <a:cubicBezTo>
                      <a:pt x="47743" y="118170"/>
                      <a:pt x="58903" y="92131"/>
                      <a:pt x="58903" y="89713"/>
                    </a:cubicBezTo>
                    <a:cubicBezTo>
                      <a:pt x="58903" y="87295"/>
                      <a:pt x="56600" y="87295"/>
                      <a:pt x="56068" y="87295"/>
                    </a:cubicBezTo>
                    <a:cubicBezTo>
                      <a:pt x="53943" y="87295"/>
                      <a:pt x="53766" y="87667"/>
                      <a:pt x="52349" y="90829"/>
                    </a:cubicBezTo>
                    <a:cubicBezTo>
                      <a:pt x="47389" y="102546"/>
                      <a:pt x="38355" y="112962"/>
                      <a:pt x="28612" y="112962"/>
                    </a:cubicBezTo>
                    <a:cubicBezTo>
                      <a:pt x="24892" y="112962"/>
                      <a:pt x="22413" y="110544"/>
                      <a:pt x="22413" y="103848"/>
                    </a:cubicBezTo>
                    <a:cubicBezTo>
                      <a:pt x="22413" y="101988"/>
                      <a:pt x="23121" y="98082"/>
                      <a:pt x="23475" y="96222"/>
                    </a:cubicBezTo>
                    <a:lnTo>
                      <a:pt x="36229" y="42843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1" name="Forme libre : forme 20">
                <a:extLst>
                  <a:ext uri="{FF2B5EF4-FFF2-40B4-BE49-F238E27FC236}">
                    <a16:creationId xmlns:a16="http://schemas.microsoft.com/office/drawing/2014/main" id="{B83F885C-D2AF-4B57-E460-7C40959320A5}"/>
                  </a:ext>
                </a:extLst>
              </p:cNvPr>
              <p:cNvSpPr/>
              <p:nvPr>
                <p:custDataLst>
                  <p:tags r:id="rId100"/>
                </p:custDataLst>
              </p:nvPr>
            </p:nvSpPr>
            <p:spPr>
              <a:xfrm>
                <a:off x="4999794" y="4171765"/>
                <a:ext cx="90870" cy="119965"/>
              </a:xfrm>
              <a:custGeom>
                <a:avLst/>
                <a:gdLst>
                  <a:gd name="connsiteX0" fmla="*/ 90259 w 90870"/>
                  <a:gd name="connsiteY0" fmla="*/ 11968 h 119965"/>
                  <a:gd name="connsiteX1" fmla="*/ 90967 w 90870"/>
                  <a:gd name="connsiteY1" fmla="*/ 7876 h 119965"/>
                  <a:gd name="connsiteX2" fmla="*/ 85122 w 90870"/>
                  <a:gd name="connsiteY2" fmla="*/ 1924 h 119965"/>
                  <a:gd name="connsiteX3" fmla="*/ 77859 w 90870"/>
                  <a:gd name="connsiteY3" fmla="*/ 6388 h 119965"/>
                  <a:gd name="connsiteX4" fmla="*/ 75025 w 90870"/>
                  <a:gd name="connsiteY4" fmla="*/ 17176 h 119965"/>
                  <a:gd name="connsiteX5" fmla="*/ 71305 w 90870"/>
                  <a:gd name="connsiteY5" fmla="*/ 32613 h 119965"/>
                  <a:gd name="connsiteX6" fmla="*/ 64220 w 90870"/>
                  <a:gd name="connsiteY6" fmla="*/ 62558 h 119965"/>
                  <a:gd name="connsiteX7" fmla="*/ 42432 w 90870"/>
                  <a:gd name="connsiteY7" fmla="*/ 78739 h 119965"/>
                  <a:gd name="connsiteX8" fmla="*/ 30387 w 90870"/>
                  <a:gd name="connsiteY8" fmla="*/ 63302 h 119965"/>
                  <a:gd name="connsiteX9" fmla="*/ 39775 w 90870"/>
                  <a:gd name="connsiteY9" fmla="*/ 27219 h 119965"/>
                  <a:gd name="connsiteX10" fmla="*/ 42786 w 90870"/>
                  <a:gd name="connsiteY10" fmla="*/ 15874 h 119965"/>
                  <a:gd name="connsiteX11" fmla="*/ 25958 w 90870"/>
                  <a:gd name="connsiteY11" fmla="*/ 64 h 119965"/>
                  <a:gd name="connsiteX12" fmla="*/ 97 w 90870"/>
                  <a:gd name="connsiteY12" fmla="*/ 28521 h 119965"/>
                  <a:gd name="connsiteX13" fmla="*/ 3108 w 90870"/>
                  <a:gd name="connsiteY13" fmla="*/ 30939 h 119965"/>
                  <a:gd name="connsiteX14" fmla="*/ 6296 w 90870"/>
                  <a:gd name="connsiteY14" fmla="*/ 27963 h 119965"/>
                  <a:gd name="connsiteX15" fmla="*/ 25427 w 90870"/>
                  <a:gd name="connsiteY15" fmla="*/ 5272 h 119965"/>
                  <a:gd name="connsiteX16" fmla="*/ 29855 w 90870"/>
                  <a:gd name="connsiteY16" fmla="*/ 11782 h 119965"/>
                  <a:gd name="connsiteX17" fmla="*/ 27375 w 90870"/>
                  <a:gd name="connsiteY17" fmla="*/ 22569 h 119965"/>
                  <a:gd name="connsiteX18" fmla="*/ 17102 w 90870"/>
                  <a:gd name="connsiteY18" fmla="*/ 60326 h 119965"/>
                  <a:gd name="connsiteX19" fmla="*/ 24010 w 90870"/>
                  <a:gd name="connsiteY19" fmla="*/ 78181 h 119965"/>
                  <a:gd name="connsiteX20" fmla="*/ 41723 w 90870"/>
                  <a:gd name="connsiteY20" fmla="*/ 83947 h 119965"/>
                  <a:gd name="connsiteX21" fmla="*/ 61031 w 90870"/>
                  <a:gd name="connsiteY21" fmla="*/ 75577 h 119965"/>
                  <a:gd name="connsiteX22" fmla="*/ 49340 w 90870"/>
                  <a:gd name="connsiteY22" fmla="*/ 102918 h 119965"/>
                  <a:gd name="connsiteX23" fmla="*/ 28084 w 90870"/>
                  <a:gd name="connsiteY23" fmla="*/ 114822 h 119965"/>
                  <a:gd name="connsiteX24" fmla="*/ 14799 w 90870"/>
                  <a:gd name="connsiteY24" fmla="*/ 108684 h 119965"/>
                  <a:gd name="connsiteX25" fmla="*/ 24364 w 90870"/>
                  <a:gd name="connsiteY25" fmla="*/ 98454 h 119965"/>
                  <a:gd name="connsiteX26" fmla="*/ 17456 w 90870"/>
                  <a:gd name="connsiteY26" fmla="*/ 91387 h 119965"/>
                  <a:gd name="connsiteX27" fmla="*/ 7182 w 90870"/>
                  <a:gd name="connsiteY27" fmla="*/ 103662 h 119965"/>
                  <a:gd name="connsiteX28" fmla="*/ 28261 w 90870"/>
                  <a:gd name="connsiteY28" fmla="*/ 120029 h 119965"/>
                  <a:gd name="connsiteX29" fmla="*/ 73431 w 90870"/>
                  <a:gd name="connsiteY29" fmla="*/ 82273 h 119965"/>
                  <a:gd name="connsiteX30" fmla="*/ 90259 w 90870"/>
                  <a:gd name="connsiteY30" fmla="*/ 11968 h 119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870" h="119965">
                    <a:moveTo>
                      <a:pt x="90259" y="11968"/>
                    </a:moveTo>
                    <a:cubicBezTo>
                      <a:pt x="90967" y="9364"/>
                      <a:pt x="90967" y="8992"/>
                      <a:pt x="90967" y="7876"/>
                    </a:cubicBezTo>
                    <a:cubicBezTo>
                      <a:pt x="90967" y="4156"/>
                      <a:pt x="88133" y="1924"/>
                      <a:pt x="85122" y="1924"/>
                    </a:cubicBezTo>
                    <a:cubicBezTo>
                      <a:pt x="83173" y="1924"/>
                      <a:pt x="79808" y="2854"/>
                      <a:pt x="77859" y="6388"/>
                    </a:cubicBezTo>
                    <a:cubicBezTo>
                      <a:pt x="77328" y="7504"/>
                      <a:pt x="75911" y="13456"/>
                      <a:pt x="75025" y="17176"/>
                    </a:cubicBezTo>
                    <a:lnTo>
                      <a:pt x="71305" y="32613"/>
                    </a:lnTo>
                    <a:cubicBezTo>
                      <a:pt x="70242" y="37077"/>
                      <a:pt x="64751" y="60512"/>
                      <a:pt x="64220" y="62558"/>
                    </a:cubicBezTo>
                    <a:cubicBezTo>
                      <a:pt x="64043" y="62558"/>
                      <a:pt x="56249" y="78739"/>
                      <a:pt x="42432" y="78739"/>
                    </a:cubicBezTo>
                    <a:cubicBezTo>
                      <a:pt x="30387" y="78739"/>
                      <a:pt x="30387" y="66650"/>
                      <a:pt x="30387" y="63302"/>
                    </a:cubicBezTo>
                    <a:cubicBezTo>
                      <a:pt x="30387" y="53258"/>
                      <a:pt x="34461" y="41541"/>
                      <a:pt x="39775" y="27219"/>
                    </a:cubicBezTo>
                    <a:cubicBezTo>
                      <a:pt x="41901" y="21267"/>
                      <a:pt x="42786" y="19036"/>
                      <a:pt x="42786" y="15874"/>
                    </a:cubicBezTo>
                    <a:cubicBezTo>
                      <a:pt x="42786" y="6946"/>
                      <a:pt x="35524" y="64"/>
                      <a:pt x="25958" y="64"/>
                    </a:cubicBezTo>
                    <a:cubicBezTo>
                      <a:pt x="8068" y="64"/>
                      <a:pt x="97" y="25359"/>
                      <a:pt x="97" y="28521"/>
                    </a:cubicBezTo>
                    <a:cubicBezTo>
                      <a:pt x="97" y="30939"/>
                      <a:pt x="2576" y="30939"/>
                      <a:pt x="3108" y="30939"/>
                    </a:cubicBezTo>
                    <a:cubicBezTo>
                      <a:pt x="5588" y="30939"/>
                      <a:pt x="5765" y="30009"/>
                      <a:pt x="6296" y="27963"/>
                    </a:cubicBezTo>
                    <a:cubicBezTo>
                      <a:pt x="10725" y="12526"/>
                      <a:pt x="18341" y="5272"/>
                      <a:pt x="25427" y="5272"/>
                    </a:cubicBezTo>
                    <a:cubicBezTo>
                      <a:pt x="28438" y="5272"/>
                      <a:pt x="29855" y="7318"/>
                      <a:pt x="29855" y="11782"/>
                    </a:cubicBezTo>
                    <a:cubicBezTo>
                      <a:pt x="29855" y="16060"/>
                      <a:pt x="28261" y="20151"/>
                      <a:pt x="27375" y="22569"/>
                    </a:cubicBezTo>
                    <a:cubicBezTo>
                      <a:pt x="18873" y="45260"/>
                      <a:pt x="17102" y="52142"/>
                      <a:pt x="17102" y="60326"/>
                    </a:cubicBezTo>
                    <a:cubicBezTo>
                      <a:pt x="17102" y="63488"/>
                      <a:pt x="17102" y="72229"/>
                      <a:pt x="24010" y="78181"/>
                    </a:cubicBezTo>
                    <a:cubicBezTo>
                      <a:pt x="29501" y="83017"/>
                      <a:pt x="36941" y="83947"/>
                      <a:pt x="41723" y="83947"/>
                    </a:cubicBezTo>
                    <a:cubicBezTo>
                      <a:pt x="48809" y="83947"/>
                      <a:pt x="55186" y="81157"/>
                      <a:pt x="61031" y="75577"/>
                    </a:cubicBezTo>
                    <a:cubicBezTo>
                      <a:pt x="58728" y="85807"/>
                      <a:pt x="56780" y="93619"/>
                      <a:pt x="49340" y="102918"/>
                    </a:cubicBezTo>
                    <a:cubicBezTo>
                      <a:pt x="44558" y="108684"/>
                      <a:pt x="37472" y="114822"/>
                      <a:pt x="28084" y="114822"/>
                    </a:cubicBezTo>
                    <a:cubicBezTo>
                      <a:pt x="26844" y="114822"/>
                      <a:pt x="18519" y="114822"/>
                      <a:pt x="14799" y="108684"/>
                    </a:cubicBezTo>
                    <a:cubicBezTo>
                      <a:pt x="24364" y="107568"/>
                      <a:pt x="24364" y="98640"/>
                      <a:pt x="24364" y="98454"/>
                    </a:cubicBezTo>
                    <a:cubicBezTo>
                      <a:pt x="24364" y="92503"/>
                      <a:pt x="19227" y="91387"/>
                      <a:pt x="17456" y="91387"/>
                    </a:cubicBezTo>
                    <a:cubicBezTo>
                      <a:pt x="13027" y="91387"/>
                      <a:pt x="7182" y="95106"/>
                      <a:pt x="7182" y="103662"/>
                    </a:cubicBezTo>
                    <a:cubicBezTo>
                      <a:pt x="7182" y="113148"/>
                      <a:pt x="15684" y="120029"/>
                      <a:pt x="28261" y="120029"/>
                    </a:cubicBezTo>
                    <a:cubicBezTo>
                      <a:pt x="46152" y="120029"/>
                      <a:pt x="67940" y="105522"/>
                      <a:pt x="73431" y="82273"/>
                    </a:cubicBezTo>
                    <a:lnTo>
                      <a:pt x="90259" y="11968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2" name="Forme libre : forme 21">
                <a:extLst>
                  <a:ext uri="{FF2B5EF4-FFF2-40B4-BE49-F238E27FC236}">
                    <a16:creationId xmlns:a16="http://schemas.microsoft.com/office/drawing/2014/main" id="{C8625216-BEE7-E469-BD28-D6C394227E84}"/>
                  </a:ext>
                </a:extLst>
              </p:cNvPr>
              <p:cNvSpPr/>
              <p:nvPr>
                <p:custDataLst>
                  <p:tags r:id="rId101"/>
                </p:custDataLst>
              </p:nvPr>
            </p:nvSpPr>
            <p:spPr>
              <a:xfrm>
                <a:off x="5111434" y="4124709"/>
                <a:ext cx="39678" cy="130938"/>
              </a:xfrm>
              <a:custGeom>
                <a:avLst/>
                <a:gdLst>
                  <a:gd name="connsiteX0" fmla="*/ 39071 w 39678"/>
                  <a:gd name="connsiteY0" fmla="*/ 5644 h 130938"/>
                  <a:gd name="connsiteX1" fmla="*/ 39779 w 39678"/>
                  <a:gd name="connsiteY1" fmla="*/ 2668 h 130938"/>
                  <a:gd name="connsiteX2" fmla="*/ 36945 w 39678"/>
                  <a:gd name="connsiteY2" fmla="*/ 64 h 130938"/>
                  <a:gd name="connsiteX3" fmla="*/ 14272 w 39678"/>
                  <a:gd name="connsiteY3" fmla="*/ 1924 h 130938"/>
                  <a:gd name="connsiteX4" fmla="*/ 10552 w 39678"/>
                  <a:gd name="connsiteY4" fmla="*/ 6202 h 130938"/>
                  <a:gd name="connsiteX5" fmla="*/ 14980 w 39678"/>
                  <a:gd name="connsiteY5" fmla="*/ 8806 h 130938"/>
                  <a:gd name="connsiteX6" fmla="*/ 23483 w 39678"/>
                  <a:gd name="connsiteY6" fmla="*/ 11596 h 130938"/>
                  <a:gd name="connsiteX7" fmla="*/ 22774 w 39678"/>
                  <a:gd name="connsiteY7" fmla="*/ 15688 h 130938"/>
                  <a:gd name="connsiteX8" fmla="*/ 809 w 39678"/>
                  <a:gd name="connsiteY8" fmla="*/ 107568 h 130938"/>
                  <a:gd name="connsiteX9" fmla="*/ 101 w 39678"/>
                  <a:gd name="connsiteY9" fmla="*/ 113334 h 130938"/>
                  <a:gd name="connsiteX10" fmla="*/ 18700 w 39678"/>
                  <a:gd name="connsiteY10" fmla="*/ 131003 h 130938"/>
                  <a:gd name="connsiteX11" fmla="*/ 32871 w 39678"/>
                  <a:gd name="connsiteY11" fmla="*/ 121145 h 130938"/>
                  <a:gd name="connsiteX12" fmla="*/ 39071 w 39678"/>
                  <a:gd name="connsiteY12" fmla="*/ 102546 h 130938"/>
                  <a:gd name="connsiteX13" fmla="*/ 36236 w 39678"/>
                  <a:gd name="connsiteY13" fmla="*/ 100128 h 130938"/>
                  <a:gd name="connsiteX14" fmla="*/ 32694 w 39678"/>
                  <a:gd name="connsiteY14" fmla="*/ 104592 h 130938"/>
                  <a:gd name="connsiteX15" fmla="*/ 19409 w 39678"/>
                  <a:gd name="connsiteY15" fmla="*/ 125795 h 130938"/>
                  <a:gd name="connsiteX16" fmla="*/ 13386 w 39678"/>
                  <a:gd name="connsiteY16" fmla="*/ 116682 h 130938"/>
                  <a:gd name="connsiteX17" fmla="*/ 14449 w 39678"/>
                  <a:gd name="connsiteY17" fmla="*/ 109056 h 130938"/>
                  <a:gd name="connsiteX18" fmla="*/ 39071 w 39678"/>
                  <a:gd name="connsiteY18" fmla="*/ 5644 h 130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678" h="130938">
                    <a:moveTo>
                      <a:pt x="39071" y="5644"/>
                    </a:moveTo>
                    <a:cubicBezTo>
                      <a:pt x="39248" y="5272"/>
                      <a:pt x="39779" y="2854"/>
                      <a:pt x="39779" y="2668"/>
                    </a:cubicBezTo>
                    <a:cubicBezTo>
                      <a:pt x="39779" y="1738"/>
                      <a:pt x="39071" y="64"/>
                      <a:pt x="36945" y="64"/>
                    </a:cubicBezTo>
                    <a:cubicBezTo>
                      <a:pt x="33402" y="64"/>
                      <a:pt x="18700" y="1552"/>
                      <a:pt x="14272" y="1924"/>
                    </a:cubicBezTo>
                    <a:cubicBezTo>
                      <a:pt x="13032" y="2110"/>
                      <a:pt x="10552" y="2296"/>
                      <a:pt x="10552" y="6202"/>
                    </a:cubicBezTo>
                    <a:cubicBezTo>
                      <a:pt x="10552" y="8806"/>
                      <a:pt x="13032" y="8806"/>
                      <a:pt x="14980" y="8806"/>
                    </a:cubicBezTo>
                    <a:cubicBezTo>
                      <a:pt x="23483" y="8806"/>
                      <a:pt x="23483" y="10108"/>
                      <a:pt x="23483" y="11596"/>
                    </a:cubicBezTo>
                    <a:cubicBezTo>
                      <a:pt x="23483" y="12898"/>
                      <a:pt x="23128" y="14014"/>
                      <a:pt x="22774" y="15688"/>
                    </a:cubicBezTo>
                    <a:lnTo>
                      <a:pt x="809" y="107568"/>
                    </a:lnTo>
                    <a:cubicBezTo>
                      <a:pt x="278" y="109428"/>
                      <a:pt x="101" y="111474"/>
                      <a:pt x="101" y="113334"/>
                    </a:cubicBezTo>
                    <a:cubicBezTo>
                      <a:pt x="101" y="125237"/>
                      <a:pt x="10198" y="131003"/>
                      <a:pt x="18700" y="131003"/>
                    </a:cubicBezTo>
                    <a:cubicBezTo>
                      <a:pt x="22951" y="131003"/>
                      <a:pt x="28265" y="129515"/>
                      <a:pt x="32871" y="121145"/>
                    </a:cubicBezTo>
                    <a:cubicBezTo>
                      <a:pt x="36591" y="114264"/>
                      <a:pt x="39071" y="103290"/>
                      <a:pt x="39071" y="102546"/>
                    </a:cubicBezTo>
                    <a:cubicBezTo>
                      <a:pt x="39071" y="100128"/>
                      <a:pt x="36768" y="100128"/>
                      <a:pt x="36236" y="100128"/>
                    </a:cubicBezTo>
                    <a:cubicBezTo>
                      <a:pt x="33757" y="100128"/>
                      <a:pt x="33402" y="101244"/>
                      <a:pt x="32694" y="104592"/>
                    </a:cubicBezTo>
                    <a:cubicBezTo>
                      <a:pt x="30391" y="113892"/>
                      <a:pt x="27025" y="125795"/>
                      <a:pt x="19409" y="125795"/>
                    </a:cubicBezTo>
                    <a:cubicBezTo>
                      <a:pt x="14626" y="125795"/>
                      <a:pt x="13386" y="121145"/>
                      <a:pt x="13386" y="116682"/>
                    </a:cubicBezTo>
                    <a:cubicBezTo>
                      <a:pt x="13386" y="114636"/>
                      <a:pt x="13917" y="111102"/>
                      <a:pt x="14449" y="109056"/>
                    </a:cubicBezTo>
                    <a:lnTo>
                      <a:pt x="39071" y="5644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4DFC45A5-DC19-1F04-3D7C-32D095560964}"/>
                  </a:ext>
                </a:extLst>
              </p:cNvPr>
              <p:cNvSpPr/>
              <p:nvPr>
                <p:custDataLst>
                  <p:tags r:id="rId102"/>
                </p:custDataLst>
              </p:nvPr>
            </p:nvSpPr>
            <p:spPr>
              <a:xfrm>
                <a:off x="5177341" y="4171765"/>
                <a:ext cx="75814" cy="83882"/>
              </a:xfrm>
              <a:custGeom>
                <a:avLst/>
                <a:gdLst>
                  <a:gd name="connsiteX0" fmla="*/ 27914 w 75814"/>
                  <a:gd name="connsiteY0" fmla="*/ 39681 h 83882"/>
                  <a:gd name="connsiteX1" fmla="*/ 56433 w 75814"/>
                  <a:gd name="connsiteY1" fmla="*/ 35775 h 83882"/>
                  <a:gd name="connsiteX2" fmla="*/ 72020 w 75814"/>
                  <a:gd name="connsiteY2" fmla="*/ 16432 h 83882"/>
                  <a:gd name="connsiteX3" fmla="*/ 50056 w 75814"/>
                  <a:gd name="connsiteY3" fmla="*/ 64 h 83882"/>
                  <a:gd name="connsiteX4" fmla="*/ 103 w 75814"/>
                  <a:gd name="connsiteY4" fmla="*/ 48980 h 83882"/>
                  <a:gd name="connsiteX5" fmla="*/ 31988 w 75814"/>
                  <a:gd name="connsiteY5" fmla="*/ 83947 h 83882"/>
                  <a:gd name="connsiteX6" fmla="*/ 75917 w 75814"/>
                  <a:gd name="connsiteY6" fmla="*/ 62930 h 83882"/>
                  <a:gd name="connsiteX7" fmla="*/ 72906 w 75814"/>
                  <a:gd name="connsiteY7" fmla="*/ 59768 h 83882"/>
                  <a:gd name="connsiteX8" fmla="*/ 70072 w 75814"/>
                  <a:gd name="connsiteY8" fmla="*/ 61628 h 83882"/>
                  <a:gd name="connsiteX9" fmla="*/ 32342 w 75814"/>
                  <a:gd name="connsiteY9" fmla="*/ 78739 h 83882"/>
                  <a:gd name="connsiteX10" fmla="*/ 14628 w 75814"/>
                  <a:gd name="connsiteY10" fmla="*/ 56234 h 83882"/>
                  <a:gd name="connsiteX11" fmla="*/ 16754 w 75814"/>
                  <a:gd name="connsiteY11" fmla="*/ 39681 h 83882"/>
                  <a:gd name="connsiteX12" fmla="*/ 27914 w 75814"/>
                  <a:gd name="connsiteY12" fmla="*/ 39681 h 83882"/>
                  <a:gd name="connsiteX13" fmla="*/ 18171 w 75814"/>
                  <a:gd name="connsiteY13" fmla="*/ 34473 h 83882"/>
                  <a:gd name="connsiteX14" fmla="*/ 50056 w 75814"/>
                  <a:gd name="connsiteY14" fmla="*/ 5272 h 83882"/>
                  <a:gd name="connsiteX15" fmla="*/ 64404 w 75814"/>
                  <a:gd name="connsiteY15" fmla="*/ 16432 h 83882"/>
                  <a:gd name="connsiteX16" fmla="*/ 26851 w 75814"/>
                  <a:gd name="connsiteY16" fmla="*/ 34473 h 83882"/>
                  <a:gd name="connsiteX17" fmla="*/ 18171 w 75814"/>
                  <a:gd name="connsiteY17" fmla="*/ 34473 h 83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814" h="83882">
                    <a:moveTo>
                      <a:pt x="27914" y="39681"/>
                    </a:moveTo>
                    <a:cubicBezTo>
                      <a:pt x="32873" y="39681"/>
                      <a:pt x="46867" y="39309"/>
                      <a:pt x="56433" y="35775"/>
                    </a:cubicBezTo>
                    <a:cubicBezTo>
                      <a:pt x="69541" y="30939"/>
                      <a:pt x="72020" y="22011"/>
                      <a:pt x="72020" y="16432"/>
                    </a:cubicBezTo>
                    <a:cubicBezTo>
                      <a:pt x="72020" y="6202"/>
                      <a:pt x="62278" y="64"/>
                      <a:pt x="50056" y="64"/>
                    </a:cubicBezTo>
                    <a:cubicBezTo>
                      <a:pt x="28799" y="64"/>
                      <a:pt x="103" y="17176"/>
                      <a:pt x="103" y="48980"/>
                    </a:cubicBezTo>
                    <a:cubicBezTo>
                      <a:pt x="103" y="67766"/>
                      <a:pt x="11263" y="83947"/>
                      <a:pt x="31988" y="83947"/>
                    </a:cubicBezTo>
                    <a:cubicBezTo>
                      <a:pt x="61924" y="83947"/>
                      <a:pt x="75917" y="65534"/>
                      <a:pt x="75917" y="62930"/>
                    </a:cubicBezTo>
                    <a:cubicBezTo>
                      <a:pt x="75917" y="61814"/>
                      <a:pt x="74323" y="59768"/>
                      <a:pt x="72906" y="59768"/>
                    </a:cubicBezTo>
                    <a:cubicBezTo>
                      <a:pt x="71843" y="59768"/>
                      <a:pt x="71489" y="60140"/>
                      <a:pt x="70072" y="61628"/>
                    </a:cubicBezTo>
                    <a:cubicBezTo>
                      <a:pt x="56255" y="78739"/>
                      <a:pt x="35531" y="78739"/>
                      <a:pt x="32342" y="78739"/>
                    </a:cubicBezTo>
                    <a:cubicBezTo>
                      <a:pt x="21714" y="78739"/>
                      <a:pt x="14628" y="71299"/>
                      <a:pt x="14628" y="56234"/>
                    </a:cubicBezTo>
                    <a:cubicBezTo>
                      <a:pt x="14628" y="53630"/>
                      <a:pt x="14628" y="49910"/>
                      <a:pt x="16754" y="39681"/>
                    </a:cubicBezTo>
                    <a:lnTo>
                      <a:pt x="27914" y="39681"/>
                    </a:lnTo>
                    <a:close/>
                    <a:moveTo>
                      <a:pt x="18171" y="34473"/>
                    </a:moveTo>
                    <a:cubicBezTo>
                      <a:pt x="25434" y="7504"/>
                      <a:pt x="45096" y="5272"/>
                      <a:pt x="50056" y="5272"/>
                    </a:cubicBezTo>
                    <a:cubicBezTo>
                      <a:pt x="57850" y="5272"/>
                      <a:pt x="64404" y="9364"/>
                      <a:pt x="64404" y="16432"/>
                    </a:cubicBezTo>
                    <a:cubicBezTo>
                      <a:pt x="64404" y="34473"/>
                      <a:pt x="34468" y="34473"/>
                      <a:pt x="26851" y="34473"/>
                    </a:cubicBezTo>
                    <a:lnTo>
                      <a:pt x="18171" y="34473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FF0D8F9B-5F05-99FF-2A6A-15F22297B08F}"/>
                  </a:ext>
                </a:extLst>
              </p:cNvPr>
              <p:cNvSpPr/>
              <p:nvPr>
                <p:custDataLst>
                  <p:tags r:id="rId103"/>
                </p:custDataLst>
              </p:nvPr>
            </p:nvSpPr>
            <p:spPr>
              <a:xfrm>
                <a:off x="5299186" y="4014655"/>
                <a:ext cx="58707" cy="265703"/>
              </a:xfrm>
              <a:custGeom>
                <a:avLst/>
                <a:gdLst>
                  <a:gd name="connsiteX0" fmla="*/ 58816 w 58707"/>
                  <a:gd name="connsiteY0" fmla="*/ 263109 h 265703"/>
                  <a:gd name="connsiteX1" fmla="*/ 54514 w 58707"/>
                  <a:gd name="connsiteY1" fmla="*/ 257264 h 265703"/>
                  <a:gd name="connsiteX2" fmla="*/ 14785 w 58707"/>
                  <a:gd name="connsiteY2" fmla="*/ 132915 h 265703"/>
                  <a:gd name="connsiteX3" fmla="*/ 55526 w 58707"/>
                  <a:gd name="connsiteY3" fmla="*/ 7237 h 265703"/>
                  <a:gd name="connsiteX4" fmla="*/ 58816 w 58707"/>
                  <a:gd name="connsiteY4" fmla="*/ 2720 h 265703"/>
                  <a:gd name="connsiteX5" fmla="*/ 56285 w 58707"/>
                  <a:gd name="connsiteY5" fmla="*/ 63 h 265703"/>
                  <a:gd name="connsiteX6" fmla="*/ 16050 w 58707"/>
                  <a:gd name="connsiteY6" fmla="*/ 51875 h 265703"/>
                  <a:gd name="connsiteX7" fmla="*/ 108 w 58707"/>
                  <a:gd name="connsiteY7" fmla="*/ 132915 h 265703"/>
                  <a:gd name="connsiteX8" fmla="*/ 16809 w 58707"/>
                  <a:gd name="connsiteY8" fmla="*/ 215814 h 265703"/>
                  <a:gd name="connsiteX9" fmla="*/ 56285 w 58707"/>
                  <a:gd name="connsiteY9" fmla="*/ 265766 h 265703"/>
                  <a:gd name="connsiteX10" fmla="*/ 58816 w 58707"/>
                  <a:gd name="connsiteY10" fmla="*/ 263109 h 26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707" h="265703">
                    <a:moveTo>
                      <a:pt x="58816" y="263109"/>
                    </a:moveTo>
                    <a:cubicBezTo>
                      <a:pt x="58816" y="262312"/>
                      <a:pt x="58816" y="261781"/>
                      <a:pt x="54514" y="257264"/>
                    </a:cubicBezTo>
                    <a:cubicBezTo>
                      <a:pt x="22882" y="223785"/>
                      <a:pt x="14785" y="173567"/>
                      <a:pt x="14785" y="132915"/>
                    </a:cubicBezTo>
                    <a:cubicBezTo>
                      <a:pt x="14785" y="86682"/>
                      <a:pt x="24401" y="40450"/>
                      <a:pt x="55526" y="7237"/>
                    </a:cubicBezTo>
                    <a:cubicBezTo>
                      <a:pt x="58816" y="4048"/>
                      <a:pt x="58816" y="3517"/>
                      <a:pt x="58816" y="2720"/>
                    </a:cubicBezTo>
                    <a:cubicBezTo>
                      <a:pt x="58816" y="860"/>
                      <a:pt x="57803" y="63"/>
                      <a:pt x="56285" y="63"/>
                    </a:cubicBezTo>
                    <a:cubicBezTo>
                      <a:pt x="53754" y="63"/>
                      <a:pt x="30980" y="18131"/>
                      <a:pt x="16050" y="51875"/>
                    </a:cubicBezTo>
                    <a:cubicBezTo>
                      <a:pt x="3144" y="81102"/>
                      <a:pt x="108" y="110595"/>
                      <a:pt x="108" y="132915"/>
                    </a:cubicBezTo>
                    <a:cubicBezTo>
                      <a:pt x="108" y="153639"/>
                      <a:pt x="2891" y="185790"/>
                      <a:pt x="16809" y="215814"/>
                    </a:cubicBezTo>
                    <a:cubicBezTo>
                      <a:pt x="31992" y="248496"/>
                      <a:pt x="53754" y="265766"/>
                      <a:pt x="56285" y="265766"/>
                    </a:cubicBezTo>
                    <a:cubicBezTo>
                      <a:pt x="57803" y="265766"/>
                      <a:pt x="58816" y="264969"/>
                      <a:pt x="58816" y="2631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C37FF1E0-E489-BCE1-9E89-A77F3495D44A}"/>
                  </a:ext>
                </a:extLst>
              </p:cNvPr>
              <p:cNvSpPr/>
              <p:nvPr>
                <p:custDataLst>
                  <p:tags r:id="rId104"/>
                </p:custDataLst>
              </p:nvPr>
            </p:nvSpPr>
            <p:spPr>
              <a:xfrm>
                <a:off x="5402754" y="4024220"/>
                <a:ext cx="112101" cy="52609"/>
              </a:xfrm>
              <a:custGeom>
                <a:avLst/>
                <a:gdLst>
                  <a:gd name="connsiteX0" fmla="*/ 89944 w 112101"/>
                  <a:gd name="connsiteY0" fmla="*/ 31681 h 52609"/>
                  <a:gd name="connsiteX1" fmla="*/ 78051 w 112101"/>
                  <a:gd name="connsiteY1" fmla="*/ 47358 h 52609"/>
                  <a:gd name="connsiteX2" fmla="*/ 83112 w 112101"/>
                  <a:gd name="connsiteY2" fmla="*/ 52672 h 52609"/>
                  <a:gd name="connsiteX3" fmla="*/ 87920 w 112101"/>
                  <a:gd name="connsiteY3" fmla="*/ 49218 h 52609"/>
                  <a:gd name="connsiteX4" fmla="*/ 107911 w 112101"/>
                  <a:gd name="connsiteY4" fmla="*/ 31947 h 52609"/>
                  <a:gd name="connsiteX5" fmla="*/ 112213 w 112101"/>
                  <a:gd name="connsiteY5" fmla="*/ 26367 h 52609"/>
                  <a:gd name="connsiteX6" fmla="*/ 108670 w 112101"/>
                  <a:gd name="connsiteY6" fmla="*/ 21053 h 52609"/>
                  <a:gd name="connsiteX7" fmla="*/ 98295 w 112101"/>
                  <a:gd name="connsiteY7" fmla="*/ 5908 h 52609"/>
                  <a:gd name="connsiteX8" fmla="*/ 93234 w 112101"/>
                  <a:gd name="connsiteY8" fmla="*/ 63 h 52609"/>
                  <a:gd name="connsiteX9" fmla="*/ 88173 w 112101"/>
                  <a:gd name="connsiteY9" fmla="*/ 5643 h 52609"/>
                  <a:gd name="connsiteX10" fmla="*/ 94246 w 112101"/>
                  <a:gd name="connsiteY10" fmla="*/ 21053 h 52609"/>
                  <a:gd name="connsiteX11" fmla="*/ 8968 w 112101"/>
                  <a:gd name="connsiteY11" fmla="*/ 21053 h 52609"/>
                  <a:gd name="connsiteX12" fmla="*/ 111 w 112101"/>
                  <a:gd name="connsiteY12" fmla="*/ 26367 h 52609"/>
                  <a:gd name="connsiteX13" fmla="*/ 8968 w 112101"/>
                  <a:gd name="connsiteY13" fmla="*/ 31681 h 52609"/>
                  <a:gd name="connsiteX14" fmla="*/ 89944 w 112101"/>
                  <a:gd name="connsiteY14" fmla="*/ 31681 h 52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101" h="52609">
                    <a:moveTo>
                      <a:pt x="89944" y="31681"/>
                    </a:moveTo>
                    <a:cubicBezTo>
                      <a:pt x="86401" y="35136"/>
                      <a:pt x="78051" y="42575"/>
                      <a:pt x="78051" y="47358"/>
                    </a:cubicBezTo>
                    <a:cubicBezTo>
                      <a:pt x="78051" y="50015"/>
                      <a:pt x="80581" y="52672"/>
                      <a:pt x="83112" y="52672"/>
                    </a:cubicBezTo>
                    <a:cubicBezTo>
                      <a:pt x="85389" y="52672"/>
                      <a:pt x="86654" y="50812"/>
                      <a:pt x="87920" y="49218"/>
                    </a:cubicBezTo>
                    <a:cubicBezTo>
                      <a:pt x="90956" y="45232"/>
                      <a:pt x="96776" y="37793"/>
                      <a:pt x="107911" y="31947"/>
                    </a:cubicBezTo>
                    <a:cubicBezTo>
                      <a:pt x="109682" y="30884"/>
                      <a:pt x="112213" y="29556"/>
                      <a:pt x="112213" y="26367"/>
                    </a:cubicBezTo>
                    <a:cubicBezTo>
                      <a:pt x="112213" y="23710"/>
                      <a:pt x="110441" y="22382"/>
                      <a:pt x="108670" y="21053"/>
                    </a:cubicBezTo>
                    <a:cubicBezTo>
                      <a:pt x="103103" y="17068"/>
                      <a:pt x="100319" y="12285"/>
                      <a:pt x="98295" y="5908"/>
                    </a:cubicBezTo>
                    <a:cubicBezTo>
                      <a:pt x="97789" y="3517"/>
                      <a:pt x="96776" y="63"/>
                      <a:pt x="93234" y="63"/>
                    </a:cubicBezTo>
                    <a:cubicBezTo>
                      <a:pt x="89691" y="63"/>
                      <a:pt x="88173" y="3517"/>
                      <a:pt x="88173" y="5643"/>
                    </a:cubicBezTo>
                    <a:cubicBezTo>
                      <a:pt x="88173" y="6971"/>
                      <a:pt x="90197" y="15474"/>
                      <a:pt x="94246" y="21053"/>
                    </a:cubicBezTo>
                    <a:lnTo>
                      <a:pt x="8968" y="21053"/>
                    </a:lnTo>
                    <a:cubicBezTo>
                      <a:pt x="4666" y="21053"/>
                      <a:pt x="111" y="21053"/>
                      <a:pt x="111" y="26367"/>
                    </a:cubicBezTo>
                    <a:cubicBezTo>
                      <a:pt x="111" y="31681"/>
                      <a:pt x="4666" y="31681"/>
                      <a:pt x="8968" y="31681"/>
                    </a:cubicBezTo>
                    <a:lnTo>
                      <a:pt x="89944" y="3168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97B588DE-38D9-6B9D-423C-203A7C29029F}"/>
                  </a:ext>
                </a:extLst>
              </p:cNvPr>
              <p:cNvSpPr/>
              <p:nvPr>
                <p:custDataLst>
                  <p:tags r:id="rId105"/>
                </p:custDataLst>
              </p:nvPr>
            </p:nvSpPr>
            <p:spPr>
              <a:xfrm>
                <a:off x="5382665" y="4096491"/>
                <a:ext cx="115897" cy="120363"/>
              </a:xfrm>
              <a:custGeom>
                <a:avLst/>
                <a:gdLst>
                  <a:gd name="connsiteX0" fmla="*/ 84378 w 115897"/>
                  <a:gd name="connsiteY0" fmla="*/ 17068 h 120363"/>
                  <a:gd name="connsiteX1" fmla="*/ 61097 w 115897"/>
                  <a:gd name="connsiteY1" fmla="*/ 63 h 120363"/>
                  <a:gd name="connsiteX2" fmla="*/ 112 w 115897"/>
                  <a:gd name="connsiteY2" fmla="*/ 77914 h 120363"/>
                  <a:gd name="connsiteX3" fmla="*/ 33767 w 115897"/>
                  <a:gd name="connsiteY3" fmla="*/ 120427 h 120363"/>
                  <a:gd name="connsiteX4" fmla="*/ 66664 w 115897"/>
                  <a:gd name="connsiteY4" fmla="*/ 100499 h 120363"/>
                  <a:gd name="connsiteX5" fmla="*/ 89692 w 115897"/>
                  <a:gd name="connsiteY5" fmla="*/ 120427 h 120363"/>
                  <a:gd name="connsiteX6" fmla="*/ 108417 w 115897"/>
                  <a:gd name="connsiteY6" fmla="*/ 105813 h 120363"/>
                  <a:gd name="connsiteX7" fmla="*/ 116009 w 115897"/>
                  <a:gd name="connsiteY7" fmla="*/ 79508 h 120363"/>
                  <a:gd name="connsiteX8" fmla="*/ 112972 w 115897"/>
                  <a:gd name="connsiteY8" fmla="*/ 76851 h 120363"/>
                  <a:gd name="connsiteX9" fmla="*/ 109430 w 115897"/>
                  <a:gd name="connsiteY9" fmla="*/ 81634 h 120363"/>
                  <a:gd name="connsiteX10" fmla="*/ 90198 w 115897"/>
                  <a:gd name="connsiteY10" fmla="*/ 114581 h 120363"/>
                  <a:gd name="connsiteX11" fmla="*/ 82606 w 115897"/>
                  <a:gd name="connsiteY11" fmla="*/ 102359 h 120363"/>
                  <a:gd name="connsiteX12" fmla="*/ 85896 w 115897"/>
                  <a:gd name="connsiteY12" fmla="*/ 82697 h 120363"/>
                  <a:gd name="connsiteX13" fmla="*/ 91463 w 115897"/>
                  <a:gd name="connsiteY13" fmla="*/ 58783 h 120363"/>
                  <a:gd name="connsiteX14" fmla="*/ 100573 w 115897"/>
                  <a:gd name="connsiteY14" fmla="*/ 21585 h 120363"/>
                  <a:gd name="connsiteX15" fmla="*/ 102344 w 115897"/>
                  <a:gd name="connsiteY15" fmla="*/ 12551 h 120363"/>
                  <a:gd name="connsiteX16" fmla="*/ 95006 w 115897"/>
                  <a:gd name="connsiteY16" fmla="*/ 5377 h 120363"/>
                  <a:gd name="connsiteX17" fmla="*/ 84378 w 115897"/>
                  <a:gd name="connsiteY17" fmla="*/ 17068 h 120363"/>
                  <a:gd name="connsiteX18" fmla="*/ 67929 w 115897"/>
                  <a:gd name="connsiteY18" fmla="*/ 85885 h 120363"/>
                  <a:gd name="connsiteX19" fmla="*/ 62868 w 115897"/>
                  <a:gd name="connsiteY19" fmla="*/ 95716 h 120363"/>
                  <a:gd name="connsiteX20" fmla="*/ 34273 w 115897"/>
                  <a:gd name="connsiteY20" fmla="*/ 114581 h 120363"/>
                  <a:gd name="connsiteX21" fmla="*/ 18078 w 115897"/>
                  <a:gd name="connsiteY21" fmla="*/ 89605 h 120363"/>
                  <a:gd name="connsiteX22" fmla="*/ 31996 w 115897"/>
                  <a:gd name="connsiteY22" fmla="*/ 31416 h 120363"/>
                  <a:gd name="connsiteX23" fmla="*/ 61350 w 115897"/>
                  <a:gd name="connsiteY23" fmla="*/ 5908 h 120363"/>
                  <a:gd name="connsiteX24" fmla="*/ 81341 w 115897"/>
                  <a:gd name="connsiteY24" fmla="*/ 29290 h 120363"/>
                  <a:gd name="connsiteX25" fmla="*/ 80582 w 115897"/>
                  <a:gd name="connsiteY25" fmla="*/ 33807 h 120363"/>
                  <a:gd name="connsiteX26" fmla="*/ 67929 w 115897"/>
                  <a:gd name="connsiteY26" fmla="*/ 85885 h 120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5897" h="120363">
                    <a:moveTo>
                      <a:pt x="84378" y="17068"/>
                    </a:moveTo>
                    <a:cubicBezTo>
                      <a:pt x="79823" y="7237"/>
                      <a:pt x="72484" y="63"/>
                      <a:pt x="61097" y="63"/>
                    </a:cubicBezTo>
                    <a:cubicBezTo>
                      <a:pt x="31490" y="63"/>
                      <a:pt x="112" y="39121"/>
                      <a:pt x="112" y="77914"/>
                    </a:cubicBezTo>
                    <a:cubicBezTo>
                      <a:pt x="112" y="102890"/>
                      <a:pt x="14029" y="120427"/>
                      <a:pt x="33767" y="120427"/>
                    </a:cubicBezTo>
                    <a:cubicBezTo>
                      <a:pt x="38828" y="120427"/>
                      <a:pt x="51481" y="119364"/>
                      <a:pt x="66664" y="100499"/>
                    </a:cubicBezTo>
                    <a:cubicBezTo>
                      <a:pt x="68688" y="111658"/>
                      <a:pt x="77545" y="120427"/>
                      <a:pt x="89692" y="120427"/>
                    </a:cubicBezTo>
                    <a:cubicBezTo>
                      <a:pt x="98548" y="120427"/>
                      <a:pt x="104369" y="114315"/>
                      <a:pt x="108417" y="105813"/>
                    </a:cubicBezTo>
                    <a:cubicBezTo>
                      <a:pt x="112719" y="96247"/>
                      <a:pt x="116009" y="80040"/>
                      <a:pt x="116009" y="79508"/>
                    </a:cubicBezTo>
                    <a:cubicBezTo>
                      <a:pt x="116009" y="76851"/>
                      <a:pt x="113731" y="76851"/>
                      <a:pt x="112972" y="76851"/>
                    </a:cubicBezTo>
                    <a:cubicBezTo>
                      <a:pt x="110442" y="76851"/>
                      <a:pt x="110189" y="77914"/>
                      <a:pt x="109430" y="81634"/>
                    </a:cubicBezTo>
                    <a:cubicBezTo>
                      <a:pt x="105128" y="98905"/>
                      <a:pt x="100573" y="114581"/>
                      <a:pt x="90198" y="114581"/>
                    </a:cubicBezTo>
                    <a:cubicBezTo>
                      <a:pt x="83365" y="114581"/>
                      <a:pt x="82606" y="107673"/>
                      <a:pt x="82606" y="102359"/>
                    </a:cubicBezTo>
                    <a:cubicBezTo>
                      <a:pt x="82606" y="96513"/>
                      <a:pt x="83112" y="94388"/>
                      <a:pt x="85896" y="82697"/>
                    </a:cubicBezTo>
                    <a:cubicBezTo>
                      <a:pt x="88679" y="71537"/>
                      <a:pt x="89185" y="68880"/>
                      <a:pt x="91463" y="58783"/>
                    </a:cubicBezTo>
                    <a:lnTo>
                      <a:pt x="100573" y="21585"/>
                    </a:lnTo>
                    <a:cubicBezTo>
                      <a:pt x="102344" y="14145"/>
                      <a:pt x="102344" y="13614"/>
                      <a:pt x="102344" y="12551"/>
                    </a:cubicBezTo>
                    <a:cubicBezTo>
                      <a:pt x="102344" y="8034"/>
                      <a:pt x="99308" y="5377"/>
                      <a:pt x="95006" y="5377"/>
                    </a:cubicBezTo>
                    <a:cubicBezTo>
                      <a:pt x="88932" y="5377"/>
                      <a:pt x="85137" y="11222"/>
                      <a:pt x="84378" y="17068"/>
                    </a:cubicBezTo>
                    <a:close/>
                    <a:moveTo>
                      <a:pt x="67929" y="85885"/>
                    </a:moveTo>
                    <a:cubicBezTo>
                      <a:pt x="66664" y="90668"/>
                      <a:pt x="66664" y="91199"/>
                      <a:pt x="62868" y="95716"/>
                    </a:cubicBezTo>
                    <a:cubicBezTo>
                      <a:pt x="51734" y="110330"/>
                      <a:pt x="41359" y="114581"/>
                      <a:pt x="34273" y="114581"/>
                    </a:cubicBezTo>
                    <a:cubicBezTo>
                      <a:pt x="21621" y="114581"/>
                      <a:pt x="18078" y="99967"/>
                      <a:pt x="18078" y="89605"/>
                    </a:cubicBezTo>
                    <a:cubicBezTo>
                      <a:pt x="18078" y="76320"/>
                      <a:pt x="26176" y="43638"/>
                      <a:pt x="31996" y="31416"/>
                    </a:cubicBezTo>
                    <a:cubicBezTo>
                      <a:pt x="39841" y="15739"/>
                      <a:pt x="51228" y="5908"/>
                      <a:pt x="61350" y="5908"/>
                    </a:cubicBezTo>
                    <a:cubicBezTo>
                      <a:pt x="77798" y="5908"/>
                      <a:pt x="81341" y="27696"/>
                      <a:pt x="81341" y="29290"/>
                    </a:cubicBezTo>
                    <a:cubicBezTo>
                      <a:pt x="81341" y="30884"/>
                      <a:pt x="80835" y="32479"/>
                      <a:pt x="80582" y="33807"/>
                    </a:cubicBezTo>
                    <a:lnTo>
                      <a:pt x="67929" y="85885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B16D2928-220C-35FC-3358-9B80736F2C7C}"/>
                  </a:ext>
                </a:extLst>
              </p:cNvPr>
              <p:cNvSpPr/>
              <p:nvPr>
                <p:custDataLst>
                  <p:tags r:id="rId106"/>
                </p:custDataLst>
              </p:nvPr>
            </p:nvSpPr>
            <p:spPr>
              <a:xfrm>
                <a:off x="5528066" y="4185768"/>
                <a:ext cx="29606" cy="79445"/>
              </a:xfrm>
              <a:custGeom>
                <a:avLst/>
                <a:gdLst>
                  <a:gd name="connsiteX0" fmla="*/ 29724 w 29606"/>
                  <a:gd name="connsiteY0" fmla="*/ 27962 h 79445"/>
                  <a:gd name="connsiteX1" fmla="*/ 13528 w 29606"/>
                  <a:gd name="connsiteY1" fmla="*/ 63 h 79445"/>
                  <a:gd name="connsiteX2" fmla="*/ 117 w 29606"/>
                  <a:gd name="connsiteY2" fmla="*/ 14145 h 79445"/>
                  <a:gd name="connsiteX3" fmla="*/ 13528 w 29606"/>
                  <a:gd name="connsiteY3" fmla="*/ 28227 h 79445"/>
                  <a:gd name="connsiteX4" fmla="*/ 22385 w 29606"/>
                  <a:gd name="connsiteY4" fmla="*/ 24773 h 79445"/>
                  <a:gd name="connsiteX5" fmla="*/ 23651 w 29606"/>
                  <a:gd name="connsiteY5" fmla="*/ 23976 h 79445"/>
                  <a:gd name="connsiteX6" fmla="*/ 24157 w 29606"/>
                  <a:gd name="connsiteY6" fmla="*/ 27962 h 79445"/>
                  <a:gd name="connsiteX7" fmla="*/ 6949 w 29606"/>
                  <a:gd name="connsiteY7" fmla="*/ 72334 h 79445"/>
                  <a:gd name="connsiteX8" fmla="*/ 4166 w 29606"/>
                  <a:gd name="connsiteY8" fmla="*/ 76585 h 79445"/>
                  <a:gd name="connsiteX9" fmla="*/ 6696 w 29606"/>
                  <a:gd name="connsiteY9" fmla="*/ 79508 h 79445"/>
                  <a:gd name="connsiteX10" fmla="*/ 29724 w 29606"/>
                  <a:gd name="connsiteY10" fmla="*/ 27962 h 7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606" h="79445">
                    <a:moveTo>
                      <a:pt x="29724" y="27962"/>
                    </a:moveTo>
                    <a:cubicBezTo>
                      <a:pt x="29724" y="10425"/>
                      <a:pt x="23397" y="63"/>
                      <a:pt x="13528" y="63"/>
                    </a:cubicBezTo>
                    <a:cubicBezTo>
                      <a:pt x="5178" y="63"/>
                      <a:pt x="117" y="6705"/>
                      <a:pt x="117" y="14145"/>
                    </a:cubicBezTo>
                    <a:cubicBezTo>
                      <a:pt x="117" y="21319"/>
                      <a:pt x="5178" y="28227"/>
                      <a:pt x="13528" y="28227"/>
                    </a:cubicBezTo>
                    <a:cubicBezTo>
                      <a:pt x="16565" y="28227"/>
                      <a:pt x="19855" y="27165"/>
                      <a:pt x="22385" y="24773"/>
                    </a:cubicBezTo>
                    <a:cubicBezTo>
                      <a:pt x="23144" y="24242"/>
                      <a:pt x="23397" y="23976"/>
                      <a:pt x="23651" y="23976"/>
                    </a:cubicBezTo>
                    <a:cubicBezTo>
                      <a:pt x="23904" y="23976"/>
                      <a:pt x="24157" y="24242"/>
                      <a:pt x="24157" y="27962"/>
                    </a:cubicBezTo>
                    <a:cubicBezTo>
                      <a:pt x="24157" y="47624"/>
                      <a:pt x="15300" y="63566"/>
                      <a:pt x="6949" y="72334"/>
                    </a:cubicBezTo>
                    <a:cubicBezTo>
                      <a:pt x="4166" y="75257"/>
                      <a:pt x="4166" y="75788"/>
                      <a:pt x="4166" y="76585"/>
                    </a:cubicBezTo>
                    <a:cubicBezTo>
                      <a:pt x="4166" y="78445"/>
                      <a:pt x="5431" y="79508"/>
                      <a:pt x="6696" y="79508"/>
                    </a:cubicBezTo>
                    <a:cubicBezTo>
                      <a:pt x="9480" y="79508"/>
                      <a:pt x="29724" y="59049"/>
                      <a:pt x="29724" y="279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7A7BE690-FAF6-6E05-DFB0-30BC9CE68E2B}"/>
                  </a:ext>
                </a:extLst>
              </p:cNvPr>
              <p:cNvSpPr/>
              <p:nvPr>
                <p:custDataLst>
                  <p:tags r:id="rId107"/>
                </p:custDataLst>
              </p:nvPr>
            </p:nvSpPr>
            <p:spPr>
              <a:xfrm>
                <a:off x="5661443" y="4024220"/>
                <a:ext cx="112101" cy="52609"/>
              </a:xfrm>
              <a:custGeom>
                <a:avLst/>
                <a:gdLst>
                  <a:gd name="connsiteX0" fmla="*/ 89954 w 112101"/>
                  <a:gd name="connsiteY0" fmla="*/ 31681 h 52609"/>
                  <a:gd name="connsiteX1" fmla="*/ 78061 w 112101"/>
                  <a:gd name="connsiteY1" fmla="*/ 47358 h 52609"/>
                  <a:gd name="connsiteX2" fmla="*/ 83122 w 112101"/>
                  <a:gd name="connsiteY2" fmla="*/ 52672 h 52609"/>
                  <a:gd name="connsiteX3" fmla="*/ 87930 w 112101"/>
                  <a:gd name="connsiteY3" fmla="*/ 49218 h 52609"/>
                  <a:gd name="connsiteX4" fmla="*/ 107921 w 112101"/>
                  <a:gd name="connsiteY4" fmla="*/ 31947 h 52609"/>
                  <a:gd name="connsiteX5" fmla="*/ 112223 w 112101"/>
                  <a:gd name="connsiteY5" fmla="*/ 26367 h 52609"/>
                  <a:gd name="connsiteX6" fmla="*/ 108680 w 112101"/>
                  <a:gd name="connsiteY6" fmla="*/ 21053 h 52609"/>
                  <a:gd name="connsiteX7" fmla="*/ 98305 w 112101"/>
                  <a:gd name="connsiteY7" fmla="*/ 5908 h 52609"/>
                  <a:gd name="connsiteX8" fmla="*/ 93244 w 112101"/>
                  <a:gd name="connsiteY8" fmla="*/ 63 h 52609"/>
                  <a:gd name="connsiteX9" fmla="*/ 88183 w 112101"/>
                  <a:gd name="connsiteY9" fmla="*/ 5643 h 52609"/>
                  <a:gd name="connsiteX10" fmla="*/ 94256 w 112101"/>
                  <a:gd name="connsiteY10" fmla="*/ 21053 h 52609"/>
                  <a:gd name="connsiteX11" fmla="*/ 8978 w 112101"/>
                  <a:gd name="connsiteY11" fmla="*/ 21053 h 52609"/>
                  <a:gd name="connsiteX12" fmla="*/ 121 w 112101"/>
                  <a:gd name="connsiteY12" fmla="*/ 26367 h 52609"/>
                  <a:gd name="connsiteX13" fmla="*/ 8978 w 112101"/>
                  <a:gd name="connsiteY13" fmla="*/ 31681 h 52609"/>
                  <a:gd name="connsiteX14" fmla="*/ 89954 w 112101"/>
                  <a:gd name="connsiteY14" fmla="*/ 31681 h 52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101" h="52609">
                    <a:moveTo>
                      <a:pt x="89954" y="31681"/>
                    </a:moveTo>
                    <a:cubicBezTo>
                      <a:pt x="86412" y="35136"/>
                      <a:pt x="78061" y="42575"/>
                      <a:pt x="78061" y="47358"/>
                    </a:cubicBezTo>
                    <a:cubicBezTo>
                      <a:pt x="78061" y="50015"/>
                      <a:pt x="80591" y="52672"/>
                      <a:pt x="83122" y="52672"/>
                    </a:cubicBezTo>
                    <a:cubicBezTo>
                      <a:pt x="85399" y="52672"/>
                      <a:pt x="86665" y="50812"/>
                      <a:pt x="87930" y="49218"/>
                    </a:cubicBezTo>
                    <a:cubicBezTo>
                      <a:pt x="90966" y="45232"/>
                      <a:pt x="96787" y="37793"/>
                      <a:pt x="107921" y="31947"/>
                    </a:cubicBezTo>
                    <a:cubicBezTo>
                      <a:pt x="109692" y="30884"/>
                      <a:pt x="112223" y="29556"/>
                      <a:pt x="112223" y="26367"/>
                    </a:cubicBezTo>
                    <a:cubicBezTo>
                      <a:pt x="112223" y="23710"/>
                      <a:pt x="110451" y="22382"/>
                      <a:pt x="108680" y="21053"/>
                    </a:cubicBezTo>
                    <a:cubicBezTo>
                      <a:pt x="103113" y="17068"/>
                      <a:pt x="100329" y="12285"/>
                      <a:pt x="98305" y="5908"/>
                    </a:cubicBezTo>
                    <a:cubicBezTo>
                      <a:pt x="97799" y="3517"/>
                      <a:pt x="96787" y="63"/>
                      <a:pt x="93244" y="63"/>
                    </a:cubicBezTo>
                    <a:cubicBezTo>
                      <a:pt x="89701" y="63"/>
                      <a:pt x="88183" y="3517"/>
                      <a:pt x="88183" y="5643"/>
                    </a:cubicBezTo>
                    <a:cubicBezTo>
                      <a:pt x="88183" y="6971"/>
                      <a:pt x="90207" y="15474"/>
                      <a:pt x="94256" y="21053"/>
                    </a:cubicBezTo>
                    <a:lnTo>
                      <a:pt x="8978" y="21053"/>
                    </a:lnTo>
                    <a:cubicBezTo>
                      <a:pt x="4676" y="21053"/>
                      <a:pt x="121" y="21053"/>
                      <a:pt x="121" y="26367"/>
                    </a:cubicBezTo>
                    <a:cubicBezTo>
                      <a:pt x="121" y="31681"/>
                      <a:pt x="4676" y="31681"/>
                      <a:pt x="8978" y="31681"/>
                    </a:cubicBezTo>
                    <a:lnTo>
                      <a:pt x="89954" y="3168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39601E90-A9C0-0958-B546-E5FBDD412A5B}"/>
                  </a:ext>
                </a:extLst>
              </p:cNvPr>
              <p:cNvSpPr/>
              <p:nvPr>
                <p:custDataLst>
                  <p:tags r:id="rId108"/>
                </p:custDataLst>
              </p:nvPr>
            </p:nvSpPr>
            <p:spPr>
              <a:xfrm>
                <a:off x="5626108" y="4096491"/>
                <a:ext cx="126019" cy="120363"/>
              </a:xfrm>
              <a:custGeom>
                <a:avLst/>
                <a:gdLst>
                  <a:gd name="connsiteX0" fmla="*/ 77302 w 126019"/>
                  <a:gd name="connsiteY0" fmla="*/ 37261 h 120363"/>
                  <a:gd name="connsiteX1" fmla="*/ 102354 w 126019"/>
                  <a:gd name="connsiteY1" fmla="*/ 5908 h 120363"/>
                  <a:gd name="connsiteX2" fmla="*/ 115006 w 126019"/>
                  <a:gd name="connsiteY2" fmla="*/ 9362 h 120363"/>
                  <a:gd name="connsiteX3" fmla="*/ 102860 w 126019"/>
                  <a:gd name="connsiteY3" fmla="*/ 23710 h 120363"/>
                  <a:gd name="connsiteX4" fmla="*/ 112476 w 126019"/>
                  <a:gd name="connsiteY4" fmla="*/ 33010 h 120363"/>
                  <a:gd name="connsiteX5" fmla="*/ 126141 w 126019"/>
                  <a:gd name="connsiteY5" fmla="*/ 17599 h 120363"/>
                  <a:gd name="connsiteX6" fmla="*/ 102607 w 126019"/>
                  <a:gd name="connsiteY6" fmla="*/ 63 h 120363"/>
                  <a:gd name="connsiteX7" fmla="*/ 76037 w 126019"/>
                  <a:gd name="connsiteY7" fmla="*/ 20256 h 120363"/>
                  <a:gd name="connsiteX8" fmla="*/ 48707 w 126019"/>
                  <a:gd name="connsiteY8" fmla="*/ 63 h 120363"/>
                  <a:gd name="connsiteX9" fmla="*/ 7966 w 126019"/>
                  <a:gd name="connsiteY9" fmla="*/ 40981 h 120363"/>
                  <a:gd name="connsiteX10" fmla="*/ 11002 w 126019"/>
                  <a:gd name="connsiteY10" fmla="*/ 43638 h 120363"/>
                  <a:gd name="connsiteX11" fmla="*/ 14292 w 126019"/>
                  <a:gd name="connsiteY11" fmla="*/ 40715 h 120363"/>
                  <a:gd name="connsiteX12" fmla="*/ 48201 w 126019"/>
                  <a:gd name="connsiteY12" fmla="*/ 5908 h 120363"/>
                  <a:gd name="connsiteX13" fmla="*/ 61866 w 126019"/>
                  <a:gd name="connsiteY13" fmla="*/ 23710 h 120363"/>
                  <a:gd name="connsiteX14" fmla="*/ 48201 w 126019"/>
                  <a:gd name="connsiteY14" fmla="*/ 86948 h 120363"/>
                  <a:gd name="connsiteX15" fmla="*/ 24161 w 126019"/>
                  <a:gd name="connsiteY15" fmla="*/ 114581 h 120363"/>
                  <a:gd name="connsiteX16" fmla="*/ 11508 w 126019"/>
                  <a:gd name="connsiteY16" fmla="*/ 111127 h 120363"/>
                  <a:gd name="connsiteX17" fmla="*/ 23402 w 126019"/>
                  <a:gd name="connsiteY17" fmla="*/ 96779 h 120363"/>
                  <a:gd name="connsiteX18" fmla="*/ 14039 w 126019"/>
                  <a:gd name="connsiteY18" fmla="*/ 87479 h 120363"/>
                  <a:gd name="connsiteX19" fmla="*/ 121 w 126019"/>
                  <a:gd name="connsiteY19" fmla="*/ 102890 h 120363"/>
                  <a:gd name="connsiteX20" fmla="*/ 23908 w 126019"/>
                  <a:gd name="connsiteY20" fmla="*/ 120427 h 120363"/>
                  <a:gd name="connsiteX21" fmla="*/ 50478 w 126019"/>
                  <a:gd name="connsiteY21" fmla="*/ 100233 h 120363"/>
                  <a:gd name="connsiteX22" fmla="*/ 77808 w 126019"/>
                  <a:gd name="connsiteY22" fmla="*/ 120427 h 120363"/>
                  <a:gd name="connsiteX23" fmla="*/ 118296 w 126019"/>
                  <a:gd name="connsiteY23" fmla="*/ 79508 h 120363"/>
                  <a:gd name="connsiteX24" fmla="*/ 115259 w 126019"/>
                  <a:gd name="connsiteY24" fmla="*/ 76851 h 120363"/>
                  <a:gd name="connsiteX25" fmla="*/ 111970 w 126019"/>
                  <a:gd name="connsiteY25" fmla="*/ 79774 h 120363"/>
                  <a:gd name="connsiteX26" fmla="*/ 78314 w 126019"/>
                  <a:gd name="connsiteY26" fmla="*/ 114581 h 120363"/>
                  <a:gd name="connsiteX27" fmla="*/ 64396 w 126019"/>
                  <a:gd name="connsiteY27" fmla="*/ 97045 h 120363"/>
                  <a:gd name="connsiteX28" fmla="*/ 68698 w 126019"/>
                  <a:gd name="connsiteY28" fmla="*/ 73663 h 120363"/>
                  <a:gd name="connsiteX29" fmla="*/ 77302 w 126019"/>
                  <a:gd name="connsiteY29" fmla="*/ 37261 h 120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26019" h="120363">
                    <a:moveTo>
                      <a:pt x="77302" y="37261"/>
                    </a:moveTo>
                    <a:cubicBezTo>
                      <a:pt x="78820" y="30353"/>
                      <a:pt x="84640" y="5908"/>
                      <a:pt x="102354" y="5908"/>
                    </a:cubicBezTo>
                    <a:cubicBezTo>
                      <a:pt x="103619" y="5908"/>
                      <a:pt x="109692" y="5908"/>
                      <a:pt x="115006" y="9362"/>
                    </a:cubicBezTo>
                    <a:cubicBezTo>
                      <a:pt x="107921" y="10691"/>
                      <a:pt x="102860" y="17334"/>
                      <a:pt x="102860" y="23710"/>
                    </a:cubicBezTo>
                    <a:cubicBezTo>
                      <a:pt x="102860" y="27962"/>
                      <a:pt x="105643" y="33010"/>
                      <a:pt x="112476" y="33010"/>
                    </a:cubicBezTo>
                    <a:cubicBezTo>
                      <a:pt x="118043" y="33010"/>
                      <a:pt x="126141" y="28227"/>
                      <a:pt x="126141" y="17599"/>
                    </a:cubicBezTo>
                    <a:cubicBezTo>
                      <a:pt x="126141" y="3783"/>
                      <a:pt x="111211" y="63"/>
                      <a:pt x="102607" y="63"/>
                    </a:cubicBezTo>
                    <a:cubicBezTo>
                      <a:pt x="87930" y="63"/>
                      <a:pt x="79073" y="14145"/>
                      <a:pt x="76037" y="20256"/>
                    </a:cubicBezTo>
                    <a:cubicBezTo>
                      <a:pt x="69710" y="2720"/>
                      <a:pt x="56045" y="63"/>
                      <a:pt x="48707" y="63"/>
                    </a:cubicBezTo>
                    <a:cubicBezTo>
                      <a:pt x="22390" y="63"/>
                      <a:pt x="7966" y="34339"/>
                      <a:pt x="7966" y="40981"/>
                    </a:cubicBezTo>
                    <a:cubicBezTo>
                      <a:pt x="7966" y="43638"/>
                      <a:pt x="10496" y="43638"/>
                      <a:pt x="11002" y="43638"/>
                    </a:cubicBezTo>
                    <a:cubicBezTo>
                      <a:pt x="13027" y="43638"/>
                      <a:pt x="13786" y="43107"/>
                      <a:pt x="14292" y="40715"/>
                    </a:cubicBezTo>
                    <a:cubicBezTo>
                      <a:pt x="22896" y="12551"/>
                      <a:pt x="39597" y="5908"/>
                      <a:pt x="48201" y="5908"/>
                    </a:cubicBezTo>
                    <a:cubicBezTo>
                      <a:pt x="53009" y="5908"/>
                      <a:pt x="61866" y="8300"/>
                      <a:pt x="61866" y="23710"/>
                    </a:cubicBezTo>
                    <a:cubicBezTo>
                      <a:pt x="61866" y="31947"/>
                      <a:pt x="57564" y="49749"/>
                      <a:pt x="48201" y="86948"/>
                    </a:cubicBezTo>
                    <a:cubicBezTo>
                      <a:pt x="44152" y="103421"/>
                      <a:pt x="35295" y="114581"/>
                      <a:pt x="24161" y="114581"/>
                    </a:cubicBezTo>
                    <a:cubicBezTo>
                      <a:pt x="22643" y="114581"/>
                      <a:pt x="16823" y="114581"/>
                      <a:pt x="11508" y="111127"/>
                    </a:cubicBezTo>
                    <a:cubicBezTo>
                      <a:pt x="17835" y="109798"/>
                      <a:pt x="23402" y="104219"/>
                      <a:pt x="23402" y="96779"/>
                    </a:cubicBezTo>
                    <a:cubicBezTo>
                      <a:pt x="23402" y="89605"/>
                      <a:pt x="17835" y="87479"/>
                      <a:pt x="14039" y="87479"/>
                    </a:cubicBezTo>
                    <a:cubicBezTo>
                      <a:pt x="6447" y="87479"/>
                      <a:pt x="121" y="94388"/>
                      <a:pt x="121" y="102890"/>
                    </a:cubicBezTo>
                    <a:cubicBezTo>
                      <a:pt x="121" y="115112"/>
                      <a:pt x="12774" y="120427"/>
                      <a:pt x="23908" y="120427"/>
                    </a:cubicBezTo>
                    <a:cubicBezTo>
                      <a:pt x="40609" y="120427"/>
                      <a:pt x="49719" y="101827"/>
                      <a:pt x="50478" y="100233"/>
                    </a:cubicBezTo>
                    <a:cubicBezTo>
                      <a:pt x="53515" y="110064"/>
                      <a:pt x="62625" y="120427"/>
                      <a:pt x="77808" y="120427"/>
                    </a:cubicBezTo>
                    <a:cubicBezTo>
                      <a:pt x="103872" y="120427"/>
                      <a:pt x="118296" y="86151"/>
                      <a:pt x="118296" y="79508"/>
                    </a:cubicBezTo>
                    <a:cubicBezTo>
                      <a:pt x="118296" y="76851"/>
                      <a:pt x="116019" y="76851"/>
                      <a:pt x="115259" y="76851"/>
                    </a:cubicBezTo>
                    <a:cubicBezTo>
                      <a:pt x="112982" y="76851"/>
                      <a:pt x="112476" y="77914"/>
                      <a:pt x="111970" y="79774"/>
                    </a:cubicBezTo>
                    <a:cubicBezTo>
                      <a:pt x="103619" y="108204"/>
                      <a:pt x="86412" y="114581"/>
                      <a:pt x="78314" y="114581"/>
                    </a:cubicBezTo>
                    <a:cubicBezTo>
                      <a:pt x="68445" y="114581"/>
                      <a:pt x="64396" y="106079"/>
                      <a:pt x="64396" y="97045"/>
                    </a:cubicBezTo>
                    <a:cubicBezTo>
                      <a:pt x="64396" y="91199"/>
                      <a:pt x="65914" y="85354"/>
                      <a:pt x="68698" y="73663"/>
                    </a:cubicBezTo>
                    <a:lnTo>
                      <a:pt x="77302" y="3726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40779F0C-D9EE-DE1A-B7AD-6055BEBD6ECF}"/>
                  </a:ext>
                </a:extLst>
              </p:cNvPr>
              <p:cNvSpPr/>
              <p:nvPr>
                <p:custDataLst>
                  <p:tags r:id="rId109"/>
                </p:custDataLst>
              </p:nvPr>
            </p:nvSpPr>
            <p:spPr>
              <a:xfrm>
                <a:off x="5777819" y="4014655"/>
                <a:ext cx="58707" cy="265703"/>
              </a:xfrm>
              <a:custGeom>
                <a:avLst/>
                <a:gdLst>
                  <a:gd name="connsiteX0" fmla="*/ 58835 w 58707"/>
                  <a:gd name="connsiteY0" fmla="*/ 132915 h 265703"/>
                  <a:gd name="connsiteX1" fmla="*/ 42133 w 58707"/>
                  <a:gd name="connsiteY1" fmla="*/ 50015 h 265703"/>
                  <a:gd name="connsiteX2" fmla="*/ 2657 w 58707"/>
                  <a:gd name="connsiteY2" fmla="*/ 63 h 265703"/>
                  <a:gd name="connsiteX3" fmla="*/ 127 w 58707"/>
                  <a:gd name="connsiteY3" fmla="*/ 2720 h 265703"/>
                  <a:gd name="connsiteX4" fmla="*/ 4935 w 58707"/>
                  <a:gd name="connsiteY4" fmla="*/ 8831 h 265703"/>
                  <a:gd name="connsiteX5" fmla="*/ 44158 w 58707"/>
                  <a:gd name="connsiteY5" fmla="*/ 132915 h 265703"/>
                  <a:gd name="connsiteX6" fmla="*/ 3417 w 58707"/>
                  <a:gd name="connsiteY6" fmla="*/ 258592 h 265703"/>
                  <a:gd name="connsiteX7" fmla="*/ 127 w 58707"/>
                  <a:gd name="connsiteY7" fmla="*/ 263109 h 265703"/>
                  <a:gd name="connsiteX8" fmla="*/ 2657 w 58707"/>
                  <a:gd name="connsiteY8" fmla="*/ 265766 h 265703"/>
                  <a:gd name="connsiteX9" fmla="*/ 42893 w 58707"/>
                  <a:gd name="connsiteY9" fmla="*/ 213954 h 265703"/>
                  <a:gd name="connsiteX10" fmla="*/ 58835 w 58707"/>
                  <a:gd name="connsiteY10" fmla="*/ 132915 h 26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707" h="265703">
                    <a:moveTo>
                      <a:pt x="58835" y="132915"/>
                    </a:moveTo>
                    <a:cubicBezTo>
                      <a:pt x="58835" y="112190"/>
                      <a:pt x="56051" y="80040"/>
                      <a:pt x="42133" y="50015"/>
                    </a:cubicBezTo>
                    <a:cubicBezTo>
                      <a:pt x="26950" y="17334"/>
                      <a:pt x="5188" y="63"/>
                      <a:pt x="2657" y="63"/>
                    </a:cubicBezTo>
                    <a:cubicBezTo>
                      <a:pt x="1139" y="63"/>
                      <a:pt x="127" y="1126"/>
                      <a:pt x="127" y="2720"/>
                    </a:cubicBezTo>
                    <a:cubicBezTo>
                      <a:pt x="127" y="3517"/>
                      <a:pt x="127" y="4048"/>
                      <a:pt x="4935" y="8831"/>
                    </a:cubicBezTo>
                    <a:cubicBezTo>
                      <a:pt x="29734" y="35136"/>
                      <a:pt x="44158" y="77383"/>
                      <a:pt x="44158" y="132915"/>
                    </a:cubicBezTo>
                    <a:cubicBezTo>
                      <a:pt x="44158" y="178350"/>
                      <a:pt x="34795" y="225114"/>
                      <a:pt x="3417" y="258592"/>
                    </a:cubicBezTo>
                    <a:cubicBezTo>
                      <a:pt x="127" y="261781"/>
                      <a:pt x="127" y="262312"/>
                      <a:pt x="127" y="263109"/>
                    </a:cubicBezTo>
                    <a:cubicBezTo>
                      <a:pt x="127" y="264704"/>
                      <a:pt x="1139" y="265766"/>
                      <a:pt x="2657" y="265766"/>
                    </a:cubicBezTo>
                    <a:cubicBezTo>
                      <a:pt x="5188" y="265766"/>
                      <a:pt x="27963" y="247699"/>
                      <a:pt x="42893" y="213954"/>
                    </a:cubicBezTo>
                    <a:cubicBezTo>
                      <a:pt x="55798" y="184727"/>
                      <a:pt x="58835" y="155234"/>
                      <a:pt x="58835" y="1329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</p:grpSp>
        <p:sp>
          <p:nvSpPr>
            <p:cNvPr id="15" name="TextBox 5 1 2 4 1 1">
              <a:extLst>
                <a:ext uri="{FF2B5EF4-FFF2-40B4-BE49-F238E27FC236}">
                  <a16:creationId xmlns:a16="http://schemas.microsoft.com/office/drawing/2014/main" id="{928EF38C-58D1-441A-7E19-CF34B712C6CE}"/>
                </a:ext>
              </a:extLst>
            </p:cNvPr>
            <p:cNvSpPr txBox="1"/>
            <p:nvPr/>
          </p:nvSpPr>
          <p:spPr>
            <a:xfrm>
              <a:off x="3904016" y="3797664"/>
              <a:ext cx="638862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2400" dirty="0">
                  <a:latin typeface="Abadi Extra Light" panose="020B0204020104020204" pitchFamily="34" charset="0"/>
                  <a:cs typeface="Calibri"/>
                </a:rPr>
                <a:t>=</a:t>
              </a:r>
            </a:p>
          </p:txBody>
        </p:sp>
        <p:sp>
          <p:nvSpPr>
            <p:cNvPr id="16" name="TextBox 5 1 2 4 2 1">
              <a:extLst>
                <a:ext uri="{FF2B5EF4-FFF2-40B4-BE49-F238E27FC236}">
                  <a16:creationId xmlns:a16="http://schemas.microsoft.com/office/drawing/2014/main" id="{0CED3778-7D40-5632-5CD7-015B2A9DA4FA}"/>
                </a:ext>
              </a:extLst>
            </p:cNvPr>
            <p:cNvSpPr txBox="1"/>
            <p:nvPr/>
          </p:nvSpPr>
          <p:spPr>
            <a:xfrm>
              <a:off x="5901500" y="3818331"/>
              <a:ext cx="638862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2400" dirty="0">
                  <a:latin typeface="Abadi Extra Light" panose="020B0204020104020204" pitchFamily="34" charset="0"/>
                  <a:cs typeface="Calibri"/>
                </a:rPr>
                <a:t>+</a:t>
              </a:r>
            </a:p>
          </p:txBody>
        </p:sp>
      </p:grpSp>
      <p:grpSp>
        <p:nvGrpSpPr>
          <p:cNvPr id="187" name="Groupe 186">
            <a:extLst>
              <a:ext uri="{FF2B5EF4-FFF2-40B4-BE49-F238E27FC236}">
                <a16:creationId xmlns:a16="http://schemas.microsoft.com/office/drawing/2014/main" id="{C9B923B5-F767-2C4F-14C2-30BF5DA0F369}"/>
              </a:ext>
            </a:extLst>
          </p:cNvPr>
          <p:cNvGrpSpPr/>
          <p:nvPr/>
        </p:nvGrpSpPr>
        <p:grpSpPr>
          <a:xfrm>
            <a:off x="4644569" y="3963370"/>
            <a:ext cx="7156204" cy="466431"/>
            <a:chOff x="4363866" y="4428328"/>
            <a:chExt cx="7156204" cy="466431"/>
          </a:xfrm>
        </p:grpSpPr>
        <p:grpSp>
          <p:nvGrpSpPr>
            <p:cNvPr id="109" name="Groupe 108" descr="\documentclass{article}&#10;\usepackage{amsmath}&#10;\pagestyle{empty}&#10;\begin{document}&#10;&#10;$\gamma \mathcal{L}_{variation~totale}(\vec{x})$&#10;&#10;&#10;\end{document}" title="IguanaTex Vector Display">
              <a:extLst>
                <a:ext uri="{FF2B5EF4-FFF2-40B4-BE49-F238E27FC236}">
                  <a16:creationId xmlns:a16="http://schemas.microsoft.com/office/drawing/2014/main" id="{F537FBD1-FE1F-75FD-CBA5-7DC1FDD462E8}"/>
                </a:ext>
              </a:extLst>
            </p:cNvPr>
            <p:cNvGrpSpPr>
              <a:grpSpLocks noChangeAspect="1"/>
            </p:cNvGrpSpPr>
            <p:nvPr>
              <p:custDataLst>
                <p:tags r:id="rId22"/>
              </p:custDataLst>
            </p:nvPr>
          </p:nvGrpSpPr>
          <p:grpSpPr>
            <a:xfrm>
              <a:off x="9378545" y="4458002"/>
              <a:ext cx="2141525" cy="251265"/>
              <a:chOff x="5641840" y="6349110"/>
              <a:chExt cx="2141525" cy="251265"/>
            </a:xfrm>
          </p:grpSpPr>
          <p:sp>
            <p:nvSpPr>
              <p:cNvPr id="88" name="Forme libre : forme 87">
                <a:extLst>
                  <a:ext uri="{FF2B5EF4-FFF2-40B4-BE49-F238E27FC236}">
                    <a16:creationId xmlns:a16="http://schemas.microsoft.com/office/drawing/2014/main" id="{2E20F334-96D1-35AE-027F-BD8DDF76552A}"/>
                  </a:ext>
                </a:extLst>
              </p:cNvPr>
              <p:cNvSpPr/>
              <p:nvPr>
                <p:custDataLst>
                  <p:tags r:id="rId72"/>
                </p:custDataLst>
              </p:nvPr>
            </p:nvSpPr>
            <p:spPr>
              <a:xfrm>
                <a:off x="5641840" y="6426500"/>
                <a:ext cx="134016" cy="165081"/>
              </a:xfrm>
              <a:custGeom>
                <a:avLst/>
                <a:gdLst>
                  <a:gd name="connsiteX0" fmla="*/ 5948 w 134016"/>
                  <a:gd name="connsiteY0" fmla="*/ 47301 h 165081"/>
                  <a:gd name="connsiteX1" fmla="*/ 46536 w 134016"/>
                  <a:gd name="connsiteY1" fmla="*/ 18154 h 165081"/>
                  <a:gd name="connsiteX2" fmla="*/ 87890 w 134016"/>
                  <a:gd name="connsiteY2" fmla="*/ 81975 h 165081"/>
                  <a:gd name="connsiteX3" fmla="*/ 84826 w 134016"/>
                  <a:gd name="connsiteY3" fmla="*/ 106599 h 165081"/>
                  <a:gd name="connsiteX4" fmla="*/ 71552 w 134016"/>
                  <a:gd name="connsiteY4" fmla="*/ 160622 h 165081"/>
                  <a:gd name="connsiteX5" fmla="*/ 74871 w 134016"/>
                  <a:gd name="connsiteY5" fmla="*/ 165144 h 165081"/>
                  <a:gd name="connsiteX6" fmla="*/ 83040 w 134016"/>
                  <a:gd name="connsiteY6" fmla="*/ 150068 h 165081"/>
                  <a:gd name="connsiteX7" fmla="*/ 92485 w 134016"/>
                  <a:gd name="connsiteY7" fmla="*/ 106851 h 165081"/>
                  <a:gd name="connsiteX8" fmla="*/ 94527 w 134016"/>
                  <a:gd name="connsiteY8" fmla="*/ 97051 h 165081"/>
                  <a:gd name="connsiteX9" fmla="*/ 129244 w 134016"/>
                  <a:gd name="connsiteY9" fmla="*/ 14887 h 165081"/>
                  <a:gd name="connsiteX10" fmla="*/ 134094 w 134016"/>
                  <a:gd name="connsiteY10" fmla="*/ 5339 h 165081"/>
                  <a:gd name="connsiteX11" fmla="*/ 131030 w 134016"/>
                  <a:gd name="connsiteY11" fmla="*/ 2827 h 165081"/>
                  <a:gd name="connsiteX12" fmla="*/ 127967 w 134016"/>
                  <a:gd name="connsiteY12" fmla="*/ 4586 h 165081"/>
                  <a:gd name="connsiteX13" fmla="*/ 94271 w 134016"/>
                  <a:gd name="connsiteY13" fmla="*/ 78960 h 165081"/>
                  <a:gd name="connsiteX14" fmla="*/ 83805 w 134016"/>
                  <a:gd name="connsiteY14" fmla="*/ 27702 h 165081"/>
                  <a:gd name="connsiteX15" fmla="*/ 49854 w 134016"/>
                  <a:gd name="connsiteY15" fmla="*/ 63 h 165081"/>
                  <a:gd name="connsiteX16" fmla="*/ 77 w 134016"/>
                  <a:gd name="connsiteY16" fmla="*/ 46044 h 165081"/>
                  <a:gd name="connsiteX17" fmla="*/ 4927 w 134016"/>
                  <a:gd name="connsiteY17" fmla="*/ 48557 h 165081"/>
                  <a:gd name="connsiteX18" fmla="*/ 5948 w 134016"/>
                  <a:gd name="connsiteY18" fmla="*/ 47301 h 165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4016" h="165081">
                    <a:moveTo>
                      <a:pt x="5948" y="47301"/>
                    </a:moveTo>
                    <a:cubicBezTo>
                      <a:pt x="15903" y="18405"/>
                      <a:pt x="43728" y="18154"/>
                      <a:pt x="46536" y="18154"/>
                    </a:cubicBezTo>
                    <a:cubicBezTo>
                      <a:pt x="85082" y="18154"/>
                      <a:pt x="87890" y="62125"/>
                      <a:pt x="87890" y="81975"/>
                    </a:cubicBezTo>
                    <a:cubicBezTo>
                      <a:pt x="87890" y="97303"/>
                      <a:pt x="86613" y="101574"/>
                      <a:pt x="84826" y="106599"/>
                    </a:cubicBezTo>
                    <a:cubicBezTo>
                      <a:pt x="79211" y="124942"/>
                      <a:pt x="71552" y="154089"/>
                      <a:pt x="71552" y="160622"/>
                    </a:cubicBezTo>
                    <a:cubicBezTo>
                      <a:pt x="71552" y="163386"/>
                      <a:pt x="72829" y="165144"/>
                      <a:pt x="74871" y="165144"/>
                    </a:cubicBezTo>
                    <a:cubicBezTo>
                      <a:pt x="78189" y="165144"/>
                      <a:pt x="80232" y="159617"/>
                      <a:pt x="83040" y="150068"/>
                    </a:cubicBezTo>
                    <a:cubicBezTo>
                      <a:pt x="88911" y="128962"/>
                      <a:pt x="91464" y="114640"/>
                      <a:pt x="92485" y="106851"/>
                    </a:cubicBezTo>
                    <a:cubicBezTo>
                      <a:pt x="92995" y="103584"/>
                      <a:pt x="93506" y="100318"/>
                      <a:pt x="94527" y="97051"/>
                    </a:cubicBezTo>
                    <a:cubicBezTo>
                      <a:pt x="102695" y="72176"/>
                      <a:pt x="119033" y="34737"/>
                      <a:pt x="129244" y="14887"/>
                    </a:cubicBezTo>
                    <a:cubicBezTo>
                      <a:pt x="131030" y="11872"/>
                      <a:pt x="134094" y="6344"/>
                      <a:pt x="134094" y="5339"/>
                    </a:cubicBezTo>
                    <a:cubicBezTo>
                      <a:pt x="134094" y="2827"/>
                      <a:pt x="131541" y="2827"/>
                      <a:pt x="131030" y="2827"/>
                    </a:cubicBezTo>
                    <a:cubicBezTo>
                      <a:pt x="130265" y="2827"/>
                      <a:pt x="128733" y="2827"/>
                      <a:pt x="127967" y="4586"/>
                    </a:cubicBezTo>
                    <a:cubicBezTo>
                      <a:pt x="114693" y="28456"/>
                      <a:pt x="104482" y="53582"/>
                      <a:pt x="94271" y="78960"/>
                    </a:cubicBezTo>
                    <a:cubicBezTo>
                      <a:pt x="94016" y="71171"/>
                      <a:pt x="93761" y="52075"/>
                      <a:pt x="83805" y="27702"/>
                    </a:cubicBezTo>
                    <a:cubicBezTo>
                      <a:pt x="77679" y="12375"/>
                      <a:pt x="67468" y="63"/>
                      <a:pt x="49854" y="63"/>
                    </a:cubicBezTo>
                    <a:cubicBezTo>
                      <a:pt x="17946" y="63"/>
                      <a:pt x="77" y="38255"/>
                      <a:pt x="77" y="46044"/>
                    </a:cubicBezTo>
                    <a:cubicBezTo>
                      <a:pt x="77" y="48557"/>
                      <a:pt x="2374" y="48557"/>
                      <a:pt x="4927" y="48557"/>
                    </a:cubicBezTo>
                    <a:lnTo>
                      <a:pt x="5948" y="47301"/>
                    </a:lnTo>
                    <a:close/>
                  </a:path>
                </a:pathLst>
              </a:custGeom>
              <a:solidFill>
                <a:srgbClr val="000000"/>
              </a:solidFill>
              <a:ln w="252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89" name="Forme libre : forme 88">
                <a:extLst>
                  <a:ext uri="{FF2B5EF4-FFF2-40B4-BE49-F238E27FC236}">
                    <a16:creationId xmlns:a16="http://schemas.microsoft.com/office/drawing/2014/main" id="{66B44A84-7887-F488-891D-F301316CE930}"/>
                  </a:ext>
                </a:extLst>
              </p:cNvPr>
              <p:cNvSpPr/>
              <p:nvPr>
                <p:custDataLst>
                  <p:tags r:id="rId73"/>
                </p:custDataLst>
              </p:nvPr>
            </p:nvSpPr>
            <p:spPr>
              <a:xfrm>
                <a:off x="5791501" y="6360417"/>
                <a:ext cx="159288" cy="182670"/>
              </a:xfrm>
              <a:custGeom>
                <a:avLst/>
                <a:gdLst>
                  <a:gd name="connsiteX0" fmla="*/ 38118 w 159288"/>
                  <a:gd name="connsiteY0" fmla="*/ 153837 h 182670"/>
                  <a:gd name="connsiteX1" fmla="*/ 59560 w 159288"/>
                  <a:gd name="connsiteY1" fmla="*/ 103333 h 182670"/>
                  <a:gd name="connsiteX2" fmla="*/ 94022 w 159288"/>
                  <a:gd name="connsiteY2" fmla="*/ 21169 h 182670"/>
                  <a:gd name="connsiteX3" fmla="*/ 107296 w 159288"/>
                  <a:gd name="connsiteY3" fmla="*/ 15641 h 182670"/>
                  <a:gd name="connsiteX4" fmla="*/ 125420 w 159288"/>
                  <a:gd name="connsiteY4" fmla="*/ 36496 h 182670"/>
                  <a:gd name="connsiteX5" fmla="*/ 124144 w 159288"/>
                  <a:gd name="connsiteY5" fmla="*/ 45793 h 182670"/>
                  <a:gd name="connsiteX6" fmla="*/ 125931 w 159288"/>
                  <a:gd name="connsiteY6" fmla="*/ 47552 h 182670"/>
                  <a:gd name="connsiteX7" fmla="*/ 143289 w 159288"/>
                  <a:gd name="connsiteY7" fmla="*/ 40265 h 182670"/>
                  <a:gd name="connsiteX8" fmla="*/ 150181 w 159288"/>
                  <a:gd name="connsiteY8" fmla="*/ 23933 h 182670"/>
                  <a:gd name="connsiteX9" fmla="*/ 128739 w 159288"/>
                  <a:gd name="connsiteY9" fmla="*/ 63 h 182670"/>
                  <a:gd name="connsiteX10" fmla="*/ 73090 w 159288"/>
                  <a:gd name="connsiteY10" fmla="*/ 26948 h 182670"/>
                  <a:gd name="connsiteX11" fmla="*/ 35820 w 159288"/>
                  <a:gd name="connsiteY11" fmla="*/ 111625 h 182670"/>
                  <a:gd name="connsiteX12" fmla="*/ 21525 w 159288"/>
                  <a:gd name="connsiteY12" fmla="*/ 151827 h 182670"/>
                  <a:gd name="connsiteX13" fmla="*/ 9527 w 159288"/>
                  <a:gd name="connsiteY13" fmla="*/ 169165 h 182670"/>
                  <a:gd name="connsiteX14" fmla="*/ 82 w 159288"/>
                  <a:gd name="connsiteY14" fmla="*/ 181225 h 182670"/>
                  <a:gd name="connsiteX15" fmla="*/ 2380 w 159288"/>
                  <a:gd name="connsiteY15" fmla="*/ 182733 h 182670"/>
                  <a:gd name="connsiteX16" fmla="*/ 15399 w 159288"/>
                  <a:gd name="connsiteY16" fmla="*/ 177456 h 182670"/>
                  <a:gd name="connsiteX17" fmla="*/ 26120 w 159288"/>
                  <a:gd name="connsiteY17" fmla="*/ 168411 h 182670"/>
                  <a:gd name="connsiteX18" fmla="*/ 63900 w 159288"/>
                  <a:gd name="connsiteY18" fmla="*/ 175446 h 182670"/>
                  <a:gd name="connsiteX19" fmla="*/ 102956 w 159288"/>
                  <a:gd name="connsiteY19" fmla="*/ 182733 h 182670"/>
                  <a:gd name="connsiteX20" fmla="*/ 152734 w 159288"/>
                  <a:gd name="connsiteY20" fmla="*/ 156350 h 182670"/>
                  <a:gd name="connsiteX21" fmla="*/ 159371 w 159288"/>
                  <a:gd name="connsiteY21" fmla="*/ 142530 h 182670"/>
                  <a:gd name="connsiteX22" fmla="*/ 157584 w 159288"/>
                  <a:gd name="connsiteY22" fmla="*/ 140772 h 182670"/>
                  <a:gd name="connsiteX23" fmla="*/ 143034 w 159288"/>
                  <a:gd name="connsiteY23" fmla="*/ 146551 h 182670"/>
                  <a:gd name="connsiteX24" fmla="*/ 134099 w 159288"/>
                  <a:gd name="connsiteY24" fmla="*/ 156601 h 182670"/>
                  <a:gd name="connsiteX25" fmla="*/ 130270 w 159288"/>
                  <a:gd name="connsiteY25" fmla="*/ 164139 h 182670"/>
                  <a:gd name="connsiteX26" fmla="*/ 124144 w 159288"/>
                  <a:gd name="connsiteY26" fmla="*/ 167154 h 182670"/>
                  <a:gd name="connsiteX27" fmla="*/ 82279 w 159288"/>
                  <a:gd name="connsiteY27" fmla="*/ 158863 h 182670"/>
                  <a:gd name="connsiteX28" fmla="*/ 48329 w 159288"/>
                  <a:gd name="connsiteY28" fmla="*/ 152832 h 182670"/>
                  <a:gd name="connsiteX29" fmla="*/ 38118 w 159288"/>
                  <a:gd name="connsiteY29" fmla="*/ 153837 h 18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9288" h="182670">
                    <a:moveTo>
                      <a:pt x="38118" y="153837"/>
                    </a:moveTo>
                    <a:cubicBezTo>
                      <a:pt x="51902" y="132731"/>
                      <a:pt x="56242" y="116650"/>
                      <a:pt x="59560" y="103333"/>
                    </a:cubicBezTo>
                    <a:cubicBezTo>
                      <a:pt x="68495" y="68658"/>
                      <a:pt x="78195" y="38506"/>
                      <a:pt x="94022" y="21169"/>
                    </a:cubicBezTo>
                    <a:cubicBezTo>
                      <a:pt x="97085" y="17903"/>
                      <a:pt x="99127" y="15641"/>
                      <a:pt x="107296" y="15641"/>
                    </a:cubicBezTo>
                    <a:cubicBezTo>
                      <a:pt x="124910" y="15641"/>
                      <a:pt x="125420" y="32979"/>
                      <a:pt x="125420" y="36496"/>
                    </a:cubicBezTo>
                    <a:cubicBezTo>
                      <a:pt x="125420" y="41019"/>
                      <a:pt x="124144" y="44537"/>
                      <a:pt x="124144" y="45793"/>
                    </a:cubicBezTo>
                    <a:cubicBezTo>
                      <a:pt x="124144" y="47552"/>
                      <a:pt x="125675" y="47552"/>
                      <a:pt x="125931" y="47552"/>
                    </a:cubicBezTo>
                    <a:cubicBezTo>
                      <a:pt x="130015" y="47552"/>
                      <a:pt x="136907" y="44788"/>
                      <a:pt x="143289" y="40265"/>
                    </a:cubicBezTo>
                    <a:cubicBezTo>
                      <a:pt x="147884" y="36748"/>
                      <a:pt x="150181" y="34235"/>
                      <a:pt x="150181" y="23933"/>
                    </a:cubicBezTo>
                    <a:cubicBezTo>
                      <a:pt x="150181" y="10365"/>
                      <a:pt x="143034" y="63"/>
                      <a:pt x="128739" y="63"/>
                    </a:cubicBezTo>
                    <a:cubicBezTo>
                      <a:pt x="120570" y="63"/>
                      <a:pt x="98106" y="2073"/>
                      <a:pt x="73090" y="26948"/>
                    </a:cubicBezTo>
                    <a:cubicBezTo>
                      <a:pt x="52668" y="47552"/>
                      <a:pt x="40670" y="92780"/>
                      <a:pt x="35820" y="111625"/>
                    </a:cubicBezTo>
                    <a:cubicBezTo>
                      <a:pt x="31225" y="128962"/>
                      <a:pt x="29183" y="136751"/>
                      <a:pt x="21525" y="151827"/>
                    </a:cubicBezTo>
                    <a:cubicBezTo>
                      <a:pt x="19738" y="154842"/>
                      <a:pt x="13101" y="165898"/>
                      <a:pt x="9527" y="169165"/>
                    </a:cubicBezTo>
                    <a:cubicBezTo>
                      <a:pt x="2635" y="175446"/>
                      <a:pt x="82" y="179969"/>
                      <a:pt x="82" y="181225"/>
                    </a:cubicBezTo>
                    <a:cubicBezTo>
                      <a:pt x="82" y="181728"/>
                      <a:pt x="593" y="182733"/>
                      <a:pt x="2380" y="182733"/>
                    </a:cubicBezTo>
                    <a:cubicBezTo>
                      <a:pt x="3401" y="182733"/>
                      <a:pt x="8762" y="181728"/>
                      <a:pt x="15399" y="177456"/>
                    </a:cubicBezTo>
                    <a:cubicBezTo>
                      <a:pt x="19738" y="174944"/>
                      <a:pt x="20249" y="174441"/>
                      <a:pt x="26120" y="168411"/>
                    </a:cubicBezTo>
                    <a:cubicBezTo>
                      <a:pt x="38884" y="168662"/>
                      <a:pt x="47818" y="170923"/>
                      <a:pt x="63900" y="175446"/>
                    </a:cubicBezTo>
                    <a:cubicBezTo>
                      <a:pt x="76919" y="178964"/>
                      <a:pt x="89938" y="182733"/>
                      <a:pt x="102956" y="182733"/>
                    </a:cubicBezTo>
                    <a:cubicBezTo>
                      <a:pt x="123633" y="182733"/>
                      <a:pt x="144565" y="167406"/>
                      <a:pt x="152734" y="156350"/>
                    </a:cubicBezTo>
                    <a:cubicBezTo>
                      <a:pt x="157840" y="149566"/>
                      <a:pt x="159371" y="143284"/>
                      <a:pt x="159371" y="142530"/>
                    </a:cubicBezTo>
                    <a:cubicBezTo>
                      <a:pt x="159371" y="140772"/>
                      <a:pt x="157840" y="140772"/>
                      <a:pt x="157584" y="140772"/>
                    </a:cubicBezTo>
                    <a:cubicBezTo>
                      <a:pt x="153500" y="140772"/>
                      <a:pt x="147373" y="143536"/>
                      <a:pt x="143034" y="146551"/>
                    </a:cubicBezTo>
                    <a:cubicBezTo>
                      <a:pt x="136142" y="150822"/>
                      <a:pt x="135631" y="152330"/>
                      <a:pt x="134099" y="156601"/>
                    </a:cubicBezTo>
                    <a:cubicBezTo>
                      <a:pt x="132823" y="160622"/>
                      <a:pt x="131291" y="162632"/>
                      <a:pt x="130270" y="164139"/>
                    </a:cubicBezTo>
                    <a:cubicBezTo>
                      <a:pt x="128228" y="167154"/>
                      <a:pt x="127973" y="167154"/>
                      <a:pt x="124144" y="167154"/>
                    </a:cubicBezTo>
                    <a:cubicBezTo>
                      <a:pt x="111891" y="167154"/>
                      <a:pt x="99127" y="163386"/>
                      <a:pt x="82279" y="158863"/>
                    </a:cubicBezTo>
                    <a:cubicBezTo>
                      <a:pt x="75132" y="156853"/>
                      <a:pt x="61092" y="152832"/>
                      <a:pt x="48329" y="152832"/>
                    </a:cubicBezTo>
                    <a:cubicBezTo>
                      <a:pt x="45010" y="152832"/>
                      <a:pt x="41436" y="153084"/>
                      <a:pt x="38118" y="1538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2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90" name="Forme libre : forme 89">
                <a:extLst>
                  <a:ext uri="{FF2B5EF4-FFF2-40B4-BE49-F238E27FC236}">
                    <a16:creationId xmlns:a16="http://schemas.microsoft.com/office/drawing/2014/main" id="{AD1E2483-DDAC-38FE-4FD7-C421A10927C0}"/>
                  </a:ext>
                </a:extLst>
              </p:cNvPr>
              <p:cNvSpPr/>
              <p:nvPr>
                <p:custDataLst>
                  <p:tags r:id="rId74"/>
                </p:custDataLst>
              </p:nvPr>
            </p:nvSpPr>
            <p:spPr>
              <a:xfrm>
                <a:off x="5968053" y="6497508"/>
                <a:ext cx="87021" cy="79500"/>
              </a:xfrm>
              <a:custGeom>
                <a:avLst/>
                <a:gdLst>
                  <a:gd name="connsiteX0" fmla="*/ 87111 w 87021"/>
                  <a:gd name="connsiteY0" fmla="*/ 13959 h 79500"/>
                  <a:gd name="connsiteX1" fmla="*/ 78176 w 87021"/>
                  <a:gd name="connsiteY1" fmla="*/ 64 h 79500"/>
                  <a:gd name="connsiteX2" fmla="*/ 68527 w 87021"/>
                  <a:gd name="connsiteY2" fmla="*/ 9386 h 79500"/>
                  <a:gd name="connsiteX3" fmla="*/ 71565 w 87021"/>
                  <a:gd name="connsiteY3" fmla="*/ 14839 h 79500"/>
                  <a:gd name="connsiteX4" fmla="*/ 78176 w 87021"/>
                  <a:gd name="connsiteY4" fmla="*/ 28910 h 79500"/>
                  <a:gd name="connsiteX5" fmla="*/ 45119 w 87021"/>
                  <a:gd name="connsiteY5" fmla="*/ 74640 h 79500"/>
                  <a:gd name="connsiteX6" fmla="*/ 30645 w 87021"/>
                  <a:gd name="connsiteY6" fmla="*/ 58986 h 79500"/>
                  <a:gd name="connsiteX7" fmla="*/ 40473 w 87021"/>
                  <a:gd name="connsiteY7" fmla="*/ 24688 h 79500"/>
                  <a:gd name="connsiteX8" fmla="*/ 42975 w 87021"/>
                  <a:gd name="connsiteY8" fmla="*/ 15366 h 79500"/>
                  <a:gd name="connsiteX9" fmla="*/ 25999 w 87021"/>
                  <a:gd name="connsiteY9" fmla="*/ 240 h 79500"/>
                  <a:gd name="connsiteX10" fmla="*/ 89 w 87021"/>
                  <a:gd name="connsiteY10" fmla="*/ 27151 h 79500"/>
                  <a:gd name="connsiteX11" fmla="*/ 3127 w 87021"/>
                  <a:gd name="connsiteY11" fmla="*/ 29437 h 79500"/>
                  <a:gd name="connsiteX12" fmla="*/ 6343 w 87021"/>
                  <a:gd name="connsiteY12" fmla="*/ 26623 h 79500"/>
                  <a:gd name="connsiteX13" fmla="*/ 25463 w 87021"/>
                  <a:gd name="connsiteY13" fmla="*/ 5165 h 79500"/>
                  <a:gd name="connsiteX14" fmla="*/ 29930 w 87021"/>
                  <a:gd name="connsiteY14" fmla="*/ 11321 h 79500"/>
                  <a:gd name="connsiteX15" fmla="*/ 26714 w 87021"/>
                  <a:gd name="connsiteY15" fmla="*/ 23105 h 79500"/>
                  <a:gd name="connsiteX16" fmla="*/ 17065 w 87021"/>
                  <a:gd name="connsiteY16" fmla="*/ 56524 h 79500"/>
                  <a:gd name="connsiteX17" fmla="*/ 44583 w 87021"/>
                  <a:gd name="connsiteY17" fmla="*/ 79565 h 79500"/>
                  <a:gd name="connsiteX18" fmla="*/ 87111 w 87021"/>
                  <a:gd name="connsiteY18" fmla="*/ 13959 h 79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7021" h="79500">
                    <a:moveTo>
                      <a:pt x="87111" y="13959"/>
                    </a:moveTo>
                    <a:cubicBezTo>
                      <a:pt x="87111" y="240"/>
                      <a:pt x="78713" y="64"/>
                      <a:pt x="78176" y="64"/>
                    </a:cubicBezTo>
                    <a:cubicBezTo>
                      <a:pt x="73531" y="64"/>
                      <a:pt x="68527" y="4813"/>
                      <a:pt x="68527" y="9386"/>
                    </a:cubicBezTo>
                    <a:cubicBezTo>
                      <a:pt x="68527" y="12376"/>
                      <a:pt x="70314" y="13783"/>
                      <a:pt x="71565" y="14839"/>
                    </a:cubicBezTo>
                    <a:cubicBezTo>
                      <a:pt x="74603" y="17301"/>
                      <a:pt x="78176" y="21874"/>
                      <a:pt x="78176" y="28910"/>
                    </a:cubicBezTo>
                    <a:cubicBezTo>
                      <a:pt x="78176" y="36824"/>
                      <a:pt x="66383" y="74640"/>
                      <a:pt x="45119" y="74640"/>
                    </a:cubicBezTo>
                    <a:cubicBezTo>
                      <a:pt x="30645" y="74640"/>
                      <a:pt x="30645" y="61976"/>
                      <a:pt x="30645" y="58986"/>
                    </a:cubicBezTo>
                    <a:cubicBezTo>
                      <a:pt x="30645" y="50895"/>
                      <a:pt x="33862" y="41046"/>
                      <a:pt x="40473" y="24688"/>
                    </a:cubicBezTo>
                    <a:cubicBezTo>
                      <a:pt x="41903" y="20995"/>
                      <a:pt x="42975" y="18356"/>
                      <a:pt x="42975" y="15366"/>
                    </a:cubicBezTo>
                    <a:cubicBezTo>
                      <a:pt x="42975" y="6220"/>
                      <a:pt x="35112" y="240"/>
                      <a:pt x="25999" y="240"/>
                    </a:cubicBezTo>
                    <a:cubicBezTo>
                      <a:pt x="8130" y="240"/>
                      <a:pt x="89" y="24337"/>
                      <a:pt x="89" y="27151"/>
                    </a:cubicBezTo>
                    <a:cubicBezTo>
                      <a:pt x="89" y="29437"/>
                      <a:pt x="2591" y="29437"/>
                      <a:pt x="3127" y="29437"/>
                    </a:cubicBezTo>
                    <a:cubicBezTo>
                      <a:pt x="5629" y="29437"/>
                      <a:pt x="5807" y="28558"/>
                      <a:pt x="6343" y="26623"/>
                    </a:cubicBezTo>
                    <a:cubicBezTo>
                      <a:pt x="10632" y="12200"/>
                      <a:pt x="18316" y="5165"/>
                      <a:pt x="25463" y="5165"/>
                    </a:cubicBezTo>
                    <a:cubicBezTo>
                      <a:pt x="28501" y="5165"/>
                      <a:pt x="29930" y="7100"/>
                      <a:pt x="29930" y="11321"/>
                    </a:cubicBezTo>
                    <a:cubicBezTo>
                      <a:pt x="29930" y="15366"/>
                      <a:pt x="28501" y="19060"/>
                      <a:pt x="26714" y="23105"/>
                    </a:cubicBezTo>
                    <a:cubicBezTo>
                      <a:pt x="19030" y="42629"/>
                      <a:pt x="17065" y="50192"/>
                      <a:pt x="17065" y="56524"/>
                    </a:cubicBezTo>
                    <a:cubicBezTo>
                      <a:pt x="17065" y="73936"/>
                      <a:pt x="31003" y="79565"/>
                      <a:pt x="44583" y="79565"/>
                    </a:cubicBezTo>
                    <a:cubicBezTo>
                      <a:pt x="74603" y="79565"/>
                      <a:pt x="87111" y="28382"/>
                      <a:pt x="87111" y="139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2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91" name="Forme libre : forme 90">
                <a:extLst>
                  <a:ext uri="{FF2B5EF4-FFF2-40B4-BE49-F238E27FC236}">
                    <a16:creationId xmlns:a16="http://schemas.microsoft.com/office/drawing/2014/main" id="{0E0C7F1B-D969-AA91-4293-8C62E1CA3D85}"/>
                  </a:ext>
                </a:extLst>
              </p:cNvPr>
              <p:cNvSpPr/>
              <p:nvPr>
                <p:custDataLst>
                  <p:tags r:id="rId75"/>
                </p:custDataLst>
              </p:nvPr>
            </p:nvSpPr>
            <p:spPr>
              <a:xfrm>
                <a:off x="6079075" y="6497683"/>
                <a:ext cx="91131" cy="79324"/>
              </a:xfrm>
              <a:custGeom>
                <a:avLst/>
                <a:gdLst>
                  <a:gd name="connsiteX0" fmla="*/ 64600 w 91131"/>
                  <a:gd name="connsiteY0" fmla="*/ 10442 h 79324"/>
                  <a:gd name="connsiteX1" fmla="*/ 46195 w 91131"/>
                  <a:gd name="connsiteY1" fmla="*/ 64 h 79324"/>
                  <a:gd name="connsiteX2" fmla="*/ 94 w 91131"/>
                  <a:gd name="connsiteY2" fmla="*/ 50192 h 79324"/>
                  <a:gd name="connsiteX3" fmla="*/ 27076 w 91131"/>
                  <a:gd name="connsiteY3" fmla="*/ 79389 h 79324"/>
                  <a:gd name="connsiteX4" fmla="*/ 52449 w 91131"/>
                  <a:gd name="connsiteY4" fmla="*/ 67077 h 79324"/>
                  <a:gd name="connsiteX5" fmla="*/ 70854 w 91131"/>
                  <a:gd name="connsiteY5" fmla="*/ 79389 h 79324"/>
                  <a:gd name="connsiteX6" fmla="*/ 84971 w 91131"/>
                  <a:gd name="connsiteY6" fmla="*/ 70067 h 79324"/>
                  <a:gd name="connsiteX7" fmla="*/ 91225 w 91131"/>
                  <a:gd name="connsiteY7" fmla="*/ 52478 h 79324"/>
                  <a:gd name="connsiteX8" fmla="*/ 88366 w 91131"/>
                  <a:gd name="connsiteY8" fmla="*/ 50192 h 79324"/>
                  <a:gd name="connsiteX9" fmla="*/ 84435 w 91131"/>
                  <a:gd name="connsiteY9" fmla="*/ 55644 h 79324"/>
                  <a:gd name="connsiteX10" fmla="*/ 71391 w 91131"/>
                  <a:gd name="connsiteY10" fmla="*/ 74464 h 79324"/>
                  <a:gd name="connsiteX11" fmla="*/ 65494 w 91131"/>
                  <a:gd name="connsiteY11" fmla="*/ 65846 h 79324"/>
                  <a:gd name="connsiteX12" fmla="*/ 68174 w 91131"/>
                  <a:gd name="connsiteY12" fmla="*/ 51951 h 79324"/>
                  <a:gd name="connsiteX13" fmla="*/ 72105 w 91131"/>
                  <a:gd name="connsiteY13" fmla="*/ 36121 h 79324"/>
                  <a:gd name="connsiteX14" fmla="*/ 75679 w 91131"/>
                  <a:gd name="connsiteY14" fmla="*/ 22754 h 79324"/>
                  <a:gd name="connsiteX15" fmla="*/ 78895 w 91131"/>
                  <a:gd name="connsiteY15" fmla="*/ 9034 h 79324"/>
                  <a:gd name="connsiteX16" fmla="*/ 72820 w 91131"/>
                  <a:gd name="connsiteY16" fmla="*/ 3406 h 79324"/>
                  <a:gd name="connsiteX17" fmla="*/ 64600 w 91131"/>
                  <a:gd name="connsiteY17" fmla="*/ 10442 h 79324"/>
                  <a:gd name="connsiteX18" fmla="*/ 53164 w 91131"/>
                  <a:gd name="connsiteY18" fmla="*/ 55644 h 79324"/>
                  <a:gd name="connsiteX19" fmla="*/ 44051 w 91131"/>
                  <a:gd name="connsiteY19" fmla="*/ 67429 h 79324"/>
                  <a:gd name="connsiteX20" fmla="*/ 27612 w 91131"/>
                  <a:gd name="connsiteY20" fmla="*/ 74464 h 79324"/>
                  <a:gd name="connsiteX21" fmla="*/ 14567 w 91131"/>
                  <a:gd name="connsiteY21" fmla="*/ 57403 h 79324"/>
                  <a:gd name="connsiteX22" fmla="*/ 23859 w 91131"/>
                  <a:gd name="connsiteY22" fmla="*/ 21698 h 79324"/>
                  <a:gd name="connsiteX23" fmla="*/ 46195 w 91131"/>
                  <a:gd name="connsiteY23" fmla="*/ 4989 h 79324"/>
                  <a:gd name="connsiteX24" fmla="*/ 62099 w 91131"/>
                  <a:gd name="connsiteY24" fmla="*/ 20291 h 79324"/>
                  <a:gd name="connsiteX25" fmla="*/ 61563 w 91131"/>
                  <a:gd name="connsiteY25" fmla="*/ 22754 h 79324"/>
                  <a:gd name="connsiteX26" fmla="*/ 53164 w 91131"/>
                  <a:gd name="connsiteY26" fmla="*/ 55644 h 7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131" h="79324">
                    <a:moveTo>
                      <a:pt x="64600" y="10442"/>
                    </a:moveTo>
                    <a:cubicBezTo>
                      <a:pt x="60848" y="4637"/>
                      <a:pt x="54772" y="64"/>
                      <a:pt x="46195" y="64"/>
                    </a:cubicBezTo>
                    <a:cubicBezTo>
                      <a:pt x="23323" y="64"/>
                      <a:pt x="94" y="24864"/>
                      <a:pt x="94" y="50192"/>
                    </a:cubicBezTo>
                    <a:cubicBezTo>
                      <a:pt x="94" y="67253"/>
                      <a:pt x="11708" y="79389"/>
                      <a:pt x="27076" y="79389"/>
                    </a:cubicBezTo>
                    <a:cubicBezTo>
                      <a:pt x="36725" y="79389"/>
                      <a:pt x="45302" y="73936"/>
                      <a:pt x="52449" y="67077"/>
                    </a:cubicBezTo>
                    <a:cubicBezTo>
                      <a:pt x="55845" y="77630"/>
                      <a:pt x="66209" y="79389"/>
                      <a:pt x="70854" y="79389"/>
                    </a:cubicBezTo>
                    <a:cubicBezTo>
                      <a:pt x="77287" y="79389"/>
                      <a:pt x="81755" y="75519"/>
                      <a:pt x="84971" y="70067"/>
                    </a:cubicBezTo>
                    <a:cubicBezTo>
                      <a:pt x="88902" y="63207"/>
                      <a:pt x="91225" y="53182"/>
                      <a:pt x="91225" y="52478"/>
                    </a:cubicBezTo>
                    <a:cubicBezTo>
                      <a:pt x="91225" y="50192"/>
                      <a:pt x="88902" y="50192"/>
                      <a:pt x="88366" y="50192"/>
                    </a:cubicBezTo>
                    <a:cubicBezTo>
                      <a:pt x="85864" y="50192"/>
                      <a:pt x="85686" y="50895"/>
                      <a:pt x="84435" y="55644"/>
                    </a:cubicBezTo>
                    <a:cubicBezTo>
                      <a:pt x="82291" y="64087"/>
                      <a:pt x="78895" y="74464"/>
                      <a:pt x="71391" y="74464"/>
                    </a:cubicBezTo>
                    <a:cubicBezTo>
                      <a:pt x="66745" y="74464"/>
                      <a:pt x="65494" y="70595"/>
                      <a:pt x="65494" y="65846"/>
                    </a:cubicBezTo>
                    <a:cubicBezTo>
                      <a:pt x="65494" y="62856"/>
                      <a:pt x="66923" y="56524"/>
                      <a:pt x="68174" y="51951"/>
                    </a:cubicBezTo>
                    <a:cubicBezTo>
                      <a:pt x="69425" y="47202"/>
                      <a:pt x="71212" y="39990"/>
                      <a:pt x="72105" y="36121"/>
                    </a:cubicBezTo>
                    <a:lnTo>
                      <a:pt x="75679" y="22754"/>
                    </a:lnTo>
                    <a:cubicBezTo>
                      <a:pt x="76751" y="18181"/>
                      <a:pt x="78895" y="9914"/>
                      <a:pt x="78895" y="9034"/>
                    </a:cubicBezTo>
                    <a:cubicBezTo>
                      <a:pt x="78895" y="5165"/>
                      <a:pt x="75679" y="3406"/>
                      <a:pt x="72820" y="3406"/>
                    </a:cubicBezTo>
                    <a:cubicBezTo>
                      <a:pt x="69782" y="3406"/>
                      <a:pt x="65672" y="5517"/>
                      <a:pt x="64600" y="10442"/>
                    </a:cubicBezTo>
                    <a:close/>
                    <a:moveTo>
                      <a:pt x="53164" y="55644"/>
                    </a:moveTo>
                    <a:cubicBezTo>
                      <a:pt x="51913" y="60569"/>
                      <a:pt x="47982" y="64087"/>
                      <a:pt x="44051" y="67429"/>
                    </a:cubicBezTo>
                    <a:cubicBezTo>
                      <a:pt x="42443" y="68836"/>
                      <a:pt x="35295" y="74464"/>
                      <a:pt x="27612" y="74464"/>
                    </a:cubicBezTo>
                    <a:cubicBezTo>
                      <a:pt x="21000" y="74464"/>
                      <a:pt x="14567" y="69891"/>
                      <a:pt x="14567" y="57403"/>
                    </a:cubicBezTo>
                    <a:cubicBezTo>
                      <a:pt x="14567" y="48081"/>
                      <a:pt x="19749" y="28734"/>
                      <a:pt x="23859" y="21698"/>
                    </a:cubicBezTo>
                    <a:cubicBezTo>
                      <a:pt x="32079" y="7627"/>
                      <a:pt x="41192" y="4989"/>
                      <a:pt x="46195" y="4989"/>
                    </a:cubicBezTo>
                    <a:cubicBezTo>
                      <a:pt x="58704" y="4989"/>
                      <a:pt x="62099" y="18356"/>
                      <a:pt x="62099" y="20291"/>
                    </a:cubicBezTo>
                    <a:cubicBezTo>
                      <a:pt x="62099" y="20995"/>
                      <a:pt x="61741" y="22226"/>
                      <a:pt x="61563" y="22754"/>
                    </a:cubicBezTo>
                    <a:lnTo>
                      <a:pt x="53164" y="55644"/>
                    </a:lnTo>
                    <a:close/>
                  </a:path>
                </a:pathLst>
              </a:custGeom>
              <a:solidFill>
                <a:srgbClr val="000000"/>
              </a:solidFill>
              <a:ln w="252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92" name="Forme libre : forme 91">
                <a:extLst>
                  <a:ext uri="{FF2B5EF4-FFF2-40B4-BE49-F238E27FC236}">
                    <a16:creationId xmlns:a16="http://schemas.microsoft.com/office/drawing/2014/main" id="{1A53D125-1856-D76D-2B85-CDFF54AE0764}"/>
                  </a:ext>
                </a:extLst>
              </p:cNvPr>
              <p:cNvSpPr/>
              <p:nvPr>
                <p:custDataLst>
                  <p:tags r:id="rId76"/>
                </p:custDataLst>
              </p:nvPr>
            </p:nvSpPr>
            <p:spPr>
              <a:xfrm>
                <a:off x="6187301" y="6497683"/>
                <a:ext cx="83090" cy="79324"/>
              </a:xfrm>
              <a:custGeom>
                <a:avLst/>
                <a:gdLst>
                  <a:gd name="connsiteX0" fmla="*/ 33691 w 83090"/>
                  <a:gd name="connsiteY0" fmla="*/ 42101 h 79324"/>
                  <a:gd name="connsiteX1" fmla="*/ 38337 w 83090"/>
                  <a:gd name="connsiteY1" fmla="*/ 24337 h 79324"/>
                  <a:gd name="connsiteX2" fmla="*/ 49595 w 83090"/>
                  <a:gd name="connsiteY2" fmla="*/ 9914 h 79324"/>
                  <a:gd name="connsiteX3" fmla="*/ 64069 w 83090"/>
                  <a:gd name="connsiteY3" fmla="*/ 4989 h 79324"/>
                  <a:gd name="connsiteX4" fmla="*/ 73897 w 83090"/>
                  <a:gd name="connsiteY4" fmla="*/ 7451 h 79324"/>
                  <a:gd name="connsiteX5" fmla="*/ 66034 w 83090"/>
                  <a:gd name="connsiteY5" fmla="*/ 17125 h 79324"/>
                  <a:gd name="connsiteX6" fmla="*/ 73182 w 83090"/>
                  <a:gd name="connsiteY6" fmla="*/ 23633 h 79324"/>
                  <a:gd name="connsiteX7" fmla="*/ 83188 w 83090"/>
                  <a:gd name="connsiteY7" fmla="*/ 12904 h 79324"/>
                  <a:gd name="connsiteX8" fmla="*/ 64247 w 83090"/>
                  <a:gd name="connsiteY8" fmla="*/ 64 h 79324"/>
                  <a:gd name="connsiteX9" fmla="*/ 39052 w 83090"/>
                  <a:gd name="connsiteY9" fmla="*/ 12552 h 79324"/>
                  <a:gd name="connsiteX10" fmla="*/ 20647 w 83090"/>
                  <a:gd name="connsiteY10" fmla="*/ 64 h 79324"/>
                  <a:gd name="connsiteX11" fmla="*/ 6709 w 83090"/>
                  <a:gd name="connsiteY11" fmla="*/ 9034 h 79324"/>
                  <a:gd name="connsiteX12" fmla="*/ 98 w 83090"/>
                  <a:gd name="connsiteY12" fmla="*/ 26975 h 79324"/>
                  <a:gd name="connsiteX13" fmla="*/ 3136 w 83090"/>
                  <a:gd name="connsiteY13" fmla="*/ 29261 h 79324"/>
                  <a:gd name="connsiteX14" fmla="*/ 7067 w 83090"/>
                  <a:gd name="connsiteY14" fmla="*/ 23985 h 79324"/>
                  <a:gd name="connsiteX15" fmla="*/ 20111 w 83090"/>
                  <a:gd name="connsiteY15" fmla="*/ 4989 h 79324"/>
                  <a:gd name="connsiteX16" fmla="*/ 26008 w 83090"/>
                  <a:gd name="connsiteY16" fmla="*/ 13607 h 79324"/>
                  <a:gd name="connsiteX17" fmla="*/ 23149 w 83090"/>
                  <a:gd name="connsiteY17" fmla="*/ 28206 h 79324"/>
                  <a:gd name="connsiteX18" fmla="*/ 19218 w 83090"/>
                  <a:gd name="connsiteY18" fmla="*/ 44036 h 79324"/>
                  <a:gd name="connsiteX19" fmla="*/ 13500 w 83090"/>
                  <a:gd name="connsiteY19" fmla="*/ 66549 h 79324"/>
                  <a:gd name="connsiteX20" fmla="*/ 11713 w 83090"/>
                  <a:gd name="connsiteY20" fmla="*/ 73761 h 79324"/>
                  <a:gd name="connsiteX21" fmla="*/ 17788 w 83090"/>
                  <a:gd name="connsiteY21" fmla="*/ 79389 h 79324"/>
                  <a:gd name="connsiteX22" fmla="*/ 25472 w 83090"/>
                  <a:gd name="connsiteY22" fmla="*/ 74288 h 79324"/>
                  <a:gd name="connsiteX23" fmla="*/ 28867 w 83090"/>
                  <a:gd name="connsiteY23" fmla="*/ 61097 h 79324"/>
                  <a:gd name="connsiteX24" fmla="*/ 33691 w 83090"/>
                  <a:gd name="connsiteY24" fmla="*/ 42101 h 7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3090" h="79324">
                    <a:moveTo>
                      <a:pt x="33691" y="42101"/>
                    </a:moveTo>
                    <a:cubicBezTo>
                      <a:pt x="33870" y="41046"/>
                      <a:pt x="37980" y="25216"/>
                      <a:pt x="38337" y="24337"/>
                    </a:cubicBezTo>
                    <a:cubicBezTo>
                      <a:pt x="38695" y="22929"/>
                      <a:pt x="43877" y="14135"/>
                      <a:pt x="49595" y="9914"/>
                    </a:cubicBezTo>
                    <a:cubicBezTo>
                      <a:pt x="51560" y="8507"/>
                      <a:pt x="56385" y="4989"/>
                      <a:pt x="64069" y="4989"/>
                    </a:cubicBezTo>
                    <a:cubicBezTo>
                      <a:pt x="65856" y="4989"/>
                      <a:pt x="70323" y="5165"/>
                      <a:pt x="73897" y="7451"/>
                    </a:cubicBezTo>
                    <a:cubicBezTo>
                      <a:pt x="68178" y="9034"/>
                      <a:pt x="66034" y="13959"/>
                      <a:pt x="66034" y="17125"/>
                    </a:cubicBezTo>
                    <a:cubicBezTo>
                      <a:pt x="66034" y="20995"/>
                      <a:pt x="69072" y="23633"/>
                      <a:pt x="73182" y="23633"/>
                    </a:cubicBezTo>
                    <a:cubicBezTo>
                      <a:pt x="77292" y="23633"/>
                      <a:pt x="83188" y="20291"/>
                      <a:pt x="83188" y="12904"/>
                    </a:cubicBezTo>
                    <a:cubicBezTo>
                      <a:pt x="83188" y="3758"/>
                      <a:pt x="73360" y="64"/>
                      <a:pt x="64247" y="64"/>
                    </a:cubicBezTo>
                    <a:cubicBezTo>
                      <a:pt x="54955" y="64"/>
                      <a:pt x="46914" y="3758"/>
                      <a:pt x="39052" y="12552"/>
                    </a:cubicBezTo>
                    <a:cubicBezTo>
                      <a:pt x="35836" y="1823"/>
                      <a:pt x="24936" y="64"/>
                      <a:pt x="20647" y="64"/>
                    </a:cubicBezTo>
                    <a:cubicBezTo>
                      <a:pt x="14036" y="64"/>
                      <a:pt x="9568" y="4110"/>
                      <a:pt x="6709" y="9034"/>
                    </a:cubicBezTo>
                    <a:cubicBezTo>
                      <a:pt x="2600" y="15894"/>
                      <a:pt x="98" y="26095"/>
                      <a:pt x="98" y="26975"/>
                    </a:cubicBezTo>
                    <a:cubicBezTo>
                      <a:pt x="98" y="29261"/>
                      <a:pt x="2600" y="29261"/>
                      <a:pt x="3136" y="29261"/>
                    </a:cubicBezTo>
                    <a:cubicBezTo>
                      <a:pt x="5637" y="29261"/>
                      <a:pt x="5816" y="28734"/>
                      <a:pt x="7067" y="23985"/>
                    </a:cubicBezTo>
                    <a:cubicBezTo>
                      <a:pt x="9747" y="13256"/>
                      <a:pt x="13142" y="4989"/>
                      <a:pt x="20111" y="4989"/>
                    </a:cubicBezTo>
                    <a:cubicBezTo>
                      <a:pt x="24757" y="4989"/>
                      <a:pt x="26008" y="8859"/>
                      <a:pt x="26008" y="13607"/>
                    </a:cubicBezTo>
                    <a:cubicBezTo>
                      <a:pt x="26008" y="16949"/>
                      <a:pt x="24400" y="23457"/>
                      <a:pt x="23149" y="28206"/>
                    </a:cubicBezTo>
                    <a:cubicBezTo>
                      <a:pt x="21898" y="32955"/>
                      <a:pt x="20111" y="40166"/>
                      <a:pt x="19218" y="44036"/>
                    </a:cubicBezTo>
                    <a:lnTo>
                      <a:pt x="13500" y="66549"/>
                    </a:lnTo>
                    <a:cubicBezTo>
                      <a:pt x="12785" y="68836"/>
                      <a:pt x="11713" y="73233"/>
                      <a:pt x="11713" y="73761"/>
                    </a:cubicBezTo>
                    <a:cubicBezTo>
                      <a:pt x="11713" y="77630"/>
                      <a:pt x="14929" y="79389"/>
                      <a:pt x="17788" y="79389"/>
                    </a:cubicBezTo>
                    <a:cubicBezTo>
                      <a:pt x="20468" y="79389"/>
                      <a:pt x="24042" y="77806"/>
                      <a:pt x="25472" y="74288"/>
                    </a:cubicBezTo>
                    <a:cubicBezTo>
                      <a:pt x="25829" y="73233"/>
                      <a:pt x="27795" y="65494"/>
                      <a:pt x="28867" y="61097"/>
                    </a:cubicBezTo>
                    <a:lnTo>
                      <a:pt x="33691" y="42101"/>
                    </a:lnTo>
                    <a:close/>
                  </a:path>
                </a:pathLst>
              </a:custGeom>
              <a:solidFill>
                <a:srgbClr val="000000"/>
              </a:solidFill>
              <a:ln w="252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93" name="Forme libre : forme 92">
                <a:extLst>
                  <a:ext uri="{FF2B5EF4-FFF2-40B4-BE49-F238E27FC236}">
                    <a16:creationId xmlns:a16="http://schemas.microsoft.com/office/drawing/2014/main" id="{2CBC878E-C3BD-AC8B-5958-64DCA4C45E37}"/>
                  </a:ext>
                </a:extLst>
              </p:cNvPr>
              <p:cNvSpPr/>
              <p:nvPr>
                <p:custDataLst>
                  <p:tags r:id="rId77"/>
                </p:custDataLst>
              </p:nvPr>
            </p:nvSpPr>
            <p:spPr>
              <a:xfrm>
                <a:off x="6287578" y="6458637"/>
                <a:ext cx="54142" cy="118371"/>
              </a:xfrm>
              <a:custGeom>
                <a:avLst/>
                <a:gdLst>
                  <a:gd name="connsiteX0" fmla="*/ 49599 w 54142"/>
                  <a:gd name="connsiteY0" fmla="*/ 6748 h 118371"/>
                  <a:gd name="connsiteX1" fmla="*/ 42451 w 54142"/>
                  <a:gd name="connsiteY1" fmla="*/ 64 h 118371"/>
                  <a:gd name="connsiteX2" fmla="*/ 32445 w 54142"/>
                  <a:gd name="connsiteY2" fmla="*/ 9738 h 118371"/>
                  <a:gd name="connsiteX3" fmla="*/ 39592 w 54142"/>
                  <a:gd name="connsiteY3" fmla="*/ 16422 h 118371"/>
                  <a:gd name="connsiteX4" fmla="*/ 49599 w 54142"/>
                  <a:gd name="connsiteY4" fmla="*/ 6748 h 118371"/>
                  <a:gd name="connsiteX5" fmla="*/ 13146 w 54142"/>
                  <a:gd name="connsiteY5" fmla="*/ 96098 h 118371"/>
                  <a:gd name="connsiteX6" fmla="*/ 11538 w 54142"/>
                  <a:gd name="connsiteY6" fmla="*/ 103485 h 118371"/>
                  <a:gd name="connsiteX7" fmla="*/ 28513 w 54142"/>
                  <a:gd name="connsiteY7" fmla="*/ 118436 h 118371"/>
                  <a:gd name="connsiteX8" fmla="*/ 54245 w 54142"/>
                  <a:gd name="connsiteY8" fmla="*/ 91525 h 118371"/>
                  <a:gd name="connsiteX9" fmla="*/ 51386 w 54142"/>
                  <a:gd name="connsiteY9" fmla="*/ 89238 h 118371"/>
                  <a:gd name="connsiteX10" fmla="*/ 47990 w 54142"/>
                  <a:gd name="connsiteY10" fmla="*/ 92229 h 118371"/>
                  <a:gd name="connsiteX11" fmla="*/ 29049 w 54142"/>
                  <a:gd name="connsiteY11" fmla="*/ 113511 h 118371"/>
                  <a:gd name="connsiteX12" fmla="*/ 24582 w 54142"/>
                  <a:gd name="connsiteY12" fmla="*/ 107355 h 118371"/>
                  <a:gd name="connsiteX13" fmla="*/ 27441 w 54142"/>
                  <a:gd name="connsiteY13" fmla="*/ 96098 h 118371"/>
                  <a:gd name="connsiteX14" fmla="*/ 33159 w 54142"/>
                  <a:gd name="connsiteY14" fmla="*/ 82027 h 118371"/>
                  <a:gd name="connsiteX15" fmla="*/ 41915 w 54142"/>
                  <a:gd name="connsiteY15" fmla="*/ 59690 h 118371"/>
                  <a:gd name="connsiteX16" fmla="*/ 42987 w 54142"/>
                  <a:gd name="connsiteY16" fmla="*/ 54061 h 118371"/>
                  <a:gd name="connsiteX17" fmla="*/ 26012 w 54142"/>
                  <a:gd name="connsiteY17" fmla="*/ 39111 h 118371"/>
                  <a:gd name="connsiteX18" fmla="*/ 102 w 54142"/>
                  <a:gd name="connsiteY18" fmla="*/ 66022 h 118371"/>
                  <a:gd name="connsiteX19" fmla="*/ 3139 w 54142"/>
                  <a:gd name="connsiteY19" fmla="*/ 68308 h 118371"/>
                  <a:gd name="connsiteX20" fmla="*/ 6356 w 54142"/>
                  <a:gd name="connsiteY20" fmla="*/ 65494 h 118371"/>
                  <a:gd name="connsiteX21" fmla="*/ 25476 w 54142"/>
                  <a:gd name="connsiteY21" fmla="*/ 44036 h 118371"/>
                  <a:gd name="connsiteX22" fmla="*/ 29943 w 54142"/>
                  <a:gd name="connsiteY22" fmla="*/ 50192 h 118371"/>
                  <a:gd name="connsiteX23" fmla="*/ 24403 w 54142"/>
                  <a:gd name="connsiteY23" fmla="*/ 67780 h 118371"/>
                  <a:gd name="connsiteX24" fmla="*/ 13146 w 54142"/>
                  <a:gd name="connsiteY24" fmla="*/ 96098 h 118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4142" h="118371">
                    <a:moveTo>
                      <a:pt x="49599" y="6748"/>
                    </a:moveTo>
                    <a:cubicBezTo>
                      <a:pt x="49599" y="3934"/>
                      <a:pt x="47454" y="64"/>
                      <a:pt x="42451" y="64"/>
                    </a:cubicBezTo>
                    <a:cubicBezTo>
                      <a:pt x="37627" y="64"/>
                      <a:pt x="32445" y="4637"/>
                      <a:pt x="32445" y="9738"/>
                    </a:cubicBezTo>
                    <a:cubicBezTo>
                      <a:pt x="32445" y="12728"/>
                      <a:pt x="34767" y="16422"/>
                      <a:pt x="39592" y="16422"/>
                    </a:cubicBezTo>
                    <a:cubicBezTo>
                      <a:pt x="44774" y="16422"/>
                      <a:pt x="49599" y="11497"/>
                      <a:pt x="49599" y="6748"/>
                    </a:cubicBezTo>
                    <a:close/>
                    <a:moveTo>
                      <a:pt x="13146" y="96098"/>
                    </a:moveTo>
                    <a:cubicBezTo>
                      <a:pt x="12431" y="98385"/>
                      <a:pt x="11538" y="100495"/>
                      <a:pt x="11538" y="103485"/>
                    </a:cubicBezTo>
                    <a:cubicBezTo>
                      <a:pt x="11538" y="111752"/>
                      <a:pt x="18685" y="118436"/>
                      <a:pt x="28513" y="118436"/>
                    </a:cubicBezTo>
                    <a:cubicBezTo>
                      <a:pt x="46382" y="118436"/>
                      <a:pt x="54245" y="94163"/>
                      <a:pt x="54245" y="91525"/>
                    </a:cubicBezTo>
                    <a:cubicBezTo>
                      <a:pt x="54245" y="89238"/>
                      <a:pt x="51922" y="89238"/>
                      <a:pt x="51386" y="89238"/>
                    </a:cubicBezTo>
                    <a:cubicBezTo>
                      <a:pt x="48884" y="89238"/>
                      <a:pt x="48705" y="90294"/>
                      <a:pt x="47990" y="92229"/>
                    </a:cubicBezTo>
                    <a:cubicBezTo>
                      <a:pt x="43881" y="106299"/>
                      <a:pt x="36018" y="113511"/>
                      <a:pt x="29049" y="113511"/>
                    </a:cubicBezTo>
                    <a:cubicBezTo>
                      <a:pt x="25476" y="113511"/>
                      <a:pt x="24582" y="111224"/>
                      <a:pt x="24582" y="107355"/>
                    </a:cubicBezTo>
                    <a:cubicBezTo>
                      <a:pt x="24582" y="103309"/>
                      <a:pt x="25833" y="99968"/>
                      <a:pt x="27441" y="96098"/>
                    </a:cubicBezTo>
                    <a:cubicBezTo>
                      <a:pt x="29228" y="91349"/>
                      <a:pt x="31194" y="86600"/>
                      <a:pt x="33159" y="82027"/>
                    </a:cubicBezTo>
                    <a:cubicBezTo>
                      <a:pt x="34767" y="77806"/>
                      <a:pt x="41200" y="61800"/>
                      <a:pt x="41915" y="59690"/>
                    </a:cubicBezTo>
                    <a:cubicBezTo>
                      <a:pt x="42451" y="57931"/>
                      <a:pt x="42987" y="55820"/>
                      <a:pt x="42987" y="54061"/>
                    </a:cubicBezTo>
                    <a:cubicBezTo>
                      <a:pt x="42987" y="45795"/>
                      <a:pt x="35840" y="39111"/>
                      <a:pt x="26012" y="39111"/>
                    </a:cubicBezTo>
                    <a:cubicBezTo>
                      <a:pt x="8321" y="39111"/>
                      <a:pt x="102" y="63031"/>
                      <a:pt x="102" y="66022"/>
                    </a:cubicBezTo>
                    <a:cubicBezTo>
                      <a:pt x="102" y="68308"/>
                      <a:pt x="2603" y="68308"/>
                      <a:pt x="3139" y="68308"/>
                    </a:cubicBezTo>
                    <a:cubicBezTo>
                      <a:pt x="5641" y="68308"/>
                      <a:pt x="5820" y="67429"/>
                      <a:pt x="6356" y="65494"/>
                    </a:cubicBezTo>
                    <a:cubicBezTo>
                      <a:pt x="11002" y="50368"/>
                      <a:pt x="18864" y="44036"/>
                      <a:pt x="25476" y="44036"/>
                    </a:cubicBezTo>
                    <a:cubicBezTo>
                      <a:pt x="28335" y="44036"/>
                      <a:pt x="29943" y="45443"/>
                      <a:pt x="29943" y="50192"/>
                    </a:cubicBezTo>
                    <a:cubicBezTo>
                      <a:pt x="29943" y="54237"/>
                      <a:pt x="28871" y="56875"/>
                      <a:pt x="24403" y="67780"/>
                    </a:cubicBezTo>
                    <a:lnTo>
                      <a:pt x="13146" y="96098"/>
                    </a:lnTo>
                    <a:close/>
                  </a:path>
                </a:pathLst>
              </a:custGeom>
              <a:solidFill>
                <a:srgbClr val="000000"/>
              </a:solidFill>
              <a:ln w="252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94" name="Forme libre : forme 93">
                <a:extLst>
                  <a:ext uri="{FF2B5EF4-FFF2-40B4-BE49-F238E27FC236}">
                    <a16:creationId xmlns:a16="http://schemas.microsoft.com/office/drawing/2014/main" id="{78CF9D74-0C75-8E77-8642-62D7A3333CD1}"/>
                  </a:ext>
                </a:extLst>
              </p:cNvPr>
              <p:cNvSpPr/>
              <p:nvPr>
                <p:custDataLst>
                  <p:tags r:id="rId78"/>
                </p:custDataLst>
              </p:nvPr>
            </p:nvSpPr>
            <p:spPr>
              <a:xfrm>
                <a:off x="6362303" y="6497683"/>
                <a:ext cx="91131" cy="79324"/>
              </a:xfrm>
              <a:custGeom>
                <a:avLst/>
                <a:gdLst>
                  <a:gd name="connsiteX0" fmla="*/ 64611 w 91131"/>
                  <a:gd name="connsiteY0" fmla="*/ 10442 h 79324"/>
                  <a:gd name="connsiteX1" fmla="*/ 46206 w 91131"/>
                  <a:gd name="connsiteY1" fmla="*/ 64 h 79324"/>
                  <a:gd name="connsiteX2" fmla="*/ 105 w 91131"/>
                  <a:gd name="connsiteY2" fmla="*/ 50192 h 79324"/>
                  <a:gd name="connsiteX3" fmla="*/ 27087 w 91131"/>
                  <a:gd name="connsiteY3" fmla="*/ 79389 h 79324"/>
                  <a:gd name="connsiteX4" fmla="*/ 52461 w 91131"/>
                  <a:gd name="connsiteY4" fmla="*/ 67077 h 79324"/>
                  <a:gd name="connsiteX5" fmla="*/ 70866 w 91131"/>
                  <a:gd name="connsiteY5" fmla="*/ 79389 h 79324"/>
                  <a:gd name="connsiteX6" fmla="*/ 84982 w 91131"/>
                  <a:gd name="connsiteY6" fmla="*/ 70067 h 79324"/>
                  <a:gd name="connsiteX7" fmla="*/ 91236 w 91131"/>
                  <a:gd name="connsiteY7" fmla="*/ 52478 h 79324"/>
                  <a:gd name="connsiteX8" fmla="*/ 88377 w 91131"/>
                  <a:gd name="connsiteY8" fmla="*/ 50192 h 79324"/>
                  <a:gd name="connsiteX9" fmla="*/ 84446 w 91131"/>
                  <a:gd name="connsiteY9" fmla="*/ 55644 h 79324"/>
                  <a:gd name="connsiteX10" fmla="*/ 71402 w 91131"/>
                  <a:gd name="connsiteY10" fmla="*/ 74464 h 79324"/>
                  <a:gd name="connsiteX11" fmla="*/ 65505 w 91131"/>
                  <a:gd name="connsiteY11" fmla="*/ 65846 h 79324"/>
                  <a:gd name="connsiteX12" fmla="*/ 68185 w 91131"/>
                  <a:gd name="connsiteY12" fmla="*/ 51951 h 79324"/>
                  <a:gd name="connsiteX13" fmla="*/ 72116 w 91131"/>
                  <a:gd name="connsiteY13" fmla="*/ 36121 h 79324"/>
                  <a:gd name="connsiteX14" fmla="*/ 75690 w 91131"/>
                  <a:gd name="connsiteY14" fmla="*/ 22754 h 79324"/>
                  <a:gd name="connsiteX15" fmla="*/ 78907 w 91131"/>
                  <a:gd name="connsiteY15" fmla="*/ 9034 h 79324"/>
                  <a:gd name="connsiteX16" fmla="*/ 72831 w 91131"/>
                  <a:gd name="connsiteY16" fmla="*/ 3406 h 79324"/>
                  <a:gd name="connsiteX17" fmla="*/ 64611 w 91131"/>
                  <a:gd name="connsiteY17" fmla="*/ 10442 h 79324"/>
                  <a:gd name="connsiteX18" fmla="*/ 53175 w 91131"/>
                  <a:gd name="connsiteY18" fmla="*/ 55644 h 79324"/>
                  <a:gd name="connsiteX19" fmla="*/ 44062 w 91131"/>
                  <a:gd name="connsiteY19" fmla="*/ 67429 h 79324"/>
                  <a:gd name="connsiteX20" fmla="*/ 27623 w 91131"/>
                  <a:gd name="connsiteY20" fmla="*/ 74464 h 79324"/>
                  <a:gd name="connsiteX21" fmla="*/ 14578 w 91131"/>
                  <a:gd name="connsiteY21" fmla="*/ 57403 h 79324"/>
                  <a:gd name="connsiteX22" fmla="*/ 23870 w 91131"/>
                  <a:gd name="connsiteY22" fmla="*/ 21698 h 79324"/>
                  <a:gd name="connsiteX23" fmla="*/ 46206 w 91131"/>
                  <a:gd name="connsiteY23" fmla="*/ 4989 h 79324"/>
                  <a:gd name="connsiteX24" fmla="*/ 62110 w 91131"/>
                  <a:gd name="connsiteY24" fmla="*/ 20291 h 79324"/>
                  <a:gd name="connsiteX25" fmla="*/ 61574 w 91131"/>
                  <a:gd name="connsiteY25" fmla="*/ 22754 h 79324"/>
                  <a:gd name="connsiteX26" fmla="*/ 53175 w 91131"/>
                  <a:gd name="connsiteY26" fmla="*/ 55644 h 7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131" h="79324">
                    <a:moveTo>
                      <a:pt x="64611" y="10442"/>
                    </a:moveTo>
                    <a:cubicBezTo>
                      <a:pt x="60859" y="4637"/>
                      <a:pt x="54783" y="64"/>
                      <a:pt x="46206" y="64"/>
                    </a:cubicBezTo>
                    <a:cubicBezTo>
                      <a:pt x="23334" y="64"/>
                      <a:pt x="105" y="24864"/>
                      <a:pt x="105" y="50192"/>
                    </a:cubicBezTo>
                    <a:cubicBezTo>
                      <a:pt x="105" y="67253"/>
                      <a:pt x="11719" y="79389"/>
                      <a:pt x="27087" y="79389"/>
                    </a:cubicBezTo>
                    <a:cubicBezTo>
                      <a:pt x="36736" y="79389"/>
                      <a:pt x="45313" y="73936"/>
                      <a:pt x="52461" y="67077"/>
                    </a:cubicBezTo>
                    <a:cubicBezTo>
                      <a:pt x="55856" y="77630"/>
                      <a:pt x="66220" y="79389"/>
                      <a:pt x="70866" y="79389"/>
                    </a:cubicBezTo>
                    <a:cubicBezTo>
                      <a:pt x="77298" y="79389"/>
                      <a:pt x="81766" y="75519"/>
                      <a:pt x="84982" y="70067"/>
                    </a:cubicBezTo>
                    <a:cubicBezTo>
                      <a:pt x="88913" y="63207"/>
                      <a:pt x="91236" y="53182"/>
                      <a:pt x="91236" y="52478"/>
                    </a:cubicBezTo>
                    <a:cubicBezTo>
                      <a:pt x="91236" y="50192"/>
                      <a:pt x="88913" y="50192"/>
                      <a:pt x="88377" y="50192"/>
                    </a:cubicBezTo>
                    <a:cubicBezTo>
                      <a:pt x="85875" y="50192"/>
                      <a:pt x="85697" y="50895"/>
                      <a:pt x="84446" y="55644"/>
                    </a:cubicBezTo>
                    <a:cubicBezTo>
                      <a:pt x="82302" y="64087"/>
                      <a:pt x="78907" y="74464"/>
                      <a:pt x="71402" y="74464"/>
                    </a:cubicBezTo>
                    <a:cubicBezTo>
                      <a:pt x="66756" y="74464"/>
                      <a:pt x="65505" y="70595"/>
                      <a:pt x="65505" y="65846"/>
                    </a:cubicBezTo>
                    <a:cubicBezTo>
                      <a:pt x="65505" y="62856"/>
                      <a:pt x="66934" y="56524"/>
                      <a:pt x="68185" y="51951"/>
                    </a:cubicBezTo>
                    <a:cubicBezTo>
                      <a:pt x="69436" y="47202"/>
                      <a:pt x="71223" y="39990"/>
                      <a:pt x="72116" y="36121"/>
                    </a:cubicBezTo>
                    <a:lnTo>
                      <a:pt x="75690" y="22754"/>
                    </a:lnTo>
                    <a:cubicBezTo>
                      <a:pt x="76762" y="18181"/>
                      <a:pt x="78907" y="9914"/>
                      <a:pt x="78907" y="9034"/>
                    </a:cubicBezTo>
                    <a:cubicBezTo>
                      <a:pt x="78907" y="5165"/>
                      <a:pt x="75690" y="3406"/>
                      <a:pt x="72831" y="3406"/>
                    </a:cubicBezTo>
                    <a:cubicBezTo>
                      <a:pt x="69793" y="3406"/>
                      <a:pt x="65684" y="5517"/>
                      <a:pt x="64611" y="10442"/>
                    </a:cubicBezTo>
                    <a:close/>
                    <a:moveTo>
                      <a:pt x="53175" y="55644"/>
                    </a:moveTo>
                    <a:cubicBezTo>
                      <a:pt x="51924" y="60569"/>
                      <a:pt x="47993" y="64087"/>
                      <a:pt x="44062" y="67429"/>
                    </a:cubicBezTo>
                    <a:cubicBezTo>
                      <a:pt x="42454" y="68836"/>
                      <a:pt x="35306" y="74464"/>
                      <a:pt x="27623" y="74464"/>
                    </a:cubicBezTo>
                    <a:cubicBezTo>
                      <a:pt x="21011" y="74464"/>
                      <a:pt x="14578" y="69891"/>
                      <a:pt x="14578" y="57403"/>
                    </a:cubicBezTo>
                    <a:cubicBezTo>
                      <a:pt x="14578" y="48081"/>
                      <a:pt x="19760" y="28734"/>
                      <a:pt x="23870" y="21698"/>
                    </a:cubicBezTo>
                    <a:cubicBezTo>
                      <a:pt x="32090" y="7627"/>
                      <a:pt x="41203" y="4989"/>
                      <a:pt x="46206" y="4989"/>
                    </a:cubicBezTo>
                    <a:cubicBezTo>
                      <a:pt x="58715" y="4989"/>
                      <a:pt x="62110" y="18356"/>
                      <a:pt x="62110" y="20291"/>
                    </a:cubicBezTo>
                    <a:cubicBezTo>
                      <a:pt x="62110" y="20995"/>
                      <a:pt x="61752" y="22226"/>
                      <a:pt x="61574" y="22754"/>
                    </a:cubicBezTo>
                    <a:lnTo>
                      <a:pt x="53175" y="55644"/>
                    </a:lnTo>
                    <a:close/>
                  </a:path>
                </a:pathLst>
              </a:custGeom>
              <a:solidFill>
                <a:srgbClr val="000000"/>
              </a:solidFill>
              <a:ln w="252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95" name="Forme libre : forme 94">
                <a:extLst>
                  <a:ext uri="{FF2B5EF4-FFF2-40B4-BE49-F238E27FC236}">
                    <a16:creationId xmlns:a16="http://schemas.microsoft.com/office/drawing/2014/main" id="{380B2715-F7DA-C40E-7261-00885D90C9F6}"/>
                  </a:ext>
                </a:extLst>
              </p:cNvPr>
              <p:cNvSpPr/>
              <p:nvPr>
                <p:custDataLst>
                  <p:tags r:id="rId79"/>
                </p:custDataLst>
              </p:nvPr>
            </p:nvSpPr>
            <p:spPr>
              <a:xfrm>
                <a:off x="6469635" y="6465320"/>
                <a:ext cx="60396" cy="111687"/>
              </a:xfrm>
              <a:custGeom>
                <a:avLst/>
                <a:gdLst>
                  <a:gd name="connsiteX0" fmla="*/ 36562 w 60396"/>
                  <a:gd name="connsiteY0" fmla="*/ 40518 h 111687"/>
                  <a:gd name="connsiteX1" fmla="*/ 54788 w 60396"/>
                  <a:gd name="connsiteY1" fmla="*/ 40518 h 111687"/>
                  <a:gd name="connsiteX2" fmla="*/ 60506 w 60396"/>
                  <a:gd name="connsiteY2" fmla="*/ 36649 h 111687"/>
                  <a:gd name="connsiteX3" fmla="*/ 55145 w 60396"/>
                  <a:gd name="connsiteY3" fmla="*/ 34186 h 111687"/>
                  <a:gd name="connsiteX4" fmla="*/ 38170 w 60396"/>
                  <a:gd name="connsiteY4" fmla="*/ 34186 h 111687"/>
                  <a:gd name="connsiteX5" fmla="*/ 44781 w 60396"/>
                  <a:gd name="connsiteY5" fmla="*/ 8155 h 111687"/>
                  <a:gd name="connsiteX6" fmla="*/ 45317 w 60396"/>
                  <a:gd name="connsiteY6" fmla="*/ 5693 h 111687"/>
                  <a:gd name="connsiteX7" fmla="*/ 39242 w 60396"/>
                  <a:gd name="connsiteY7" fmla="*/ 64 h 111687"/>
                  <a:gd name="connsiteX8" fmla="*/ 30843 w 60396"/>
                  <a:gd name="connsiteY8" fmla="*/ 7627 h 111687"/>
                  <a:gd name="connsiteX9" fmla="*/ 24053 w 60396"/>
                  <a:gd name="connsiteY9" fmla="*/ 34186 h 111687"/>
                  <a:gd name="connsiteX10" fmla="*/ 5827 w 60396"/>
                  <a:gd name="connsiteY10" fmla="*/ 34186 h 111687"/>
                  <a:gd name="connsiteX11" fmla="*/ 109 w 60396"/>
                  <a:gd name="connsiteY11" fmla="*/ 38056 h 111687"/>
                  <a:gd name="connsiteX12" fmla="*/ 5470 w 60396"/>
                  <a:gd name="connsiteY12" fmla="*/ 40518 h 111687"/>
                  <a:gd name="connsiteX13" fmla="*/ 22445 w 60396"/>
                  <a:gd name="connsiteY13" fmla="*/ 40518 h 111687"/>
                  <a:gd name="connsiteX14" fmla="*/ 11902 w 60396"/>
                  <a:gd name="connsiteY14" fmla="*/ 82027 h 111687"/>
                  <a:gd name="connsiteX15" fmla="*/ 9222 w 60396"/>
                  <a:gd name="connsiteY15" fmla="*/ 95043 h 111687"/>
                  <a:gd name="connsiteX16" fmla="*/ 28342 w 60396"/>
                  <a:gd name="connsiteY16" fmla="*/ 111752 h 111687"/>
                  <a:gd name="connsiteX17" fmla="*/ 59434 w 60396"/>
                  <a:gd name="connsiteY17" fmla="*/ 84841 h 111687"/>
                  <a:gd name="connsiteX18" fmla="*/ 56575 w 60396"/>
                  <a:gd name="connsiteY18" fmla="*/ 82555 h 111687"/>
                  <a:gd name="connsiteX19" fmla="*/ 52822 w 60396"/>
                  <a:gd name="connsiteY19" fmla="*/ 85897 h 111687"/>
                  <a:gd name="connsiteX20" fmla="*/ 28878 w 60396"/>
                  <a:gd name="connsiteY20" fmla="*/ 106827 h 111687"/>
                  <a:gd name="connsiteX21" fmla="*/ 22624 w 60396"/>
                  <a:gd name="connsiteY21" fmla="*/ 98209 h 111687"/>
                  <a:gd name="connsiteX22" fmla="*/ 23696 w 60396"/>
                  <a:gd name="connsiteY22" fmla="*/ 90997 h 111687"/>
                  <a:gd name="connsiteX23" fmla="*/ 36562 w 60396"/>
                  <a:gd name="connsiteY23" fmla="*/ 40518 h 111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396" h="111687">
                    <a:moveTo>
                      <a:pt x="36562" y="40518"/>
                    </a:moveTo>
                    <a:lnTo>
                      <a:pt x="54788" y="40518"/>
                    </a:lnTo>
                    <a:cubicBezTo>
                      <a:pt x="58183" y="40518"/>
                      <a:pt x="60506" y="40518"/>
                      <a:pt x="60506" y="36649"/>
                    </a:cubicBezTo>
                    <a:cubicBezTo>
                      <a:pt x="60506" y="34186"/>
                      <a:pt x="58183" y="34186"/>
                      <a:pt x="55145" y="34186"/>
                    </a:cubicBezTo>
                    <a:lnTo>
                      <a:pt x="38170" y="34186"/>
                    </a:lnTo>
                    <a:lnTo>
                      <a:pt x="44781" y="8155"/>
                    </a:lnTo>
                    <a:cubicBezTo>
                      <a:pt x="44960" y="7276"/>
                      <a:pt x="45317" y="6396"/>
                      <a:pt x="45317" y="5693"/>
                    </a:cubicBezTo>
                    <a:cubicBezTo>
                      <a:pt x="45317" y="2527"/>
                      <a:pt x="42816" y="64"/>
                      <a:pt x="39242" y="64"/>
                    </a:cubicBezTo>
                    <a:cubicBezTo>
                      <a:pt x="34775" y="64"/>
                      <a:pt x="32094" y="3054"/>
                      <a:pt x="30843" y="7627"/>
                    </a:cubicBezTo>
                    <a:cubicBezTo>
                      <a:pt x="29593" y="12025"/>
                      <a:pt x="31916" y="3582"/>
                      <a:pt x="24053" y="34186"/>
                    </a:cubicBezTo>
                    <a:lnTo>
                      <a:pt x="5827" y="34186"/>
                    </a:lnTo>
                    <a:cubicBezTo>
                      <a:pt x="2432" y="34186"/>
                      <a:pt x="109" y="34186"/>
                      <a:pt x="109" y="38056"/>
                    </a:cubicBezTo>
                    <a:cubicBezTo>
                      <a:pt x="109" y="40518"/>
                      <a:pt x="2253" y="40518"/>
                      <a:pt x="5470" y="40518"/>
                    </a:cubicBezTo>
                    <a:lnTo>
                      <a:pt x="22445" y="40518"/>
                    </a:lnTo>
                    <a:lnTo>
                      <a:pt x="11902" y="82027"/>
                    </a:lnTo>
                    <a:cubicBezTo>
                      <a:pt x="10830" y="86424"/>
                      <a:pt x="9222" y="92756"/>
                      <a:pt x="9222" y="95043"/>
                    </a:cubicBezTo>
                    <a:cubicBezTo>
                      <a:pt x="9222" y="105420"/>
                      <a:pt x="18157" y="111752"/>
                      <a:pt x="28342" y="111752"/>
                    </a:cubicBezTo>
                    <a:cubicBezTo>
                      <a:pt x="48176" y="111752"/>
                      <a:pt x="59434" y="87128"/>
                      <a:pt x="59434" y="84841"/>
                    </a:cubicBezTo>
                    <a:cubicBezTo>
                      <a:pt x="59434" y="82555"/>
                      <a:pt x="57111" y="82555"/>
                      <a:pt x="56575" y="82555"/>
                    </a:cubicBezTo>
                    <a:cubicBezTo>
                      <a:pt x="54430" y="82555"/>
                      <a:pt x="54252" y="82907"/>
                      <a:pt x="52822" y="85897"/>
                    </a:cubicBezTo>
                    <a:cubicBezTo>
                      <a:pt x="47819" y="96977"/>
                      <a:pt x="38706" y="106827"/>
                      <a:pt x="28878" y="106827"/>
                    </a:cubicBezTo>
                    <a:cubicBezTo>
                      <a:pt x="25125" y="106827"/>
                      <a:pt x="22624" y="104541"/>
                      <a:pt x="22624" y="98209"/>
                    </a:cubicBezTo>
                    <a:cubicBezTo>
                      <a:pt x="22624" y="96450"/>
                      <a:pt x="23339" y="92756"/>
                      <a:pt x="23696" y="90997"/>
                    </a:cubicBezTo>
                    <a:lnTo>
                      <a:pt x="36562" y="40518"/>
                    </a:lnTo>
                    <a:close/>
                  </a:path>
                </a:pathLst>
              </a:custGeom>
              <a:solidFill>
                <a:srgbClr val="000000"/>
              </a:solidFill>
              <a:ln w="252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96" name="Forme libre : forme 95">
                <a:extLst>
                  <a:ext uri="{FF2B5EF4-FFF2-40B4-BE49-F238E27FC236}">
                    <a16:creationId xmlns:a16="http://schemas.microsoft.com/office/drawing/2014/main" id="{DA8ACF99-4EAA-2394-20B5-B38094DA47CF}"/>
                  </a:ext>
                </a:extLst>
              </p:cNvPr>
              <p:cNvSpPr/>
              <p:nvPr>
                <p:custDataLst>
                  <p:tags r:id="rId80"/>
                </p:custDataLst>
              </p:nvPr>
            </p:nvSpPr>
            <p:spPr>
              <a:xfrm>
                <a:off x="6547642" y="6458637"/>
                <a:ext cx="54142" cy="118371"/>
              </a:xfrm>
              <a:custGeom>
                <a:avLst/>
                <a:gdLst>
                  <a:gd name="connsiteX0" fmla="*/ 49609 w 54142"/>
                  <a:gd name="connsiteY0" fmla="*/ 6748 h 118371"/>
                  <a:gd name="connsiteX1" fmla="*/ 42461 w 54142"/>
                  <a:gd name="connsiteY1" fmla="*/ 64 h 118371"/>
                  <a:gd name="connsiteX2" fmla="*/ 32455 w 54142"/>
                  <a:gd name="connsiteY2" fmla="*/ 9738 h 118371"/>
                  <a:gd name="connsiteX3" fmla="*/ 39602 w 54142"/>
                  <a:gd name="connsiteY3" fmla="*/ 16422 h 118371"/>
                  <a:gd name="connsiteX4" fmla="*/ 49609 w 54142"/>
                  <a:gd name="connsiteY4" fmla="*/ 6748 h 118371"/>
                  <a:gd name="connsiteX5" fmla="*/ 13156 w 54142"/>
                  <a:gd name="connsiteY5" fmla="*/ 96098 h 118371"/>
                  <a:gd name="connsiteX6" fmla="*/ 11548 w 54142"/>
                  <a:gd name="connsiteY6" fmla="*/ 103485 h 118371"/>
                  <a:gd name="connsiteX7" fmla="*/ 28524 w 54142"/>
                  <a:gd name="connsiteY7" fmla="*/ 118436 h 118371"/>
                  <a:gd name="connsiteX8" fmla="*/ 54255 w 54142"/>
                  <a:gd name="connsiteY8" fmla="*/ 91525 h 118371"/>
                  <a:gd name="connsiteX9" fmla="*/ 51396 w 54142"/>
                  <a:gd name="connsiteY9" fmla="*/ 89238 h 118371"/>
                  <a:gd name="connsiteX10" fmla="*/ 48001 w 54142"/>
                  <a:gd name="connsiteY10" fmla="*/ 92229 h 118371"/>
                  <a:gd name="connsiteX11" fmla="*/ 29060 w 54142"/>
                  <a:gd name="connsiteY11" fmla="*/ 113511 h 118371"/>
                  <a:gd name="connsiteX12" fmla="*/ 24592 w 54142"/>
                  <a:gd name="connsiteY12" fmla="*/ 107355 h 118371"/>
                  <a:gd name="connsiteX13" fmla="*/ 27451 w 54142"/>
                  <a:gd name="connsiteY13" fmla="*/ 96098 h 118371"/>
                  <a:gd name="connsiteX14" fmla="*/ 33169 w 54142"/>
                  <a:gd name="connsiteY14" fmla="*/ 82027 h 118371"/>
                  <a:gd name="connsiteX15" fmla="*/ 41925 w 54142"/>
                  <a:gd name="connsiteY15" fmla="*/ 59690 h 118371"/>
                  <a:gd name="connsiteX16" fmla="*/ 42997 w 54142"/>
                  <a:gd name="connsiteY16" fmla="*/ 54061 h 118371"/>
                  <a:gd name="connsiteX17" fmla="*/ 26022 w 54142"/>
                  <a:gd name="connsiteY17" fmla="*/ 39111 h 118371"/>
                  <a:gd name="connsiteX18" fmla="*/ 112 w 54142"/>
                  <a:gd name="connsiteY18" fmla="*/ 66022 h 118371"/>
                  <a:gd name="connsiteX19" fmla="*/ 3150 w 54142"/>
                  <a:gd name="connsiteY19" fmla="*/ 68308 h 118371"/>
                  <a:gd name="connsiteX20" fmla="*/ 6366 w 54142"/>
                  <a:gd name="connsiteY20" fmla="*/ 65494 h 118371"/>
                  <a:gd name="connsiteX21" fmla="*/ 25486 w 54142"/>
                  <a:gd name="connsiteY21" fmla="*/ 44036 h 118371"/>
                  <a:gd name="connsiteX22" fmla="*/ 29953 w 54142"/>
                  <a:gd name="connsiteY22" fmla="*/ 50192 h 118371"/>
                  <a:gd name="connsiteX23" fmla="*/ 24414 w 54142"/>
                  <a:gd name="connsiteY23" fmla="*/ 67780 h 118371"/>
                  <a:gd name="connsiteX24" fmla="*/ 13156 w 54142"/>
                  <a:gd name="connsiteY24" fmla="*/ 96098 h 118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4142" h="118371">
                    <a:moveTo>
                      <a:pt x="49609" y="6748"/>
                    </a:moveTo>
                    <a:cubicBezTo>
                      <a:pt x="49609" y="3934"/>
                      <a:pt x="47465" y="64"/>
                      <a:pt x="42461" y="64"/>
                    </a:cubicBezTo>
                    <a:cubicBezTo>
                      <a:pt x="37637" y="64"/>
                      <a:pt x="32455" y="4637"/>
                      <a:pt x="32455" y="9738"/>
                    </a:cubicBezTo>
                    <a:cubicBezTo>
                      <a:pt x="32455" y="12728"/>
                      <a:pt x="34778" y="16422"/>
                      <a:pt x="39602" y="16422"/>
                    </a:cubicBezTo>
                    <a:cubicBezTo>
                      <a:pt x="44784" y="16422"/>
                      <a:pt x="49609" y="11497"/>
                      <a:pt x="49609" y="6748"/>
                    </a:cubicBezTo>
                    <a:close/>
                    <a:moveTo>
                      <a:pt x="13156" y="96098"/>
                    </a:moveTo>
                    <a:cubicBezTo>
                      <a:pt x="12441" y="98385"/>
                      <a:pt x="11548" y="100495"/>
                      <a:pt x="11548" y="103485"/>
                    </a:cubicBezTo>
                    <a:cubicBezTo>
                      <a:pt x="11548" y="111752"/>
                      <a:pt x="18696" y="118436"/>
                      <a:pt x="28524" y="118436"/>
                    </a:cubicBezTo>
                    <a:cubicBezTo>
                      <a:pt x="46392" y="118436"/>
                      <a:pt x="54255" y="94163"/>
                      <a:pt x="54255" y="91525"/>
                    </a:cubicBezTo>
                    <a:cubicBezTo>
                      <a:pt x="54255" y="89238"/>
                      <a:pt x="51932" y="89238"/>
                      <a:pt x="51396" y="89238"/>
                    </a:cubicBezTo>
                    <a:cubicBezTo>
                      <a:pt x="48894" y="89238"/>
                      <a:pt x="48715" y="90294"/>
                      <a:pt x="48001" y="92229"/>
                    </a:cubicBezTo>
                    <a:cubicBezTo>
                      <a:pt x="43891" y="106299"/>
                      <a:pt x="36028" y="113511"/>
                      <a:pt x="29060" y="113511"/>
                    </a:cubicBezTo>
                    <a:cubicBezTo>
                      <a:pt x="25486" y="113511"/>
                      <a:pt x="24592" y="111224"/>
                      <a:pt x="24592" y="107355"/>
                    </a:cubicBezTo>
                    <a:cubicBezTo>
                      <a:pt x="24592" y="103309"/>
                      <a:pt x="25843" y="99968"/>
                      <a:pt x="27451" y="96098"/>
                    </a:cubicBezTo>
                    <a:cubicBezTo>
                      <a:pt x="29238" y="91349"/>
                      <a:pt x="31204" y="86600"/>
                      <a:pt x="33169" y="82027"/>
                    </a:cubicBezTo>
                    <a:cubicBezTo>
                      <a:pt x="34778" y="77806"/>
                      <a:pt x="41210" y="61800"/>
                      <a:pt x="41925" y="59690"/>
                    </a:cubicBezTo>
                    <a:cubicBezTo>
                      <a:pt x="42461" y="57931"/>
                      <a:pt x="42997" y="55820"/>
                      <a:pt x="42997" y="54061"/>
                    </a:cubicBezTo>
                    <a:cubicBezTo>
                      <a:pt x="42997" y="45795"/>
                      <a:pt x="35850" y="39111"/>
                      <a:pt x="26022" y="39111"/>
                    </a:cubicBezTo>
                    <a:cubicBezTo>
                      <a:pt x="8332" y="39111"/>
                      <a:pt x="112" y="63031"/>
                      <a:pt x="112" y="66022"/>
                    </a:cubicBezTo>
                    <a:cubicBezTo>
                      <a:pt x="112" y="68308"/>
                      <a:pt x="2614" y="68308"/>
                      <a:pt x="3150" y="68308"/>
                    </a:cubicBezTo>
                    <a:cubicBezTo>
                      <a:pt x="5651" y="68308"/>
                      <a:pt x="5830" y="67429"/>
                      <a:pt x="6366" y="65494"/>
                    </a:cubicBezTo>
                    <a:cubicBezTo>
                      <a:pt x="11012" y="50368"/>
                      <a:pt x="18874" y="44036"/>
                      <a:pt x="25486" y="44036"/>
                    </a:cubicBezTo>
                    <a:cubicBezTo>
                      <a:pt x="28345" y="44036"/>
                      <a:pt x="29953" y="45443"/>
                      <a:pt x="29953" y="50192"/>
                    </a:cubicBezTo>
                    <a:cubicBezTo>
                      <a:pt x="29953" y="54237"/>
                      <a:pt x="28881" y="56875"/>
                      <a:pt x="24414" y="67780"/>
                    </a:cubicBezTo>
                    <a:lnTo>
                      <a:pt x="13156" y="96098"/>
                    </a:lnTo>
                    <a:close/>
                  </a:path>
                </a:pathLst>
              </a:custGeom>
              <a:solidFill>
                <a:srgbClr val="000000"/>
              </a:solidFill>
              <a:ln w="252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 dirty="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97" name="Forme libre : forme 96">
                <a:extLst>
                  <a:ext uri="{FF2B5EF4-FFF2-40B4-BE49-F238E27FC236}">
                    <a16:creationId xmlns:a16="http://schemas.microsoft.com/office/drawing/2014/main" id="{399B2C21-FD6C-8EAB-944C-C6EB8C85038E}"/>
                  </a:ext>
                </a:extLst>
              </p:cNvPr>
              <p:cNvSpPr/>
              <p:nvPr>
                <p:custDataLst>
                  <p:tags r:id="rId81"/>
                </p:custDataLst>
              </p:nvPr>
            </p:nvSpPr>
            <p:spPr>
              <a:xfrm>
                <a:off x="6622546" y="6497683"/>
                <a:ext cx="83805" cy="79324"/>
              </a:xfrm>
              <a:custGeom>
                <a:avLst/>
                <a:gdLst>
                  <a:gd name="connsiteX0" fmla="*/ 83920 w 83805"/>
                  <a:gd name="connsiteY0" fmla="*/ 30844 h 79324"/>
                  <a:gd name="connsiteX1" fmla="*/ 51577 w 83805"/>
                  <a:gd name="connsiteY1" fmla="*/ 64 h 79324"/>
                  <a:gd name="connsiteX2" fmla="*/ 115 w 83805"/>
                  <a:gd name="connsiteY2" fmla="*/ 48609 h 79324"/>
                  <a:gd name="connsiteX3" fmla="*/ 32636 w 83805"/>
                  <a:gd name="connsiteY3" fmla="*/ 79389 h 79324"/>
                  <a:gd name="connsiteX4" fmla="*/ 83920 w 83805"/>
                  <a:gd name="connsiteY4" fmla="*/ 30844 h 79324"/>
                  <a:gd name="connsiteX5" fmla="*/ 32815 w 83805"/>
                  <a:gd name="connsiteY5" fmla="*/ 74464 h 79324"/>
                  <a:gd name="connsiteX6" fmla="*/ 14946 w 83805"/>
                  <a:gd name="connsiteY6" fmla="*/ 54941 h 79324"/>
                  <a:gd name="connsiteX7" fmla="*/ 25310 w 83805"/>
                  <a:gd name="connsiteY7" fmla="*/ 20467 h 79324"/>
                  <a:gd name="connsiteX8" fmla="*/ 51399 w 83805"/>
                  <a:gd name="connsiteY8" fmla="*/ 4989 h 79324"/>
                  <a:gd name="connsiteX9" fmla="*/ 69267 w 83805"/>
                  <a:gd name="connsiteY9" fmla="*/ 24512 h 79324"/>
                  <a:gd name="connsiteX10" fmla="*/ 59261 w 83805"/>
                  <a:gd name="connsiteY10" fmla="*/ 58458 h 79324"/>
                  <a:gd name="connsiteX11" fmla="*/ 32815 w 83805"/>
                  <a:gd name="connsiteY11" fmla="*/ 74464 h 7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805" h="79324">
                    <a:moveTo>
                      <a:pt x="83920" y="30844"/>
                    </a:moveTo>
                    <a:cubicBezTo>
                      <a:pt x="83920" y="11321"/>
                      <a:pt x="69089" y="64"/>
                      <a:pt x="51577" y="64"/>
                    </a:cubicBezTo>
                    <a:cubicBezTo>
                      <a:pt x="25131" y="64"/>
                      <a:pt x="115" y="24512"/>
                      <a:pt x="115" y="48609"/>
                    </a:cubicBezTo>
                    <a:cubicBezTo>
                      <a:pt x="115" y="66197"/>
                      <a:pt x="13159" y="79389"/>
                      <a:pt x="32636" y="79389"/>
                    </a:cubicBezTo>
                    <a:cubicBezTo>
                      <a:pt x="58189" y="79389"/>
                      <a:pt x="83920" y="56172"/>
                      <a:pt x="83920" y="30844"/>
                    </a:cubicBezTo>
                    <a:close/>
                    <a:moveTo>
                      <a:pt x="32815" y="74464"/>
                    </a:moveTo>
                    <a:cubicBezTo>
                      <a:pt x="23880" y="74464"/>
                      <a:pt x="14946" y="68836"/>
                      <a:pt x="14946" y="54941"/>
                    </a:cubicBezTo>
                    <a:cubicBezTo>
                      <a:pt x="14946" y="47729"/>
                      <a:pt x="18341" y="30493"/>
                      <a:pt x="25310" y="20467"/>
                    </a:cubicBezTo>
                    <a:cubicBezTo>
                      <a:pt x="32994" y="9562"/>
                      <a:pt x="43358" y="4989"/>
                      <a:pt x="51399" y="4989"/>
                    </a:cubicBezTo>
                    <a:cubicBezTo>
                      <a:pt x="61048" y="4989"/>
                      <a:pt x="69267" y="11497"/>
                      <a:pt x="69267" y="24512"/>
                    </a:cubicBezTo>
                    <a:cubicBezTo>
                      <a:pt x="69267" y="28734"/>
                      <a:pt x="67123" y="46146"/>
                      <a:pt x="59261" y="58458"/>
                    </a:cubicBezTo>
                    <a:cubicBezTo>
                      <a:pt x="52471" y="68836"/>
                      <a:pt x="41749" y="74464"/>
                      <a:pt x="32815" y="744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2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98" name="Forme libre : forme 97">
                <a:extLst>
                  <a:ext uri="{FF2B5EF4-FFF2-40B4-BE49-F238E27FC236}">
                    <a16:creationId xmlns:a16="http://schemas.microsoft.com/office/drawing/2014/main" id="{A4AAAB80-E525-598E-0139-5098EDCF8827}"/>
                  </a:ext>
                </a:extLst>
              </p:cNvPr>
              <p:cNvSpPr/>
              <p:nvPr>
                <p:custDataLst>
                  <p:tags r:id="rId82"/>
                </p:custDataLst>
              </p:nvPr>
            </p:nvSpPr>
            <p:spPr>
              <a:xfrm>
                <a:off x="6720627" y="6497683"/>
                <a:ext cx="109179" cy="79324"/>
              </a:xfrm>
              <a:custGeom>
                <a:avLst/>
                <a:gdLst>
                  <a:gd name="connsiteX0" fmla="*/ 13520 w 109179"/>
                  <a:gd name="connsiteY0" fmla="*/ 66549 h 79324"/>
                  <a:gd name="connsiteX1" fmla="*/ 11733 w 109179"/>
                  <a:gd name="connsiteY1" fmla="*/ 73761 h 79324"/>
                  <a:gd name="connsiteX2" fmla="*/ 17809 w 109179"/>
                  <a:gd name="connsiteY2" fmla="*/ 79389 h 79324"/>
                  <a:gd name="connsiteX3" fmla="*/ 24778 w 109179"/>
                  <a:gd name="connsiteY3" fmla="*/ 75519 h 79324"/>
                  <a:gd name="connsiteX4" fmla="*/ 27994 w 109179"/>
                  <a:gd name="connsiteY4" fmla="*/ 64614 h 79324"/>
                  <a:gd name="connsiteX5" fmla="*/ 31925 w 109179"/>
                  <a:gd name="connsiteY5" fmla="*/ 48785 h 79324"/>
                  <a:gd name="connsiteX6" fmla="*/ 34963 w 109179"/>
                  <a:gd name="connsiteY6" fmla="*/ 37000 h 79324"/>
                  <a:gd name="connsiteX7" fmla="*/ 42468 w 109179"/>
                  <a:gd name="connsiteY7" fmla="*/ 21171 h 79324"/>
                  <a:gd name="connsiteX8" fmla="*/ 69271 w 109179"/>
                  <a:gd name="connsiteY8" fmla="*/ 4989 h 79324"/>
                  <a:gd name="connsiteX9" fmla="*/ 79814 w 109179"/>
                  <a:gd name="connsiteY9" fmla="*/ 17301 h 79324"/>
                  <a:gd name="connsiteX10" fmla="*/ 69271 w 109179"/>
                  <a:gd name="connsiteY10" fmla="*/ 54765 h 79324"/>
                  <a:gd name="connsiteX11" fmla="*/ 66591 w 109179"/>
                  <a:gd name="connsiteY11" fmla="*/ 64263 h 79324"/>
                  <a:gd name="connsiteX12" fmla="*/ 83567 w 109179"/>
                  <a:gd name="connsiteY12" fmla="*/ 79389 h 79324"/>
                  <a:gd name="connsiteX13" fmla="*/ 109298 w 109179"/>
                  <a:gd name="connsiteY13" fmla="*/ 52478 h 79324"/>
                  <a:gd name="connsiteX14" fmla="*/ 106439 w 109179"/>
                  <a:gd name="connsiteY14" fmla="*/ 50192 h 79324"/>
                  <a:gd name="connsiteX15" fmla="*/ 103044 w 109179"/>
                  <a:gd name="connsiteY15" fmla="*/ 53182 h 79324"/>
                  <a:gd name="connsiteX16" fmla="*/ 84103 w 109179"/>
                  <a:gd name="connsiteY16" fmla="*/ 74464 h 79324"/>
                  <a:gd name="connsiteX17" fmla="*/ 79635 w 109179"/>
                  <a:gd name="connsiteY17" fmla="*/ 68308 h 79324"/>
                  <a:gd name="connsiteX18" fmla="*/ 83745 w 109179"/>
                  <a:gd name="connsiteY18" fmla="*/ 54061 h 79324"/>
                  <a:gd name="connsiteX19" fmla="*/ 93216 w 109179"/>
                  <a:gd name="connsiteY19" fmla="*/ 20115 h 79324"/>
                  <a:gd name="connsiteX20" fmla="*/ 69986 w 109179"/>
                  <a:gd name="connsiteY20" fmla="*/ 64 h 79324"/>
                  <a:gd name="connsiteX21" fmla="*/ 39788 w 109179"/>
                  <a:gd name="connsiteY21" fmla="*/ 16070 h 79324"/>
                  <a:gd name="connsiteX22" fmla="*/ 20668 w 109179"/>
                  <a:gd name="connsiteY22" fmla="*/ 64 h 79324"/>
                  <a:gd name="connsiteX23" fmla="*/ 6551 w 109179"/>
                  <a:gd name="connsiteY23" fmla="*/ 9562 h 79324"/>
                  <a:gd name="connsiteX24" fmla="*/ 119 w 109179"/>
                  <a:gd name="connsiteY24" fmla="*/ 26975 h 79324"/>
                  <a:gd name="connsiteX25" fmla="*/ 3156 w 109179"/>
                  <a:gd name="connsiteY25" fmla="*/ 29261 h 79324"/>
                  <a:gd name="connsiteX26" fmla="*/ 7088 w 109179"/>
                  <a:gd name="connsiteY26" fmla="*/ 23985 h 79324"/>
                  <a:gd name="connsiteX27" fmla="*/ 20132 w 109179"/>
                  <a:gd name="connsiteY27" fmla="*/ 4989 h 79324"/>
                  <a:gd name="connsiteX28" fmla="*/ 26029 w 109179"/>
                  <a:gd name="connsiteY28" fmla="*/ 13607 h 79324"/>
                  <a:gd name="connsiteX29" fmla="*/ 23170 w 109179"/>
                  <a:gd name="connsiteY29" fmla="*/ 28206 h 79324"/>
                  <a:gd name="connsiteX30" fmla="*/ 19238 w 109179"/>
                  <a:gd name="connsiteY30" fmla="*/ 44036 h 79324"/>
                  <a:gd name="connsiteX31" fmla="*/ 13520 w 109179"/>
                  <a:gd name="connsiteY31" fmla="*/ 66549 h 7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9179" h="79324">
                    <a:moveTo>
                      <a:pt x="13520" y="66549"/>
                    </a:moveTo>
                    <a:cubicBezTo>
                      <a:pt x="12806" y="68836"/>
                      <a:pt x="11733" y="73233"/>
                      <a:pt x="11733" y="73761"/>
                    </a:cubicBezTo>
                    <a:cubicBezTo>
                      <a:pt x="11733" y="77630"/>
                      <a:pt x="14950" y="79389"/>
                      <a:pt x="17809" y="79389"/>
                    </a:cubicBezTo>
                    <a:cubicBezTo>
                      <a:pt x="21025" y="79389"/>
                      <a:pt x="23884" y="77102"/>
                      <a:pt x="24778" y="75519"/>
                    </a:cubicBezTo>
                    <a:cubicBezTo>
                      <a:pt x="25671" y="73936"/>
                      <a:pt x="27101" y="68308"/>
                      <a:pt x="27994" y="64614"/>
                    </a:cubicBezTo>
                    <a:cubicBezTo>
                      <a:pt x="28888" y="61273"/>
                      <a:pt x="30853" y="53182"/>
                      <a:pt x="31925" y="48785"/>
                    </a:cubicBezTo>
                    <a:cubicBezTo>
                      <a:pt x="32997" y="44915"/>
                      <a:pt x="34070" y="41046"/>
                      <a:pt x="34963" y="37000"/>
                    </a:cubicBezTo>
                    <a:cubicBezTo>
                      <a:pt x="36929" y="29789"/>
                      <a:pt x="37286" y="28382"/>
                      <a:pt x="42468" y="21171"/>
                    </a:cubicBezTo>
                    <a:cubicBezTo>
                      <a:pt x="47471" y="14135"/>
                      <a:pt x="55870" y="4989"/>
                      <a:pt x="69271" y="4989"/>
                    </a:cubicBezTo>
                    <a:cubicBezTo>
                      <a:pt x="79635" y="4989"/>
                      <a:pt x="79814" y="13959"/>
                      <a:pt x="79814" y="17301"/>
                    </a:cubicBezTo>
                    <a:cubicBezTo>
                      <a:pt x="79814" y="27854"/>
                      <a:pt x="72130" y="47378"/>
                      <a:pt x="69271" y="54765"/>
                    </a:cubicBezTo>
                    <a:cubicBezTo>
                      <a:pt x="67306" y="59690"/>
                      <a:pt x="66591" y="61273"/>
                      <a:pt x="66591" y="64263"/>
                    </a:cubicBezTo>
                    <a:cubicBezTo>
                      <a:pt x="66591" y="73585"/>
                      <a:pt x="74453" y="79389"/>
                      <a:pt x="83567" y="79389"/>
                    </a:cubicBezTo>
                    <a:cubicBezTo>
                      <a:pt x="101435" y="79389"/>
                      <a:pt x="109298" y="55117"/>
                      <a:pt x="109298" y="52478"/>
                    </a:cubicBezTo>
                    <a:cubicBezTo>
                      <a:pt x="109298" y="50192"/>
                      <a:pt x="106975" y="50192"/>
                      <a:pt x="106439" y="50192"/>
                    </a:cubicBezTo>
                    <a:cubicBezTo>
                      <a:pt x="103937" y="50192"/>
                      <a:pt x="103758" y="51247"/>
                      <a:pt x="103044" y="53182"/>
                    </a:cubicBezTo>
                    <a:cubicBezTo>
                      <a:pt x="98934" y="67253"/>
                      <a:pt x="91250" y="74464"/>
                      <a:pt x="84103" y="74464"/>
                    </a:cubicBezTo>
                    <a:cubicBezTo>
                      <a:pt x="80350" y="74464"/>
                      <a:pt x="79635" y="72002"/>
                      <a:pt x="79635" y="68308"/>
                    </a:cubicBezTo>
                    <a:cubicBezTo>
                      <a:pt x="79635" y="64263"/>
                      <a:pt x="80529" y="61976"/>
                      <a:pt x="83745" y="54061"/>
                    </a:cubicBezTo>
                    <a:cubicBezTo>
                      <a:pt x="85890" y="48609"/>
                      <a:pt x="93216" y="29965"/>
                      <a:pt x="93216" y="20115"/>
                    </a:cubicBezTo>
                    <a:cubicBezTo>
                      <a:pt x="93216" y="3054"/>
                      <a:pt x="79457" y="64"/>
                      <a:pt x="69986" y="64"/>
                    </a:cubicBezTo>
                    <a:cubicBezTo>
                      <a:pt x="55155" y="64"/>
                      <a:pt x="45148" y="9034"/>
                      <a:pt x="39788" y="16070"/>
                    </a:cubicBezTo>
                    <a:cubicBezTo>
                      <a:pt x="38537" y="3934"/>
                      <a:pt x="27994" y="64"/>
                      <a:pt x="20668" y="64"/>
                    </a:cubicBezTo>
                    <a:cubicBezTo>
                      <a:pt x="12984" y="64"/>
                      <a:pt x="8874" y="5517"/>
                      <a:pt x="6551" y="9562"/>
                    </a:cubicBezTo>
                    <a:cubicBezTo>
                      <a:pt x="2620" y="16070"/>
                      <a:pt x="119" y="26095"/>
                      <a:pt x="119" y="26975"/>
                    </a:cubicBezTo>
                    <a:cubicBezTo>
                      <a:pt x="119" y="29261"/>
                      <a:pt x="2620" y="29261"/>
                      <a:pt x="3156" y="29261"/>
                    </a:cubicBezTo>
                    <a:cubicBezTo>
                      <a:pt x="5658" y="29261"/>
                      <a:pt x="5837" y="28734"/>
                      <a:pt x="7088" y="23985"/>
                    </a:cubicBezTo>
                    <a:cubicBezTo>
                      <a:pt x="9768" y="13607"/>
                      <a:pt x="13163" y="4989"/>
                      <a:pt x="20132" y="4989"/>
                    </a:cubicBezTo>
                    <a:cubicBezTo>
                      <a:pt x="24778" y="4989"/>
                      <a:pt x="26029" y="8859"/>
                      <a:pt x="26029" y="13607"/>
                    </a:cubicBezTo>
                    <a:cubicBezTo>
                      <a:pt x="26029" y="16949"/>
                      <a:pt x="24420" y="23457"/>
                      <a:pt x="23170" y="28206"/>
                    </a:cubicBezTo>
                    <a:cubicBezTo>
                      <a:pt x="21919" y="32955"/>
                      <a:pt x="20132" y="40166"/>
                      <a:pt x="19238" y="44036"/>
                    </a:cubicBezTo>
                    <a:lnTo>
                      <a:pt x="13520" y="66549"/>
                    </a:lnTo>
                    <a:close/>
                  </a:path>
                </a:pathLst>
              </a:custGeom>
              <a:solidFill>
                <a:srgbClr val="000000"/>
              </a:solidFill>
              <a:ln w="252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99" name="Forme libre : forme 98">
                <a:extLst>
                  <a:ext uri="{FF2B5EF4-FFF2-40B4-BE49-F238E27FC236}">
                    <a16:creationId xmlns:a16="http://schemas.microsoft.com/office/drawing/2014/main" id="{3D8E7081-A644-AA6C-DEBF-FE1CD6C54683}"/>
                  </a:ext>
                </a:extLst>
              </p:cNvPr>
              <p:cNvSpPr/>
              <p:nvPr>
                <p:custDataLst>
                  <p:tags r:id="rId83"/>
                </p:custDataLst>
              </p:nvPr>
            </p:nvSpPr>
            <p:spPr>
              <a:xfrm>
                <a:off x="6931012" y="6465320"/>
                <a:ext cx="60396" cy="111687"/>
              </a:xfrm>
              <a:custGeom>
                <a:avLst/>
                <a:gdLst>
                  <a:gd name="connsiteX0" fmla="*/ 36580 w 60396"/>
                  <a:gd name="connsiteY0" fmla="*/ 40518 h 111687"/>
                  <a:gd name="connsiteX1" fmla="*/ 54806 w 60396"/>
                  <a:gd name="connsiteY1" fmla="*/ 40518 h 111687"/>
                  <a:gd name="connsiteX2" fmla="*/ 60524 w 60396"/>
                  <a:gd name="connsiteY2" fmla="*/ 36649 h 111687"/>
                  <a:gd name="connsiteX3" fmla="*/ 55163 w 60396"/>
                  <a:gd name="connsiteY3" fmla="*/ 34186 h 111687"/>
                  <a:gd name="connsiteX4" fmla="*/ 38188 w 60396"/>
                  <a:gd name="connsiteY4" fmla="*/ 34186 h 111687"/>
                  <a:gd name="connsiteX5" fmla="*/ 44799 w 60396"/>
                  <a:gd name="connsiteY5" fmla="*/ 8155 h 111687"/>
                  <a:gd name="connsiteX6" fmla="*/ 45335 w 60396"/>
                  <a:gd name="connsiteY6" fmla="*/ 5693 h 111687"/>
                  <a:gd name="connsiteX7" fmla="*/ 39260 w 60396"/>
                  <a:gd name="connsiteY7" fmla="*/ 64 h 111687"/>
                  <a:gd name="connsiteX8" fmla="*/ 30861 w 60396"/>
                  <a:gd name="connsiteY8" fmla="*/ 7627 h 111687"/>
                  <a:gd name="connsiteX9" fmla="*/ 24071 w 60396"/>
                  <a:gd name="connsiteY9" fmla="*/ 34186 h 111687"/>
                  <a:gd name="connsiteX10" fmla="*/ 5845 w 60396"/>
                  <a:gd name="connsiteY10" fmla="*/ 34186 h 111687"/>
                  <a:gd name="connsiteX11" fmla="*/ 127 w 60396"/>
                  <a:gd name="connsiteY11" fmla="*/ 38056 h 111687"/>
                  <a:gd name="connsiteX12" fmla="*/ 5488 w 60396"/>
                  <a:gd name="connsiteY12" fmla="*/ 40518 h 111687"/>
                  <a:gd name="connsiteX13" fmla="*/ 22463 w 60396"/>
                  <a:gd name="connsiteY13" fmla="*/ 40518 h 111687"/>
                  <a:gd name="connsiteX14" fmla="*/ 11920 w 60396"/>
                  <a:gd name="connsiteY14" fmla="*/ 82027 h 111687"/>
                  <a:gd name="connsiteX15" fmla="*/ 9240 w 60396"/>
                  <a:gd name="connsiteY15" fmla="*/ 95043 h 111687"/>
                  <a:gd name="connsiteX16" fmla="*/ 28360 w 60396"/>
                  <a:gd name="connsiteY16" fmla="*/ 111752 h 111687"/>
                  <a:gd name="connsiteX17" fmla="*/ 59452 w 60396"/>
                  <a:gd name="connsiteY17" fmla="*/ 84841 h 111687"/>
                  <a:gd name="connsiteX18" fmla="*/ 56593 w 60396"/>
                  <a:gd name="connsiteY18" fmla="*/ 82555 h 111687"/>
                  <a:gd name="connsiteX19" fmla="*/ 52840 w 60396"/>
                  <a:gd name="connsiteY19" fmla="*/ 85897 h 111687"/>
                  <a:gd name="connsiteX20" fmla="*/ 28896 w 60396"/>
                  <a:gd name="connsiteY20" fmla="*/ 106827 h 111687"/>
                  <a:gd name="connsiteX21" fmla="*/ 22642 w 60396"/>
                  <a:gd name="connsiteY21" fmla="*/ 98209 h 111687"/>
                  <a:gd name="connsiteX22" fmla="*/ 23714 w 60396"/>
                  <a:gd name="connsiteY22" fmla="*/ 90997 h 111687"/>
                  <a:gd name="connsiteX23" fmla="*/ 36580 w 60396"/>
                  <a:gd name="connsiteY23" fmla="*/ 40518 h 111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396" h="111687">
                    <a:moveTo>
                      <a:pt x="36580" y="40518"/>
                    </a:moveTo>
                    <a:lnTo>
                      <a:pt x="54806" y="40518"/>
                    </a:lnTo>
                    <a:cubicBezTo>
                      <a:pt x="58201" y="40518"/>
                      <a:pt x="60524" y="40518"/>
                      <a:pt x="60524" y="36649"/>
                    </a:cubicBezTo>
                    <a:cubicBezTo>
                      <a:pt x="60524" y="34186"/>
                      <a:pt x="58201" y="34186"/>
                      <a:pt x="55163" y="34186"/>
                    </a:cubicBezTo>
                    <a:lnTo>
                      <a:pt x="38188" y="34186"/>
                    </a:lnTo>
                    <a:lnTo>
                      <a:pt x="44799" y="8155"/>
                    </a:lnTo>
                    <a:cubicBezTo>
                      <a:pt x="44978" y="7276"/>
                      <a:pt x="45335" y="6396"/>
                      <a:pt x="45335" y="5693"/>
                    </a:cubicBezTo>
                    <a:cubicBezTo>
                      <a:pt x="45335" y="2527"/>
                      <a:pt x="42834" y="64"/>
                      <a:pt x="39260" y="64"/>
                    </a:cubicBezTo>
                    <a:cubicBezTo>
                      <a:pt x="34793" y="64"/>
                      <a:pt x="32112" y="3054"/>
                      <a:pt x="30861" y="7627"/>
                    </a:cubicBezTo>
                    <a:cubicBezTo>
                      <a:pt x="29611" y="12025"/>
                      <a:pt x="31934" y="3582"/>
                      <a:pt x="24071" y="34186"/>
                    </a:cubicBezTo>
                    <a:lnTo>
                      <a:pt x="5845" y="34186"/>
                    </a:lnTo>
                    <a:cubicBezTo>
                      <a:pt x="2450" y="34186"/>
                      <a:pt x="127" y="34186"/>
                      <a:pt x="127" y="38056"/>
                    </a:cubicBezTo>
                    <a:cubicBezTo>
                      <a:pt x="127" y="40518"/>
                      <a:pt x="2271" y="40518"/>
                      <a:pt x="5488" y="40518"/>
                    </a:cubicBezTo>
                    <a:lnTo>
                      <a:pt x="22463" y="40518"/>
                    </a:lnTo>
                    <a:lnTo>
                      <a:pt x="11920" y="82027"/>
                    </a:lnTo>
                    <a:cubicBezTo>
                      <a:pt x="10848" y="86424"/>
                      <a:pt x="9240" y="92756"/>
                      <a:pt x="9240" y="95043"/>
                    </a:cubicBezTo>
                    <a:cubicBezTo>
                      <a:pt x="9240" y="105420"/>
                      <a:pt x="18175" y="111752"/>
                      <a:pt x="28360" y="111752"/>
                    </a:cubicBezTo>
                    <a:cubicBezTo>
                      <a:pt x="48194" y="111752"/>
                      <a:pt x="59452" y="87128"/>
                      <a:pt x="59452" y="84841"/>
                    </a:cubicBezTo>
                    <a:cubicBezTo>
                      <a:pt x="59452" y="82555"/>
                      <a:pt x="57129" y="82555"/>
                      <a:pt x="56593" y="82555"/>
                    </a:cubicBezTo>
                    <a:cubicBezTo>
                      <a:pt x="54448" y="82555"/>
                      <a:pt x="54270" y="82907"/>
                      <a:pt x="52840" y="85897"/>
                    </a:cubicBezTo>
                    <a:cubicBezTo>
                      <a:pt x="47837" y="96977"/>
                      <a:pt x="38724" y="106827"/>
                      <a:pt x="28896" y="106827"/>
                    </a:cubicBezTo>
                    <a:cubicBezTo>
                      <a:pt x="25143" y="106827"/>
                      <a:pt x="22642" y="104541"/>
                      <a:pt x="22642" y="98209"/>
                    </a:cubicBezTo>
                    <a:cubicBezTo>
                      <a:pt x="22642" y="96450"/>
                      <a:pt x="23357" y="92756"/>
                      <a:pt x="23714" y="90997"/>
                    </a:cubicBezTo>
                    <a:lnTo>
                      <a:pt x="36580" y="40518"/>
                    </a:lnTo>
                    <a:close/>
                  </a:path>
                </a:pathLst>
              </a:custGeom>
              <a:solidFill>
                <a:srgbClr val="000000"/>
              </a:solidFill>
              <a:ln w="252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00" name="Forme libre : forme 99">
                <a:extLst>
                  <a:ext uri="{FF2B5EF4-FFF2-40B4-BE49-F238E27FC236}">
                    <a16:creationId xmlns:a16="http://schemas.microsoft.com/office/drawing/2014/main" id="{BAA411F2-6FAB-9374-8270-F681622F1BC9}"/>
                  </a:ext>
                </a:extLst>
              </p:cNvPr>
              <p:cNvSpPr/>
              <p:nvPr>
                <p:custDataLst>
                  <p:tags r:id="rId84"/>
                </p:custDataLst>
              </p:nvPr>
            </p:nvSpPr>
            <p:spPr>
              <a:xfrm>
                <a:off x="7011699" y="6497683"/>
                <a:ext cx="83805" cy="79324"/>
              </a:xfrm>
              <a:custGeom>
                <a:avLst/>
                <a:gdLst>
                  <a:gd name="connsiteX0" fmla="*/ 83935 w 83805"/>
                  <a:gd name="connsiteY0" fmla="*/ 30844 h 79324"/>
                  <a:gd name="connsiteX1" fmla="*/ 51592 w 83805"/>
                  <a:gd name="connsiteY1" fmla="*/ 64 h 79324"/>
                  <a:gd name="connsiteX2" fmla="*/ 130 w 83805"/>
                  <a:gd name="connsiteY2" fmla="*/ 48609 h 79324"/>
                  <a:gd name="connsiteX3" fmla="*/ 32651 w 83805"/>
                  <a:gd name="connsiteY3" fmla="*/ 79389 h 79324"/>
                  <a:gd name="connsiteX4" fmla="*/ 83935 w 83805"/>
                  <a:gd name="connsiteY4" fmla="*/ 30844 h 79324"/>
                  <a:gd name="connsiteX5" fmla="*/ 32830 w 83805"/>
                  <a:gd name="connsiteY5" fmla="*/ 74464 h 79324"/>
                  <a:gd name="connsiteX6" fmla="*/ 14961 w 83805"/>
                  <a:gd name="connsiteY6" fmla="*/ 54941 h 79324"/>
                  <a:gd name="connsiteX7" fmla="*/ 25325 w 83805"/>
                  <a:gd name="connsiteY7" fmla="*/ 20467 h 79324"/>
                  <a:gd name="connsiteX8" fmla="*/ 51414 w 83805"/>
                  <a:gd name="connsiteY8" fmla="*/ 4989 h 79324"/>
                  <a:gd name="connsiteX9" fmla="*/ 69283 w 83805"/>
                  <a:gd name="connsiteY9" fmla="*/ 24512 h 79324"/>
                  <a:gd name="connsiteX10" fmla="*/ 59276 w 83805"/>
                  <a:gd name="connsiteY10" fmla="*/ 58458 h 79324"/>
                  <a:gd name="connsiteX11" fmla="*/ 32830 w 83805"/>
                  <a:gd name="connsiteY11" fmla="*/ 74464 h 7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805" h="79324">
                    <a:moveTo>
                      <a:pt x="83935" y="30844"/>
                    </a:moveTo>
                    <a:cubicBezTo>
                      <a:pt x="83935" y="11321"/>
                      <a:pt x="69104" y="64"/>
                      <a:pt x="51592" y="64"/>
                    </a:cubicBezTo>
                    <a:cubicBezTo>
                      <a:pt x="25146" y="64"/>
                      <a:pt x="130" y="24512"/>
                      <a:pt x="130" y="48609"/>
                    </a:cubicBezTo>
                    <a:cubicBezTo>
                      <a:pt x="130" y="66197"/>
                      <a:pt x="13174" y="79389"/>
                      <a:pt x="32651" y="79389"/>
                    </a:cubicBezTo>
                    <a:cubicBezTo>
                      <a:pt x="58204" y="79389"/>
                      <a:pt x="83935" y="56172"/>
                      <a:pt x="83935" y="30844"/>
                    </a:cubicBezTo>
                    <a:close/>
                    <a:moveTo>
                      <a:pt x="32830" y="74464"/>
                    </a:moveTo>
                    <a:cubicBezTo>
                      <a:pt x="23896" y="74464"/>
                      <a:pt x="14961" y="68836"/>
                      <a:pt x="14961" y="54941"/>
                    </a:cubicBezTo>
                    <a:cubicBezTo>
                      <a:pt x="14961" y="47729"/>
                      <a:pt x="18356" y="30493"/>
                      <a:pt x="25325" y="20467"/>
                    </a:cubicBezTo>
                    <a:cubicBezTo>
                      <a:pt x="33009" y="9562"/>
                      <a:pt x="43373" y="4989"/>
                      <a:pt x="51414" y="4989"/>
                    </a:cubicBezTo>
                    <a:cubicBezTo>
                      <a:pt x="61063" y="4989"/>
                      <a:pt x="69283" y="11497"/>
                      <a:pt x="69283" y="24512"/>
                    </a:cubicBezTo>
                    <a:cubicBezTo>
                      <a:pt x="69283" y="28734"/>
                      <a:pt x="67138" y="46146"/>
                      <a:pt x="59276" y="58458"/>
                    </a:cubicBezTo>
                    <a:cubicBezTo>
                      <a:pt x="52486" y="68836"/>
                      <a:pt x="41765" y="74464"/>
                      <a:pt x="32830" y="744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2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01" name="Forme libre : forme 100">
                <a:extLst>
                  <a:ext uri="{FF2B5EF4-FFF2-40B4-BE49-F238E27FC236}">
                    <a16:creationId xmlns:a16="http://schemas.microsoft.com/office/drawing/2014/main" id="{BCF2910B-4FC7-E6D3-7094-5CBBE7DA1FCC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>
              <a:xfrm>
                <a:off x="7108887" y="6465320"/>
                <a:ext cx="60396" cy="111687"/>
              </a:xfrm>
              <a:custGeom>
                <a:avLst/>
                <a:gdLst>
                  <a:gd name="connsiteX0" fmla="*/ 36586 w 60396"/>
                  <a:gd name="connsiteY0" fmla="*/ 40518 h 111687"/>
                  <a:gd name="connsiteX1" fmla="*/ 54813 w 60396"/>
                  <a:gd name="connsiteY1" fmla="*/ 40518 h 111687"/>
                  <a:gd name="connsiteX2" fmla="*/ 60531 w 60396"/>
                  <a:gd name="connsiteY2" fmla="*/ 36649 h 111687"/>
                  <a:gd name="connsiteX3" fmla="*/ 55170 w 60396"/>
                  <a:gd name="connsiteY3" fmla="*/ 34186 h 111687"/>
                  <a:gd name="connsiteX4" fmla="*/ 38195 w 60396"/>
                  <a:gd name="connsiteY4" fmla="*/ 34186 h 111687"/>
                  <a:gd name="connsiteX5" fmla="*/ 44806 w 60396"/>
                  <a:gd name="connsiteY5" fmla="*/ 8155 h 111687"/>
                  <a:gd name="connsiteX6" fmla="*/ 45342 w 60396"/>
                  <a:gd name="connsiteY6" fmla="*/ 5693 h 111687"/>
                  <a:gd name="connsiteX7" fmla="*/ 39267 w 60396"/>
                  <a:gd name="connsiteY7" fmla="*/ 64 h 111687"/>
                  <a:gd name="connsiteX8" fmla="*/ 30868 w 60396"/>
                  <a:gd name="connsiteY8" fmla="*/ 7627 h 111687"/>
                  <a:gd name="connsiteX9" fmla="*/ 24078 w 60396"/>
                  <a:gd name="connsiteY9" fmla="*/ 34186 h 111687"/>
                  <a:gd name="connsiteX10" fmla="*/ 5852 w 60396"/>
                  <a:gd name="connsiteY10" fmla="*/ 34186 h 111687"/>
                  <a:gd name="connsiteX11" fmla="*/ 134 w 60396"/>
                  <a:gd name="connsiteY11" fmla="*/ 38056 h 111687"/>
                  <a:gd name="connsiteX12" fmla="*/ 5495 w 60396"/>
                  <a:gd name="connsiteY12" fmla="*/ 40518 h 111687"/>
                  <a:gd name="connsiteX13" fmla="*/ 22470 w 60396"/>
                  <a:gd name="connsiteY13" fmla="*/ 40518 h 111687"/>
                  <a:gd name="connsiteX14" fmla="*/ 11927 w 60396"/>
                  <a:gd name="connsiteY14" fmla="*/ 82027 h 111687"/>
                  <a:gd name="connsiteX15" fmla="*/ 9247 w 60396"/>
                  <a:gd name="connsiteY15" fmla="*/ 95043 h 111687"/>
                  <a:gd name="connsiteX16" fmla="*/ 28367 w 60396"/>
                  <a:gd name="connsiteY16" fmla="*/ 111752 h 111687"/>
                  <a:gd name="connsiteX17" fmla="*/ 59459 w 60396"/>
                  <a:gd name="connsiteY17" fmla="*/ 84841 h 111687"/>
                  <a:gd name="connsiteX18" fmla="*/ 56600 w 60396"/>
                  <a:gd name="connsiteY18" fmla="*/ 82555 h 111687"/>
                  <a:gd name="connsiteX19" fmla="*/ 52847 w 60396"/>
                  <a:gd name="connsiteY19" fmla="*/ 85897 h 111687"/>
                  <a:gd name="connsiteX20" fmla="*/ 28903 w 60396"/>
                  <a:gd name="connsiteY20" fmla="*/ 106827 h 111687"/>
                  <a:gd name="connsiteX21" fmla="*/ 22649 w 60396"/>
                  <a:gd name="connsiteY21" fmla="*/ 98209 h 111687"/>
                  <a:gd name="connsiteX22" fmla="*/ 23721 w 60396"/>
                  <a:gd name="connsiteY22" fmla="*/ 90997 h 111687"/>
                  <a:gd name="connsiteX23" fmla="*/ 36586 w 60396"/>
                  <a:gd name="connsiteY23" fmla="*/ 40518 h 111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396" h="111687">
                    <a:moveTo>
                      <a:pt x="36586" y="40518"/>
                    </a:moveTo>
                    <a:lnTo>
                      <a:pt x="54813" y="40518"/>
                    </a:lnTo>
                    <a:cubicBezTo>
                      <a:pt x="58208" y="40518"/>
                      <a:pt x="60531" y="40518"/>
                      <a:pt x="60531" y="36649"/>
                    </a:cubicBezTo>
                    <a:cubicBezTo>
                      <a:pt x="60531" y="34186"/>
                      <a:pt x="58208" y="34186"/>
                      <a:pt x="55170" y="34186"/>
                    </a:cubicBezTo>
                    <a:lnTo>
                      <a:pt x="38195" y="34186"/>
                    </a:lnTo>
                    <a:lnTo>
                      <a:pt x="44806" y="8155"/>
                    </a:lnTo>
                    <a:cubicBezTo>
                      <a:pt x="44985" y="7276"/>
                      <a:pt x="45342" y="6396"/>
                      <a:pt x="45342" y="5693"/>
                    </a:cubicBezTo>
                    <a:cubicBezTo>
                      <a:pt x="45342" y="2527"/>
                      <a:pt x="42841" y="64"/>
                      <a:pt x="39267" y="64"/>
                    </a:cubicBezTo>
                    <a:cubicBezTo>
                      <a:pt x="34800" y="64"/>
                      <a:pt x="32119" y="3054"/>
                      <a:pt x="30868" y="7627"/>
                    </a:cubicBezTo>
                    <a:cubicBezTo>
                      <a:pt x="29618" y="12025"/>
                      <a:pt x="31941" y="3582"/>
                      <a:pt x="24078" y="34186"/>
                    </a:cubicBezTo>
                    <a:lnTo>
                      <a:pt x="5852" y="34186"/>
                    </a:lnTo>
                    <a:cubicBezTo>
                      <a:pt x="2457" y="34186"/>
                      <a:pt x="134" y="34186"/>
                      <a:pt x="134" y="38056"/>
                    </a:cubicBezTo>
                    <a:cubicBezTo>
                      <a:pt x="134" y="40518"/>
                      <a:pt x="2278" y="40518"/>
                      <a:pt x="5495" y="40518"/>
                    </a:cubicBezTo>
                    <a:lnTo>
                      <a:pt x="22470" y="40518"/>
                    </a:lnTo>
                    <a:lnTo>
                      <a:pt x="11927" y="82027"/>
                    </a:lnTo>
                    <a:cubicBezTo>
                      <a:pt x="10855" y="86424"/>
                      <a:pt x="9247" y="92756"/>
                      <a:pt x="9247" y="95043"/>
                    </a:cubicBezTo>
                    <a:cubicBezTo>
                      <a:pt x="9247" y="105420"/>
                      <a:pt x="18181" y="111752"/>
                      <a:pt x="28367" y="111752"/>
                    </a:cubicBezTo>
                    <a:cubicBezTo>
                      <a:pt x="48201" y="111752"/>
                      <a:pt x="59459" y="87128"/>
                      <a:pt x="59459" y="84841"/>
                    </a:cubicBezTo>
                    <a:cubicBezTo>
                      <a:pt x="59459" y="82555"/>
                      <a:pt x="57136" y="82555"/>
                      <a:pt x="56600" y="82555"/>
                    </a:cubicBezTo>
                    <a:cubicBezTo>
                      <a:pt x="54455" y="82555"/>
                      <a:pt x="54277" y="82907"/>
                      <a:pt x="52847" y="85897"/>
                    </a:cubicBezTo>
                    <a:cubicBezTo>
                      <a:pt x="47844" y="96977"/>
                      <a:pt x="38731" y="106827"/>
                      <a:pt x="28903" y="106827"/>
                    </a:cubicBezTo>
                    <a:cubicBezTo>
                      <a:pt x="25150" y="106827"/>
                      <a:pt x="22649" y="104541"/>
                      <a:pt x="22649" y="98209"/>
                    </a:cubicBezTo>
                    <a:cubicBezTo>
                      <a:pt x="22649" y="96450"/>
                      <a:pt x="23363" y="92756"/>
                      <a:pt x="23721" y="90997"/>
                    </a:cubicBezTo>
                    <a:lnTo>
                      <a:pt x="36586" y="40518"/>
                    </a:lnTo>
                    <a:close/>
                  </a:path>
                </a:pathLst>
              </a:custGeom>
              <a:solidFill>
                <a:srgbClr val="000000"/>
              </a:solidFill>
              <a:ln w="252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02" name="Forme libre : forme 101">
                <a:extLst>
                  <a:ext uri="{FF2B5EF4-FFF2-40B4-BE49-F238E27FC236}">
                    <a16:creationId xmlns:a16="http://schemas.microsoft.com/office/drawing/2014/main" id="{207D9521-9EC2-3CD0-4044-45AD86F42049}"/>
                  </a:ext>
                </a:extLst>
              </p:cNvPr>
              <p:cNvSpPr/>
              <p:nvPr>
                <p:custDataLst>
                  <p:tags r:id="rId86"/>
                </p:custDataLst>
              </p:nvPr>
            </p:nvSpPr>
            <p:spPr>
              <a:xfrm>
                <a:off x="7189395" y="6497683"/>
                <a:ext cx="91131" cy="79324"/>
              </a:xfrm>
              <a:custGeom>
                <a:avLst/>
                <a:gdLst>
                  <a:gd name="connsiteX0" fmla="*/ 64644 w 91131"/>
                  <a:gd name="connsiteY0" fmla="*/ 10442 h 79324"/>
                  <a:gd name="connsiteX1" fmla="*/ 46239 w 91131"/>
                  <a:gd name="connsiteY1" fmla="*/ 64 h 79324"/>
                  <a:gd name="connsiteX2" fmla="*/ 137 w 91131"/>
                  <a:gd name="connsiteY2" fmla="*/ 50192 h 79324"/>
                  <a:gd name="connsiteX3" fmla="*/ 27119 w 91131"/>
                  <a:gd name="connsiteY3" fmla="*/ 79389 h 79324"/>
                  <a:gd name="connsiteX4" fmla="*/ 52493 w 91131"/>
                  <a:gd name="connsiteY4" fmla="*/ 67077 h 79324"/>
                  <a:gd name="connsiteX5" fmla="*/ 70898 w 91131"/>
                  <a:gd name="connsiteY5" fmla="*/ 79389 h 79324"/>
                  <a:gd name="connsiteX6" fmla="*/ 85014 w 91131"/>
                  <a:gd name="connsiteY6" fmla="*/ 70067 h 79324"/>
                  <a:gd name="connsiteX7" fmla="*/ 91268 w 91131"/>
                  <a:gd name="connsiteY7" fmla="*/ 52478 h 79324"/>
                  <a:gd name="connsiteX8" fmla="*/ 88409 w 91131"/>
                  <a:gd name="connsiteY8" fmla="*/ 50192 h 79324"/>
                  <a:gd name="connsiteX9" fmla="*/ 84478 w 91131"/>
                  <a:gd name="connsiteY9" fmla="*/ 55644 h 79324"/>
                  <a:gd name="connsiteX10" fmla="*/ 71434 w 91131"/>
                  <a:gd name="connsiteY10" fmla="*/ 74464 h 79324"/>
                  <a:gd name="connsiteX11" fmla="*/ 65537 w 91131"/>
                  <a:gd name="connsiteY11" fmla="*/ 65846 h 79324"/>
                  <a:gd name="connsiteX12" fmla="*/ 68217 w 91131"/>
                  <a:gd name="connsiteY12" fmla="*/ 51951 h 79324"/>
                  <a:gd name="connsiteX13" fmla="*/ 72149 w 91131"/>
                  <a:gd name="connsiteY13" fmla="*/ 36121 h 79324"/>
                  <a:gd name="connsiteX14" fmla="*/ 75722 w 91131"/>
                  <a:gd name="connsiteY14" fmla="*/ 22754 h 79324"/>
                  <a:gd name="connsiteX15" fmla="*/ 78939 w 91131"/>
                  <a:gd name="connsiteY15" fmla="*/ 9034 h 79324"/>
                  <a:gd name="connsiteX16" fmla="*/ 72863 w 91131"/>
                  <a:gd name="connsiteY16" fmla="*/ 3406 h 79324"/>
                  <a:gd name="connsiteX17" fmla="*/ 64644 w 91131"/>
                  <a:gd name="connsiteY17" fmla="*/ 10442 h 79324"/>
                  <a:gd name="connsiteX18" fmla="*/ 53208 w 91131"/>
                  <a:gd name="connsiteY18" fmla="*/ 55644 h 79324"/>
                  <a:gd name="connsiteX19" fmla="*/ 44094 w 91131"/>
                  <a:gd name="connsiteY19" fmla="*/ 67429 h 79324"/>
                  <a:gd name="connsiteX20" fmla="*/ 27655 w 91131"/>
                  <a:gd name="connsiteY20" fmla="*/ 74464 h 79324"/>
                  <a:gd name="connsiteX21" fmla="*/ 14611 w 91131"/>
                  <a:gd name="connsiteY21" fmla="*/ 57403 h 79324"/>
                  <a:gd name="connsiteX22" fmla="*/ 23903 w 91131"/>
                  <a:gd name="connsiteY22" fmla="*/ 21698 h 79324"/>
                  <a:gd name="connsiteX23" fmla="*/ 46239 w 91131"/>
                  <a:gd name="connsiteY23" fmla="*/ 4989 h 79324"/>
                  <a:gd name="connsiteX24" fmla="*/ 62142 w 91131"/>
                  <a:gd name="connsiteY24" fmla="*/ 20291 h 79324"/>
                  <a:gd name="connsiteX25" fmla="*/ 61606 w 91131"/>
                  <a:gd name="connsiteY25" fmla="*/ 22754 h 79324"/>
                  <a:gd name="connsiteX26" fmla="*/ 53208 w 91131"/>
                  <a:gd name="connsiteY26" fmla="*/ 55644 h 7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131" h="79324">
                    <a:moveTo>
                      <a:pt x="64644" y="10442"/>
                    </a:moveTo>
                    <a:cubicBezTo>
                      <a:pt x="60891" y="4637"/>
                      <a:pt x="54816" y="64"/>
                      <a:pt x="46239" y="64"/>
                    </a:cubicBezTo>
                    <a:cubicBezTo>
                      <a:pt x="23366" y="64"/>
                      <a:pt x="137" y="24864"/>
                      <a:pt x="137" y="50192"/>
                    </a:cubicBezTo>
                    <a:cubicBezTo>
                      <a:pt x="137" y="67253"/>
                      <a:pt x="11752" y="79389"/>
                      <a:pt x="27119" y="79389"/>
                    </a:cubicBezTo>
                    <a:cubicBezTo>
                      <a:pt x="36768" y="79389"/>
                      <a:pt x="45345" y="73936"/>
                      <a:pt x="52493" y="67077"/>
                    </a:cubicBezTo>
                    <a:cubicBezTo>
                      <a:pt x="55888" y="77630"/>
                      <a:pt x="66252" y="79389"/>
                      <a:pt x="70898" y="79389"/>
                    </a:cubicBezTo>
                    <a:cubicBezTo>
                      <a:pt x="77331" y="79389"/>
                      <a:pt x="81798" y="75519"/>
                      <a:pt x="85014" y="70067"/>
                    </a:cubicBezTo>
                    <a:cubicBezTo>
                      <a:pt x="88945" y="63207"/>
                      <a:pt x="91268" y="53182"/>
                      <a:pt x="91268" y="52478"/>
                    </a:cubicBezTo>
                    <a:cubicBezTo>
                      <a:pt x="91268" y="50192"/>
                      <a:pt x="88945" y="50192"/>
                      <a:pt x="88409" y="50192"/>
                    </a:cubicBezTo>
                    <a:cubicBezTo>
                      <a:pt x="85908" y="50192"/>
                      <a:pt x="85729" y="50895"/>
                      <a:pt x="84478" y="55644"/>
                    </a:cubicBezTo>
                    <a:cubicBezTo>
                      <a:pt x="82334" y="64087"/>
                      <a:pt x="78939" y="74464"/>
                      <a:pt x="71434" y="74464"/>
                    </a:cubicBezTo>
                    <a:cubicBezTo>
                      <a:pt x="66788" y="74464"/>
                      <a:pt x="65537" y="70595"/>
                      <a:pt x="65537" y="65846"/>
                    </a:cubicBezTo>
                    <a:cubicBezTo>
                      <a:pt x="65537" y="62856"/>
                      <a:pt x="66967" y="56524"/>
                      <a:pt x="68217" y="51951"/>
                    </a:cubicBezTo>
                    <a:cubicBezTo>
                      <a:pt x="69468" y="47202"/>
                      <a:pt x="71255" y="39990"/>
                      <a:pt x="72149" y="36121"/>
                    </a:cubicBezTo>
                    <a:lnTo>
                      <a:pt x="75722" y="22754"/>
                    </a:lnTo>
                    <a:cubicBezTo>
                      <a:pt x="76795" y="18181"/>
                      <a:pt x="78939" y="9914"/>
                      <a:pt x="78939" y="9034"/>
                    </a:cubicBezTo>
                    <a:cubicBezTo>
                      <a:pt x="78939" y="5165"/>
                      <a:pt x="75722" y="3406"/>
                      <a:pt x="72863" y="3406"/>
                    </a:cubicBezTo>
                    <a:cubicBezTo>
                      <a:pt x="69826" y="3406"/>
                      <a:pt x="65716" y="5517"/>
                      <a:pt x="64644" y="10442"/>
                    </a:cubicBezTo>
                    <a:close/>
                    <a:moveTo>
                      <a:pt x="53208" y="55644"/>
                    </a:moveTo>
                    <a:cubicBezTo>
                      <a:pt x="51957" y="60569"/>
                      <a:pt x="48026" y="64087"/>
                      <a:pt x="44094" y="67429"/>
                    </a:cubicBezTo>
                    <a:cubicBezTo>
                      <a:pt x="42486" y="68836"/>
                      <a:pt x="35339" y="74464"/>
                      <a:pt x="27655" y="74464"/>
                    </a:cubicBezTo>
                    <a:cubicBezTo>
                      <a:pt x="21044" y="74464"/>
                      <a:pt x="14611" y="69891"/>
                      <a:pt x="14611" y="57403"/>
                    </a:cubicBezTo>
                    <a:cubicBezTo>
                      <a:pt x="14611" y="48081"/>
                      <a:pt x="19793" y="28734"/>
                      <a:pt x="23903" y="21698"/>
                    </a:cubicBezTo>
                    <a:cubicBezTo>
                      <a:pt x="32122" y="7627"/>
                      <a:pt x="41235" y="4989"/>
                      <a:pt x="46239" y="4989"/>
                    </a:cubicBezTo>
                    <a:cubicBezTo>
                      <a:pt x="58747" y="4989"/>
                      <a:pt x="62142" y="18356"/>
                      <a:pt x="62142" y="20291"/>
                    </a:cubicBezTo>
                    <a:cubicBezTo>
                      <a:pt x="62142" y="20995"/>
                      <a:pt x="61785" y="22226"/>
                      <a:pt x="61606" y="22754"/>
                    </a:cubicBezTo>
                    <a:lnTo>
                      <a:pt x="53208" y="55644"/>
                    </a:lnTo>
                    <a:close/>
                  </a:path>
                </a:pathLst>
              </a:custGeom>
              <a:solidFill>
                <a:srgbClr val="000000"/>
              </a:solidFill>
              <a:ln w="252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03" name="Forme libre : forme 102">
                <a:extLst>
                  <a:ext uri="{FF2B5EF4-FFF2-40B4-BE49-F238E27FC236}">
                    <a16:creationId xmlns:a16="http://schemas.microsoft.com/office/drawing/2014/main" id="{D257404A-1E78-9418-08A3-F3FE4D2399CE}"/>
                  </a:ext>
                </a:extLst>
              </p:cNvPr>
              <p:cNvSpPr/>
              <p:nvPr>
                <p:custDataLst>
                  <p:tags r:id="rId87"/>
                </p:custDataLst>
              </p:nvPr>
            </p:nvSpPr>
            <p:spPr>
              <a:xfrm>
                <a:off x="7300301" y="6453184"/>
                <a:ext cx="40026" cy="123823"/>
              </a:xfrm>
              <a:custGeom>
                <a:avLst/>
                <a:gdLst>
                  <a:gd name="connsiteX0" fmla="*/ 39453 w 40026"/>
                  <a:gd name="connsiteY0" fmla="*/ 5341 h 123823"/>
                  <a:gd name="connsiteX1" fmla="*/ 40168 w 40026"/>
                  <a:gd name="connsiteY1" fmla="*/ 2527 h 123823"/>
                  <a:gd name="connsiteX2" fmla="*/ 37309 w 40026"/>
                  <a:gd name="connsiteY2" fmla="*/ 64 h 123823"/>
                  <a:gd name="connsiteX3" fmla="*/ 14436 w 40026"/>
                  <a:gd name="connsiteY3" fmla="*/ 1823 h 123823"/>
                  <a:gd name="connsiteX4" fmla="*/ 10684 w 40026"/>
                  <a:gd name="connsiteY4" fmla="*/ 5868 h 123823"/>
                  <a:gd name="connsiteX5" fmla="*/ 15151 w 40026"/>
                  <a:gd name="connsiteY5" fmla="*/ 8331 h 123823"/>
                  <a:gd name="connsiteX6" fmla="*/ 23728 w 40026"/>
                  <a:gd name="connsiteY6" fmla="*/ 10969 h 123823"/>
                  <a:gd name="connsiteX7" fmla="*/ 23013 w 40026"/>
                  <a:gd name="connsiteY7" fmla="*/ 14839 h 123823"/>
                  <a:gd name="connsiteX8" fmla="*/ 856 w 40026"/>
                  <a:gd name="connsiteY8" fmla="*/ 101726 h 123823"/>
                  <a:gd name="connsiteX9" fmla="*/ 141 w 40026"/>
                  <a:gd name="connsiteY9" fmla="*/ 107179 h 123823"/>
                  <a:gd name="connsiteX10" fmla="*/ 18904 w 40026"/>
                  <a:gd name="connsiteY10" fmla="*/ 123888 h 123823"/>
                  <a:gd name="connsiteX11" fmla="*/ 33199 w 40026"/>
                  <a:gd name="connsiteY11" fmla="*/ 114566 h 123823"/>
                  <a:gd name="connsiteX12" fmla="*/ 39453 w 40026"/>
                  <a:gd name="connsiteY12" fmla="*/ 96977 h 123823"/>
                  <a:gd name="connsiteX13" fmla="*/ 36594 w 40026"/>
                  <a:gd name="connsiteY13" fmla="*/ 94691 h 123823"/>
                  <a:gd name="connsiteX14" fmla="*/ 33020 w 40026"/>
                  <a:gd name="connsiteY14" fmla="*/ 98912 h 123823"/>
                  <a:gd name="connsiteX15" fmla="*/ 19618 w 40026"/>
                  <a:gd name="connsiteY15" fmla="*/ 118963 h 123823"/>
                  <a:gd name="connsiteX16" fmla="*/ 13543 w 40026"/>
                  <a:gd name="connsiteY16" fmla="*/ 110345 h 123823"/>
                  <a:gd name="connsiteX17" fmla="*/ 14615 w 40026"/>
                  <a:gd name="connsiteY17" fmla="*/ 103133 h 123823"/>
                  <a:gd name="connsiteX18" fmla="*/ 39453 w 40026"/>
                  <a:gd name="connsiteY18" fmla="*/ 5341 h 12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0026" h="123823">
                    <a:moveTo>
                      <a:pt x="39453" y="5341"/>
                    </a:moveTo>
                    <a:cubicBezTo>
                      <a:pt x="39632" y="4989"/>
                      <a:pt x="40168" y="2703"/>
                      <a:pt x="40168" y="2527"/>
                    </a:cubicBezTo>
                    <a:cubicBezTo>
                      <a:pt x="40168" y="1647"/>
                      <a:pt x="39453" y="64"/>
                      <a:pt x="37309" y="64"/>
                    </a:cubicBezTo>
                    <a:cubicBezTo>
                      <a:pt x="33735" y="64"/>
                      <a:pt x="18904" y="1471"/>
                      <a:pt x="14436" y="1823"/>
                    </a:cubicBezTo>
                    <a:cubicBezTo>
                      <a:pt x="13185" y="1999"/>
                      <a:pt x="10684" y="2175"/>
                      <a:pt x="10684" y="5868"/>
                    </a:cubicBezTo>
                    <a:cubicBezTo>
                      <a:pt x="10684" y="8331"/>
                      <a:pt x="13185" y="8331"/>
                      <a:pt x="15151" y="8331"/>
                    </a:cubicBezTo>
                    <a:cubicBezTo>
                      <a:pt x="23728" y="8331"/>
                      <a:pt x="23728" y="9562"/>
                      <a:pt x="23728" y="10969"/>
                    </a:cubicBezTo>
                    <a:cubicBezTo>
                      <a:pt x="23728" y="12200"/>
                      <a:pt x="23371" y="13256"/>
                      <a:pt x="23013" y="14839"/>
                    </a:cubicBezTo>
                    <a:lnTo>
                      <a:pt x="856" y="101726"/>
                    </a:lnTo>
                    <a:cubicBezTo>
                      <a:pt x="320" y="103485"/>
                      <a:pt x="141" y="105420"/>
                      <a:pt x="141" y="107179"/>
                    </a:cubicBezTo>
                    <a:cubicBezTo>
                      <a:pt x="141" y="118436"/>
                      <a:pt x="10326" y="123888"/>
                      <a:pt x="18904" y="123888"/>
                    </a:cubicBezTo>
                    <a:cubicBezTo>
                      <a:pt x="23192" y="123888"/>
                      <a:pt x="28553" y="122481"/>
                      <a:pt x="33199" y="114566"/>
                    </a:cubicBezTo>
                    <a:cubicBezTo>
                      <a:pt x="36951" y="108058"/>
                      <a:pt x="39453" y="97681"/>
                      <a:pt x="39453" y="96977"/>
                    </a:cubicBezTo>
                    <a:cubicBezTo>
                      <a:pt x="39453" y="94691"/>
                      <a:pt x="37130" y="94691"/>
                      <a:pt x="36594" y="94691"/>
                    </a:cubicBezTo>
                    <a:cubicBezTo>
                      <a:pt x="34092" y="94691"/>
                      <a:pt x="33735" y="95746"/>
                      <a:pt x="33020" y="98912"/>
                    </a:cubicBezTo>
                    <a:cubicBezTo>
                      <a:pt x="30697" y="107707"/>
                      <a:pt x="27302" y="118963"/>
                      <a:pt x="19618" y="118963"/>
                    </a:cubicBezTo>
                    <a:cubicBezTo>
                      <a:pt x="14794" y="118963"/>
                      <a:pt x="13543" y="114566"/>
                      <a:pt x="13543" y="110345"/>
                    </a:cubicBezTo>
                    <a:cubicBezTo>
                      <a:pt x="13543" y="108410"/>
                      <a:pt x="14079" y="105068"/>
                      <a:pt x="14615" y="103133"/>
                    </a:cubicBezTo>
                    <a:lnTo>
                      <a:pt x="39453" y="5341"/>
                    </a:lnTo>
                    <a:close/>
                  </a:path>
                </a:pathLst>
              </a:custGeom>
              <a:solidFill>
                <a:srgbClr val="000000"/>
              </a:solidFill>
              <a:ln w="252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04" name="Forme libre : forme 103">
                <a:extLst>
                  <a:ext uri="{FF2B5EF4-FFF2-40B4-BE49-F238E27FC236}">
                    <a16:creationId xmlns:a16="http://schemas.microsoft.com/office/drawing/2014/main" id="{77594D5A-5FFC-7079-079A-0B019DBFABA5}"/>
                  </a:ext>
                </a:extLst>
              </p:cNvPr>
              <p:cNvSpPr/>
              <p:nvPr>
                <p:custDataLst>
                  <p:tags r:id="rId88"/>
                </p:custDataLst>
              </p:nvPr>
            </p:nvSpPr>
            <p:spPr>
              <a:xfrm>
                <a:off x="7366786" y="6497683"/>
                <a:ext cx="76479" cy="79324"/>
              </a:xfrm>
              <a:custGeom>
                <a:avLst/>
                <a:gdLst>
                  <a:gd name="connsiteX0" fmla="*/ 28198 w 76479"/>
                  <a:gd name="connsiteY0" fmla="*/ 37528 h 79324"/>
                  <a:gd name="connsiteX1" fmla="*/ 56967 w 76479"/>
                  <a:gd name="connsiteY1" fmla="*/ 33834 h 79324"/>
                  <a:gd name="connsiteX2" fmla="*/ 72692 w 76479"/>
                  <a:gd name="connsiteY2" fmla="*/ 15542 h 79324"/>
                  <a:gd name="connsiteX3" fmla="*/ 50534 w 76479"/>
                  <a:gd name="connsiteY3" fmla="*/ 64 h 79324"/>
                  <a:gd name="connsiteX4" fmla="*/ 144 w 76479"/>
                  <a:gd name="connsiteY4" fmla="*/ 46322 h 79324"/>
                  <a:gd name="connsiteX5" fmla="*/ 32308 w 76479"/>
                  <a:gd name="connsiteY5" fmla="*/ 79389 h 79324"/>
                  <a:gd name="connsiteX6" fmla="*/ 76623 w 76479"/>
                  <a:gd name="connsiteY6" fmla="*/ 59514 h 79324"/>
                  <a:gd name="connsiteX7" fmla="*/ 73585 w 76479"/>
                  <a:gd name="connsiteY7" fmla="*/ 56524 h 79324"/>
                  <a:gd name="connsiteX8" fmla="*/ 70726 w 76479"/>
                  <a:gd name="connsiteY8" fmla="*/ 58283 h 79324"/>
                  <a:gd name="connsiteX9" fmla="*/ 32665 w 76479"/>
                  <a:gd name="connsiteY9" fmla="*/ 74464 h 79324"/>
                  <a:gd name="connsiteX10" fmla="*/ 14796 w 76479"/>
                  <a:gd name="connsiteY10" fmla="*/ 53182 h 79324"/>
                  <a:gd name="connsiteX11" fmla="*/ 16941 w 76479"/>
                  <a:gd name="connsiteY11" fmla="*/ 37528 h 79324"/>
                  <a:gd name="connsiteX12" fmla="*/ 28198 w 76479"/>
                  <a:gd name="connsiteY12" fmla="*/ 37528 h 79324"/>
                  <a:gd name="connsiteX13" fmla="*/ 18370 w 76479"/>
                  <a:gd name="connsiteY13" fmla="*/ 32603 h 79324"/>
                  <a:gd name="connsiteX14" fmla="*/ 50534 w 76479"/>
                  <a:gd name="connsiteY14" fmla="*/ 4989 h 79324"/>
                  <a:gd name="connsiteX15" fmla="*/ 65008 w 76479"/>
                  <a:gd name="connsiteY15" fmla="*/ 15542 h 79324"/>
                  <a:gd name="connsiteX16" fmla="*/ 27126 w 76479"/>
                  <a:gd name="connsiteY16" fmla="*/ 32603 h 79324"/>
                  <a:gd name="connsiteX17" fmla="*/ 18370 w 76479"/>
                  <a:gd name="connsiteY17" fmla="*/ 32603 h 7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6479" h="79324">
                    <a:moveTo>
                      <a:pt x="28198" y="37528"/>
                    </a:moveTo>
                    <a:cubicBezTo>
                      <a:pt x="33201" y="37528"/>
                      <a:pt x="47318" y="37176"/>
                      <a:pt x="56967" y="33834"/>
                    </a:cubicBezTo>
                    <a:cubicBezTo>
                      <a:pt x="70190" y="29261"/>
                      <a:pt x="72692" y="20819"/>
                      <a:pt x="72692" y="15542"/>
                    </a:cubicBezTo>
                    <a:cubicBezTo>
                      <a:pt x="72692" y="5869"/>
                      <a:pt x="62864" y="64"/>
                      <a:pt x="50534" y="64"/>
                    </a:cubicBezTo>
                    <a:cubicBezTo>
                      <a:pt x="29091" y="64"/>
                      <a:pt x="144" y="16246"/>
                      <a:pt x="144" y="46322"/>
                    </a:cubicBezTo>
                    <a:cubicBezTo>
                      <a:pt x="144" y="64087"/>
                      <a:pt x="11401" y="79389"/>
                      <a:pt x="32308" y="79389"/>
                    </a:cubicBezTo>
                    <a:cubicBezTo>
                      <a:pt x="62506" y="79389"/>
                      <a:pt x="76623" y="61976"/>
                      <a:pt x="76623" y="59514"/>
                    </a:cubicBezTo>
                    <a:cubicBezTo>
                      <a:pt x="76623" y="58458"/>
                      <a:pt x="75015" y="56524"/>
                      <a:pt x="73585" y="56524"/>
                    </a:cubicBezTo>
                    <a:cubicBezTo>
                      <a:pt x="72513" y="56524"/>
                      <a:pt x="72156" y="56875"/>
                      <a:pt x="70726" y="58283"/>
                    </a:cubicBezTo>
                    <a:cubicBezTo>
                      <a:pt x="56788" y="74464"/>
                      <a:pt x="35882" y="74464"/>
                      <a:pt x="32665" y="74464"/>
                    </a:cubicBezTo>
                    <a:cubicBezTo>
                      <a:pt x="21944" y="74464"/>
                      <a:pt x="14796" y="67429"/>
                      <a:pt x="14796" y="53182"/>
                    </a:cubicBezTo>
                    <a:cubicBezTo>
                      <a:pt x="14796" y="50719"/>
                      <a:pt x="14796" y="47202"/>
                      <a:pt x="16941" y="37528"/>
                    </a:cubicBezTo>
                    <a:lnTo>
                      <a:pt x="28198" y="37528"/>
                    </a:lnTo>
                    <a:close/>
                    <a:moveTo>
                      <a:pt x="18370" y="32603"/>
                    </a:moveTo>
                    <a:cubicBezTo>
                      <a:pt x="25696" y="7100"/>
                      <a:pt x="45531" y="4989"/>
                      <a:pt x="50534" y="4989"/>
                    </a:cubicBezTo>
                    <a:cubicBezTo>
                      <a:pt x="58396" y="4989"/>
                      <a:pt x="65008" y="8859"/>
                      <a:pt x="65008" y="15542"/>
                    </a:cubicBezTo>
                    <a:cubicBezTo>
                      <a:pt x="65008" y="32603"/>
                      <a:pt x="34809" y="32603"/>
                      <a:pt x="27126" y="32603"/>
                    </a:cubicBezTo>
                    <a:lnTo>
                      <a:pt x="18370" y="32603"/>
                    </a:lnTo>
                    <a:close/>
                  </a:path>
                </a:pathLst>
              </a:custGeom>
              <a:solidFill>
                <a:srgbClr val="000000"/>
              </a:solidFill>
              <a:ln w="252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05" name="Forme libre : forme 104">
                <a:extLst>
                  <a:ext uri="{FF2B5EF4-FFF2-40B4-BE49-F238E27FC236}">
                    <a16:creationId xmlns:a16="http://schemas.microsoft.com/office/drawing/2014/main" id="{02C633F6-EBD4-4895-3666-DEFBAEE4AAE0}"/>
                  </a:ext>
                </a:extLst>
              </p:cNvPr>
              <p:cNvSpPr/>
              <p:nvPr>
                <p:custDataLst>
                  <p:tags r:id="rId89"/>
                </p:custDataLst>
              </p:nvPr>
            </p:nvSpPr>
            <p:spPr>
              <a:xfrm>
                <a:off x="7489698" y="6349110"/>
                <a:ext cx="59222" cy="251265"/>
              </a:xfrm>
              <a:custGeom>
                <a:avLst/>
                <a:gdLst>
                  <a:gd name="connsiteX0" fmla="*/ 59371 w 59222"/>
                  <a:gd name="connsiteY0" fmla="*/ 248816 h 251265"/>
                  <a:gd name="connsiteX1" fmla="*/ 55031 w 59222"/>
                  <a:gd name="connsiteY1" fmla="*/ 243288 h 251265"/>
                  <a:gd name="connsiteX2" fmla="*/ 14954 w 59222"/>
                  <a:gd name="connsiteY2" fmla="*/ 125696 h 251265"/>
                  <a:gd name="connsiteX3" fmla="*/ 56052 w 59222"/>
                  <a:gd name="connsiteY3" fmla="*/ 6847 h 251265"/>
                  <a:gd name="connsiteX4" fmla="*/ 59371 w 59222"/>
                  <a:gd name="connsiteY4" fmla="*/ 2575 h 251265"/>
                  <a:gd name="connsiteX5" fmla="*/ 56818 w 59222"/>
                  <a:gd name="connsiteY5" fmla="*/ 63 h 251265"/>
                  <a:gd name="connsiteX6" fmla="*/ 16230 w 59222"/>
                  <a:gd name="connsiteY6" fmla="*/ 49060 h 251265"/>
                  <a:gd name="connsiteX7" fmla="*/ 148 w 59222"/>
                  <a:gd name="connsiteY7" fmla="*/ 125696 h 251265"/>
                  <a:gd name="connsiteX8" fmla="*/ 16996 w 59222"/>
                  <a:gd name="connsiteY8" fmla="*/ 204091 h 251265"/>
                  <a:gd name="connsiteX9" fmla="*/ 56818 w 59222"/>
                  <a:gd name="connsiteY9" fmla="*/ 251329 h 251265"/>
                  <a:gd name="connsiteX10" fmla="*/ 59371 w 59222"/>
                  <a:gd name="connsiteY10" fmla="*/ 248816 h 251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222" h="251265">
                    <a:moveTo>
                      <a:pt x="59371" y="248816"/>
                    </a:moveTo>
                    <a:cubicBezTo>
                      <a:pt x="59371" y="248062"/>
                      <a:pt x="59371" y="247560"/>
                      <a:pt x="55031" y="243288"/>
                    </a:cubicBezTo>
                    <a:cubicBezTo>
                      <a:pt x="23122" y="211629"/>
                      <a:pt x="14954" y="164139"/>
                      <a:pt x="14954" y="125696"/>
                    </a:cubicBezTo>
                    <a:cubicBezTo>
                      <a:pt x="14954" y="81975"/>
                      <a:pt x="24654" y="38255"/>
                      <a:pt x="56052" y="6847"/>
                    </a:cubicBezTo>
                    <a:cubicBezTo>
                      <a:pt x="59371" y="3832"/>
                      <a:pt x="59371" y="3329"/>
                      <a:pt x="59371" y="2575"/>
                    </a:cubicBezTo>
                    <a:cubicBezTo>
                      <a:pt x="59371" y="817"/>
                      <a:pt x="58350" y="63"/>
                      <a:pt x="56818" y="63"/>
                    </a:cubicBezTo>
                    <a:cubicBezTo>
                      <a:pt x="54265" y="63"/>
                      <a:pt x="31291" y="17149"/>
                      <a:pt x="16230" y="49060"/>
                    </a:cubicBezTo>
                    <a:cubicBezTo>
                      <a:pt x="3211" y="76699"/>
                      <a:pt x="148" y="104589"/>
                      <a:pt x="148" y="125696"/>
                    </a:cubicBezTo>
                    <a:cubicBezTo>
                      <a:pt x="148" y="145294"/>
                      <a:pt x="2956" y="175698"/>
                      <a:pt x="16996" y="204091"/>
                    </a:cubicBezTo>
                    <a:cubicBezTo>
                      <a:pt x="32312" y="234996"/>
                      <a:pt x="54265" y="251329"/>
                      <a:pt x="56818" y="251329"/>
                    </a:cubicBezTo>
                    <a:cubicBezTo>
                      <a:pt x="58350" y="251329"/>
                      <a:pt x="59371" y="250575"/>
                      <a:pt x="59371" y="248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2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06" name="Forme libre : forme 105">
                <a:extLst>
                  <a:ext uri="{FF2B5EF4-FFF2-40B4-BE49-F238E27FC236}">
                    <a16:creationId xmlns:a16="http://schemas.microsoft.com/office/drawing/2014/main" id="{8F6D49C9-54A0-B4C2-4829-0671F5495159}"/>
                  </a:ext>
                </a:extLst>
              </p:cNvPr>
              <p:cNvSpPr/>
              <p:nvPr>
                <p:custDataLst>
                  <p:tags r:id="rId90"/>
                </p:custDataLst>
              </p:nvPr>
            </p:nvSpPr>
            <p:spPr>
              <a:xfrm>
                <a:off x="7606745" y="6358156"/>
                <a:ext cx="113084" cy="49750"/>
              </a:xfrm>
              <a:custGeom>
                <a:avLst/>
                <a:gdLst>
                  <a:gd name="connsiteX0" fmla="*/ 90773 w 113084"/>
                  <a:gd name="connsiteY0" fmla="*/ 29963 h 49750"/>
                  <a:gd name="connsiteX1" fmla="*/ 78775 w 113084"/>
                  <a:gd name="connsiteY1" fmla="*/ 44788 h 49750"/>
                  <a:gd name="connsiteX2" fmla="*/ 83880 w 113084"/>
                  <a:gd name="connsiteY2" fmla="*/ 49813 h 49750"/>
                  <a:gd name="connsiteX3" fmla="*/ 88731 w 113084"/>
                  <a:gd name="connsiteY3" fmla="*/ 46547 h 49750"/>
                  <a:gd name="connsiteX4" fmla="*/ 108897 w 113084"/>
                  <a:gd name="connsiteY4" fmla="*/ 30215 h 49750"/>
                  <a:gd name="connsiteX5" fmla="*/ 113237 w 113084"/>
                  <a:gd name="connsiteY5" fmla="*/ 24938 h 49750"/>
                  <a:gd name="connsiteX6" fmla="*/ 109663 w 113084"/>
                  <a:gd name="connsiteY6" fmla="*/ 19913 h 49750"/>
                  <a:gd name="connsiteX7" fmla="*/ 99197 w 113084"/>
                  <a:gd name="connsiteY7" fmla="*/ 5591 h 49750"/>
                  <a:gd name="connsiteX8" fmla="*/ 94091 w 113084"/>
                  <a:gd name="connsiteY8" fmla="*/ 63 h 49750"/>
                  <a:gd name="connsiteX9" fmla="*/ 88986 w 113084"/>
                  <a:gd name="connsiteY9" fmla="*/ 5339 h 49750"/>
                  <a:gd name="connsiteX10" fmla="*/ 95112 w 113084"/>
                  <a:gd name="connsiteY10" fmla="*/ 19913 h 49750"/>
                  <a:gd name="connsiteX11" fmla="*/ 9086 w 113084"/>
                  <a:gd name="connsiteY11" fmla="*/ 19913 h 49750"/>
                  <a:gd name="connsiteX12" fmla="*/ 152 w 113084"/>
                  <a:gd name="connsiteY12" fmla="*/ 24938 h 49750"/>
                  <a:gd name="connsiteX13" fmla="*/ 9086 w 113084"/>
                  <a:gd name="connsiteY13" fmla="*/ 29963 h 49750"/>
                  <a:gd name="connsiteX14" fmla="*/ 90773 w 113084"/>
                  <a:gd name="connsiteY14" fmla="*/ 29963 h 4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3084" h="49750">
                    <a:moveTo>
                      <a:pt x="90773" y="29963"/>
                    </a:moveTo>
                    <a:cubicBezTo>
                      <a:pt x="87199" y="33230"/>
                      <a:pt x="78775" y="40265"/>
                      <a:pt x="78775" y="44788"/>
                    </a:cubicBezTo>
                    <a:cubicBezTo>
                      <a:pt x="78775" y="47301"/>
                      <a:pt x="81328" y="49813"/>
                      <a:pt x="83880" y="49813"/>
                    </a:cubicBezTo>
                    <a:cubicBezTo>
                      <a:pt x="86178" y="49813"/>
                      <a:pt x="87454" y="48055"/>
                      <a:pt x="88731" y="46547"/>
                    </a:cubicBezTo>
                    <a:cubicBezTo>
                      <a:pt x="91794" y="42778"/>
                      <a:pt x="97665" y="35743"/>
                      <a:pt x="108897" y="30215"/>
                    </a:cubicBezTo>
                    <a:cubicBezTo>
                      <a:pt x="110684" y="29210"/>
                      <a:pt x="113237" y="27953"/>
                      <a:pt x="113237" y="24938"/>
                    </a:cubicBezTo>
                    <a:cubicBezTo>
                      <a:pt x="113237" y="22425"/>
                      <a:pt x="111450" y="21169"/>
                      <a:pt x="109663" y="19913"/>
                    </a:cubicBezTo>
                    <a:cubicBezTo>
                      <a:pt x="104047" y="16144"/>
                      <a:pt x="101239" y="11621"/>
                      <a:pt x="99197" y="5591"/>
                    </a:cubicBezTo>
                    <a:cubicBezTo>
                      <a:pt x="98686" y="3329"/>
                      <a:pt x="97665" y="63"/>
                      <a:pt x="94091" y="63"/>
                    </a:cubicBezTo>
                    <a:cubicBezTo>
                      <a:pt x="90517" y="63"/>
                      <a:pt x="88986" y="3329"/>
                      <a:pt x="88986" y="5339"/>
                    </a:cubicBezTo>
                    <a:cubicBezTo>
                      <a:pt x="88986" y="6596"/>
                      <a:pt x="91028" y="14636"/>
                      <a:pt x="95112" y="19913"/>
                    </a:cubicBezTo>
                    <a:lnTo>
                      <a:pt x="9086" y="19913"/>
                    </a:lnTo>
                    <a:cubicBezTo>
                      <a:pt x="4747" y="19913"/>
                      <a:pt x="152" y="19913"/>
                      <a:pt x="152" y="24938"/>
                    </a:cubicBezTo>
                    <a:cubicBezTo>
                      <a:pt x="152" y="29963"/>
                      <a:pt x="4747" y="29963"/>
                      <a:pt x="9086" y="29963"/>
                    </a:cubicBezTo>
                    <a:lnTo>
                      <a:pt x="90773" y="29963"/>
                    </a:lnTo>
                    <a:close/>
                  </a:path>
                </a:pathLst>
              </a:custGeom>
              <a:solidFill>
                <a:srgbClr val="000000"/>
              </a:solidFill>
              <a:ln w="252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07" name="Forme libre : forme 106">
                <a:extLst>
                  <a:ext uri="{FF2B5EF4-FFF2-40B4-BE49-F238E27FC236}">
                    <a16:creationId xmlns:a16="http://schemas.microsoft.com/office/drawing/2014/main" id="{7517C137-72B9-71CD-445F-B11A2992E698}"/>
                  </a:ext>
                </a:extLst>
              </p:cNvPr>
              <p:cNvSpPr/>
              <p:nvPr>
                <p:custDataLst>
                  <p:tags r:id="rId91"/>
                </p:custDataLst>
              </p:nvPr>
            </p:nvSpPr>
            <p:spPr>
              <a:xfrm>
                <a:off x="7571101" y="6426500"/>
                <a:ext cx="127124" cy="113823"/>
              </a:xfrm>
              <a:custGeom>
                <a:avLst/>
                <a:gdLst>
                  <a:gd name="connsiteX0" fmla="*/ 78009 w 127124"/>
                  <a:gd name="connsiteY0" fmla="*/ 35240 h 113823"/>
                  <a:gd name="connsiteX1" fmla="*/ 103281 w 127124"/>
                  <a:gd name="connsiteY1" fmla="*/ 5591 h 113823"/>
                  <a:gd name="connsiteX2" fmla="*/ 116045 w 127124"/>
                  <a:gd name="connsiteY2" fmla="*/ 8857 h 113823"/>
                  <a:gd name="connsiteX3" fmla="*/ 103792 w 127124"/>
                  <a:gd name="connsiteY3" fmla="*/ 22425 h 113823"/>
                  <a:gd name="connsiteX4" fmla="*/ 113492 w 127124"/>
                  <a:gd name="connsiteY4" fmla="*/ 31220 h 113823"/>
                  <a:gd name="connsiteX5" fmla="*/ 127277 w 127124"/>
                  <a:gd name="connsiteY5" fmla="*/ 16646 h 113823"/>
                  <a:gd name="connsiteX6" fmla="*/ 103536 w 127124"/>
                  <a:gd name="connsiteY6" fmla="*/ 63 h 113823"/>
                  <a:gd name="connsiteX7" fmla="*/ 76733 w 127124"/>
                  <a:gd name="connsiteY7" fmla="*/ 19159 h 113823"/>
                  <a:gd name="connsiteX8" fmla="*/ 49164 w 127124"/>
                  <a:gd name="connsiteY8" fmla="*/ 63 h 113823"/>
                  <a:gd name="connsiteX9" fmla="*/ 8065 w 127124"/>
                  <a:gd name="connsiteY9" fmla="*/ 38758 h 113823"/>
                  <a:gd name="connsiteX10" fmla="*/ 11129 w 127124"/>
                  <a:gd name="connsiteY10" fmla="*/ 41270 h 113823"/>
                  <a:gd name="connsiteX11" fmla="*/ 14447 w 127124"/>
                  <a:gd name="connsiteY11" fmla="*/ 38506 h 113823"/>
                  <a:gd name="connsiteX12" fmla="*/ 48653 w 127124"/>
                  <a:gd name="connsiteY12" fmla="*/ 5591 h 113823"/>
                  <a:gd name="connsiteX13" fmla="*/ 62438 w 127124"/>
                  <a:gd name="connsiteY13" fmla="*/ 22425 h 113823"/>
                  <a:gd name="connsiteX14" fmla="*/ 48653 w 127124"/>
                  <a:gd name="connsiteY14" fmla="*/ 82227 h 113823"/>
                  <a:gd name="connsiteX15" fmla="*/ 24403 w 127124"/>
                  <a:gd name="connsiteY15" fmla="*/ 108358 h 113823"/>
                  <a:gd name="connsiteX16" fmla="*/ 11639 w 127124"/>
                  <a:gd name="connsiteY16" fmla="*/ 105092 h 113823"/>
                  <a:gd name="connsiteX17" fmla="*/ 23637 w 127124"/>
                  <a:gd name="connsiteY17" fmla="*/ 91524 h 113823"/>
                  <a:gd name="connsiteX18" fmla="*/ 14192 w 127124"/>
                  <a:gd name="connsiteY18" fmla="*/ 82729 h 113823"/>
                  <a:gd name="connsiteX19" fmla="*/ 152 w 127124"/>
                  <a:gd name="connsiteY19" fmla="*/ 97303 h 113823"/>
                  <a:gd name="connsiteX20" fmla="*/ 24147 w 127124"/>
                  <a:gd name="connsiteY20" fmla="*/ 113886 h 113823"/>
                  <a:gd name="connsiteX21" fmla="*/ 50951 w 127124"/>
                  <a:gd name="connsiteY21" fmla="*/ 94790 h 113823"/>
                  <a:gd name="connsiteX22" fmla="*/ 78520 w 127124"/>
                  <a:gd name="connsiteY22" fmla="*/ 113886 h 113823"/>
                  <a:gd name="connsiteX23" fmla="*/ 119363 w 127124"/>
                  <a:gd name="connsiteY23" fmla="*/ 75191 h 113823"/>
                  <a:gd name="connsiteX24" fmla="*/ 116300 w 127124"/>
                  <a:gd name="connsiteY24" fmla="*/ 72679 h 113823"/>
                  <a:gd name="connsiteX25" fmla="*/ 112981 w 127124"/>
                  <a:gd name="connsiteY25" fmla="*/ 75442 h 113823"/>
                  <a:gd name="connsiteX26" fmla="*/ 79030 w 127124"/>
                  <a:gd name="connsiteY26" fmla="*/ 108358 h 113823"/>
                  <a:gd name="connsiteX27" fmla="*/ 64991 w 127124"/>
                  <a:gd name="connsiteY27" fmla="*/ 91775 h 113823"/>
                  <a:gd name="connsiteX28" fmla="*/ 69330 w 127124"/>
                  <a:gd name="connsiteY28" fmla="*/ 69663 h 113823"/>
                  <a:gd name="connsiteX29" fmla="*/ 78009 w 127124"/>
                  <a:gd name="connsiteY29" fmla="*/ 35240 h 11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27124" h="113823">
                    <a:moveTo>
                      <a:pt x="78009" y="35240"/>
                    </a:moveTo>
                    <a:cubicBezTo>
                      <a:pt x="79541" y="28707"/>
                      <a:pt x="85412" y="5591"/>
                      <a:pt x="103281" y="5591"/>
                    </a:cubicBezTo>
                    <a:cubicBezTo>
                      <a:pt x="104557" y="5591"/>
                      <a:pt x="110684" y="5591"/>
                      <a:pt x="116045" y="8857"/>
                    </a:cubicBezTo>
                    <a:cubicBezTo>
                      <a:pt x="108897" y="10113"/>
                      <a:pt x="103792" y="16395"/>
                      <a:pt x="103792" y="22425"/>
                    </a:cubicBezTo>
                    <a:cubicBezTo>
                      <a:pt x="103792" y="26446"/>
                      <a:pt x="106600" y="31220"/>
                      <a:pt x="113492" y="31220"/>
                    </a:cubicBezTo>
                    <a:cubicBezTo>
                      <a:pt x="119108" y="31220"/>
                      <a:pt x="127277" y="26697"/>
                      <a:pt x="127277" y="16646"/>
                    </a:cubicBezTo>
                    <a:cubicBezTo>
                      <a:pt x="127277" y="3580"/>
                      <a:pt x="112216" y="63"/>
                      <a:pt x="103536" y="63"/>
                    </a:cubicBezTo>
                    <a:cubicBezTo>
                      <a:pt x="88731" y="63"/>
                      <a:pt x="79796" y="13380"/>
                      <a:pt x="76733" y="19159"/>
                    </a:cubicBezTo>
                    <a:cubicBezTo>
                      <a:pt x="70351" y="2575"/>
                      <a:pt x="56567" y="63"/>
                      <a:pt x="49164" y="63"/>
                    </a:cubicBezTo>
                    <a:cubicBezTo>
                      <a:pt x="22616" y="63"/>
                      <a:pt x="8065" y="32476"/>
                      <a:pt x="8065" y="38758"/>
                    </a:cubicBezTo>
                    <a:cubicBezTo>
                      <a:pt x="8065" y="41270"/>
                      <a:pt x="10618" y="41270"/>
                      <a:pt x="11129" y="41270"/>
                    </a:cubicBezTo>
                    <a:cubicBezTo>
                      <a:pt x="13171" y="41270"/>
                      <a:pt x="13936" y="40768"/>
                      <a:pt x="14447" y="38506"/>
                    </a:cubicBezTo>
                    <a:cubicBezTo>
                      <a:pt x="23126" y="11872"/>
                      <a:pt x="39974" y="5591"/>
                      <a:pt x="48653" y="5591"/>
                    </a:cubicBezTo>
                    <a:cubicBezTo>
                      <a:pt x="53503" y="5591"/>
                      <a:pt x="62438" y="7852"/>
                      <a:pt x="62438" y="22425"/>
                    </a:cubicBezTo>
                    <a:cubicBezTo>
                      <a:pt x="62438" y="30215"/>
                      <a:pt x="58098" y="47049"/>
                      <a:pt x="48653" y="82227"/>
                    </a:cubicBezTo>
                    <a:cubicBezTo>
                      <a:pt x="44569" y="97805"/>
                      <a:pt x="35634" y="108358"/>
                      <a:pt x="24403" y="108358"/>
                    </a:cubicBezTo>
                    <a:cubicBezTo>
                      <a:pt x="22871" y="108358"/>
                      <a:pt x="17000" y="108358"/>
                      <a:pt x="11639" y="105092"/>
                    </a:cubicBezTo>
                    <a:cubicBezTo>
                      <a:pt x="18021" y="103836"/>
                      <a:pt x="23637" y="98559"/>
                      <a:pt x="23637" y="91524"/>
                    </a:cubicBezTo>
                    <a:cubicBezTo>
                      <a:pt x="23637" y="84739"/>
                      <a:pt x="18021" y="82729"/>
                      <a:pt x="14192" y="82729"/>
                    </a:cubicBezTo>
                    <a:cubicBezTo>
                      <a:pt x="6534" y="82729"/>
                      <a:pt x="152" y="89262"/>
                      <a:pt x="152" y="97303"/>
                    </a:cubicBezTo>
                    <a:cubicBezTo>
                      <a:pt x="152" y="108861"/>
                      <a:pt x="12915" y="113886"/>
                      <a:pt x="24147" y="113886"/>
                    </a:cubicBezTo>
                    <a:cubicBezTo>
                      <a:pt x="40995" y="113886"/>
                      <a:pt x="50185" y="96298"/>
                      <a:pt x="50951" y="94790"/>
                    </a:cubicBezTo>
                    <a:cubicBezTo>
                      <a:pt x="54014" y="104087"/>
                      <a:pt x="63204" y="113886"/>
                      <a:pt x="78520" y="113886"/>
                    </a:cubicBezTo>
                    <a:cubicBezTo>
                      <a:pt x="104813" y="113886"/>
                      <a:pt x="119363" y="81473"/>
                      <a:pt x="119363" y="75191"/>
                    </a:cubicBezTo>
                    <a:cubicBezTo>
                      <a:pt x="119363" y="72679"/>
                      <a:pt x="117066" y="72679"/>
                      <a:pt x="116300" y="72679"/>
                    </a:cubicBezTo>
                    <a:cubicBezTo>
                      <a:pt x="114002" y="72679"/>
                      <a:pt x="113492" y="73684"/>
                      <a:pt x="112981" y="75442"/>
                    </a:cubicBezTo>
                    <a:cubicBezTo>
                      <a:pt x="104557" y="102328"/>
                      <a:pt x="87199" y="108358"/>
                      <a:pt x="79030" y="108358"/>
                    </a:cubicBezTo>
                    <a:cubicBezTo>
                      <a:pt x="69075" y="108358"/>
                      <a:pt x="64991" y="100318"/>
                      <a:pt x="64991" y="91775"/>
                    </a:cubicBezTo>
                    <a:cubicBezTo>
                      <a:pt x="64991" y="86247"/>
                      <a:pt x="66522" y="80719"/>
                      <a:pt x="69330" y="69663"/>
                    </a:cubicBezTo>
                    <a:lnTo>
                      <a:pt x="78009" y="35240"/>
                    </a:lnTo>
                    <a:close/>
                  </a:path>
                </a:pathLst>
              </a:custGeom>
              <a:solidFill>
                <a:srgbClr val="000000"/>
              </a:solidFill>
              <a:ln w="252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08" name="Forme libre : forme 107">
                <a:extLst>
                  <a:ext uri="{FF2B5EF4-FFF2-40B4-BE49-F238E27FC236}">
                    <a16:creationId xmlns:a16="http://schemas.microsoft.com/office/drawing/2014/main" id="{E23159BB-CB54-C1A4-111F-6B5662C5585F}"/>
                  </a:ext>
                </a:extLst>
              </p:cNvPr>
              <p:cNvSpPr/>
              <p:nvPr>
                <p:custDataLst>
                  <p:tags r:id="rId92"/>
                </p:custDataLst>
              </p:nvPr>
            </p:nvSpPr>
            <p:spPr>
              <a:xfrm>
                <a:off x="7724143" y="6349110"/>
                <a:ext cx="59222" cy="251265"/>
              </a:xfrm>
              <a:custGeom>
                <a:avLst/>
                <a:gdLst>
                  <a:gd name="connsiteX0" fmla="*/ 59380 w 59222"/>
                  <a:gd name="connsiteY0" fmla="*/ 125696 h 251265"/>
                  <a:gd name="connsiteX1" fmla="*/ 42532 w 59222"/>
                  <a:gd name="connsiteY1" fmla="*/ 47301 h 251265"/>
                  <a:gd name="connsiteX2" fmla="*/ 2710 w 59222"/>
                  <a:gd name="connsiteY2" fmla="*/ 63 h 251265"/>
                  <a:gd name="connsiteX3" fmla="*/ 158 w 59222"/>
                  <a:gd name="connsiteY3" fmla="*/ 2575 h 251265"/>
                  <a:gd name="connsiteX4" fmla="*/ 5008 w 59222"/>
                  <a:gd name="connsiteY4" fmla="*/ 8355 h 251265"/>
                  <a:gd name="connsiteX5" fmla="*/ 44575 w 59222"/>
                  <a:gd name="connsiteY5" fmla="*/ 125696 h 251265"/>
                  <a:gd name="connsiteX6" fmla="*/ 3476 w 59222"/>
                  <a:gd name="connsiteY6" fmla="*/ 244544 h 251265"/>
                  <a:gd name="connsiteX7" fmla="*/ 158 w 59222"/>
                  <a:gd name="connsiteY7" fmla="*/ 248816 h 251265"/>
                  <a:gd name="connsiteX8" fmla="*/ 2710 w 59222"/>
                  <a:gd name="connsiteY8" fmla="*/ 251329 h 251265"/>
                  <a:gd name="connsiteX9" fmla="*/ 43298 w 59222"/>
                  <a:gd name="connsiteY9" fmla="*/ 202332 h 251265"/>
                  <a:gd name="connsiteX10" fmla="*/ 59380 w 59222"/>
                  <a:gd name="connsiteY10" fmla="*/ 125696 h 251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222" h="251265">
                    <a:moveTo>
                      <a:pt x="59380" y="125696"/>
                    </a:moveTo>
                    <a:cubicBezTo>
                      <a:pt x="59380" y="106097"/>
                      <a:pt x="56572" y="75694"/>
                      <a:pt x="42532" y="47301"/>
                    </a:cubicBezTo>
                    <a:cubicBezTo>
                      <a:pt x="27216" y="16395"/>
                      <a:pt x="5263" y="63"/>
                      <a:pt x="2710" y="63"/>
                    </a:cubicBezTo>
                    <a:cubicBezTo>
                      <a:pt x="1179" y="63"/>
                      <a:pt x="158" y="1068"/>
                      <a:pt x="158" y="2575"/>
                    </a:cubicBezTo>
                    <a:cubicBezTo>
                      <a:pt x="158" y="3329"/>
                      <a:pt x="158" y="3832"/>
                      <a:pt x="5008" y="8355"/>
                    </a:cubicBezTo>
                    <a:cubicBezTo>
                      <a:pt x="30024" y="33230"/>
                      <a:pt x="44575" y="73181"/>
                      <a:pt x="44575" y="125696"/>
                    </a:cubicBezTo>
                    <a:cubicBezTo>
                      <a:pt x="44575" y="168662"/>
                      <a:pt x="35130" y="212885"/>
                      <a:pt x="3476" y="244544"/>
                    </a:cubicBezTo>
                    <a:cubicBezTo>
                      <a:pt x="158" y="247560"/>
                      <a:pt x="158" y="248062"/>
                      <a:pt x="158" y="248816"/>
                    </a:cubicBezTo>
                    <a:cubicBezTo>
                      <a:pt x="158" y="250323"/>
                      <a:pt x="1179" y="251329"/>
                      <a:pt x="2710" y="251329"/>
                    </a:cubicBezTo>
                    <a:cubicBezTo>
                      <a:pt x="5263" y="251329"/>
                      <a:pt x="28237" y="234242"/>
                      <a:pt x="43298" y="202332"/>
                    </a:cubicBezTo>
                    <a:cubicBezTo>
                      <a:pt x="56317" y="174692"/>
                      <a:pt x="59380" y="146802"/>
                      <a:pt x="59380" y="1256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2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</p:grpSp>
        <p:sp>
          <p:nvSpPr>
            <p:cNvPr id="128" name="TextBox 5 1 2 4 2 2">
              <a:extLst>
                <a:ext uri="{FF2B5EF4-FFF2-40B4-BE49-F238E27FC236}">
                  <a16:creationId xmlns:a16="http://schemas.microsoft.com/office/drawing/2014/main" id="{414A8CEB-4723-3785-0DBF-1A91679B6928}"/>
                </a:ext>
              </a:extLst>
            </p:cNvPr>
            <p:cNvSpPr txBox="1"/>
            <p:nvPr/>
          </p:nvSpPr>
          <p:spPr>
            <a:xfrm>
              <a:off x="8965103" y="4433094"/>
              <a:ext cx="638862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2400" dirty="0">
                  <a:latin typeface="Abadi Extra Light" panose="020B0204020104020204" pitchFamily="34" charset="0"/>
                  <a:cs typeface="Calibri"/>
                </a:rPr>
                <a:t>+</a:t>
              </a:r>
            </a:p>
          </p:txBody>
        </p:sp>
        <p:grpSp>
          <p:nvGrpSpPr>
            <p:cNvPr id="131" name="Groupe 130" descr="\documentclass{article}&#10;\usepackage{amsmath}&#10;\pagestyle{empty}&#10;\begin{document}&#10;&#10;$\mathcal{L}_{total}(\vec{p},\vec{a},\vec{x})$&#10;&#10;&#10;\end{document}" title="IguanaTex Vector Display">
              <a:extLst>
                <a:ext uri="{FF2B5EF4-FFF2-40B4-BE49-F238E27FC236}">
                  <a16:creationId xmlns:a16="http://schemas.microsoft.com/office/drawing/2014/main" id="{BCC133CC-23BF-5E4A-7E1F-E975C451FB50}"/>
                </a:ext>
              </a:extLst>
            </p:cNvPr>
            <p:cNvGrpSpPr>
              <a:grpSpLocks noChangeAspect="1"/>
            </p:cNvGrpSpPr>
            <p:nvPr>
              <p:custDataLst>
                <p:tags r:id="rId23"/>
              </p:custDataLst>
            </p:nvPr>
          </p:nvGrpSpPr>
          <p:grpSpPr>
            <a:xfrm>
              <a:off x="4363866" y="4516975"/>
              <a:ext cx="1409074" cy="246724"/>
              <a:chOff x="4496337" y="3909321"/>
              <a:chExt cx="1409074" cy="246724"/>
            </a:xfrm>
          </p:grpSpPr>
          <p:sp>
            <p:nvSpPr>
              <p:cNvPr id="166" name="Forme libre : forme 165">
                <a:extLst>
                  <a:ext uri="{FF2B5EF4-FFF2-40B4-BE49-F238E27FC236}">
                    <a16:creationId xmlns:a16="http://schemas.microsoft.com/office/drawing/2014/main" id="{48655A5B-D7D4-DA88-EADF-AD6656FE508E}"/>
                  </a:ext>
                </a:extLst>
              </p:cNvPr>
              <p:cNvSpPr/>
              <p:nvPr>
                <p:custDataLst>
                  <p:tags r:id="rId56"/>
                </p:custDataLst>
              </p:nvPr>
            </p:nvSpPr>
            <p:spPr>
              <a:xfrm>
                <a:off x="4496337" y="3920424"/>
                <a:ext cx="157903" cy="179368"/>
              </a:xfrm>
              <a:custGeom>
                <a:avLst/>
                <a:gdLst>
                  <a:gd name="connsiteX0" fmla="*/ 37781 w 157903"/>
                  <a:gd name="connsiteY0" fmla="*/ 151058 h 179368"/>
                  <a:gd name="connsiteX1" fmla="*/ 59038 w 157903"/>
                  <a:gd name="connsiteY1" fmla="*/ 101467 h 179368"/>
                  <a:gd name="connsiteX2" fmla="*/ 93199 w 157903"/>
                  <a:gd name="connsiteY2" fmla="*/ 20788 h 179368"/>
                  <a:gd name="connsiteX3" fmla="*/ 106358 w 157903"/>
                  <a:gd name="connsiteY3" fmla="*/ 15360 h 179368"/>
                  <a:gd name="connsiteX4" fmla="*/ 124325 w 157903"/>
                  <a:gd name="connsiteY4" fmla="*/ 35838 h 179368"/>
                  <a:gd name="connsiteX5" fmla="*/ 123060 w 157903"/>
                  <a:gd name="connsiteY5" fmla="*/ 44967 h 179368"/>
                  <a:gd name="connsiteX6" fmla="*/ 124831 w 157903"/>
                  <a:gd name="connsiteY6" fmla="*/ 46694 h 179368"/>
                  <a:gd name="connsiteX7" fmla="*/ 142038 w 157903"/>
                  <a:gd name="connsiteY7" fmla="*/ 39539 h 179368"/>
                  <a:gd name="connsiteX8" fmla="*/ 148871 w 157903"/>
                  <a:gd name="connsiteY8" fmla="*/ 23502 h 179368"/>
                  <a:gd name="connsiteX9" fmla="*/ 127614 w 157903"/>
                  <a:gd name="connsiteY9" fmla="*/ 63 h 179368"/>
                  <a:gd name="connsiteX10" fmla="*/ 72449 w 157903"/>
                  <a:gd name="connsiteY10" fmla="*/ 26462 h 179368"/>
                  <a:gd name="connsiteX11" fmla="*/ 35504 w 157903"/>
                  <a:gd name="connsiteY11" fmla="*/ 109609 h 179368"/>
                  <a:gd name="connsiteX12" fmla="*/ 21333 w 157903"/>
                  <a:gd name="connsiteY12" fmla="*/ 149085 h 179368"/>
                  <a:gd name="connsiteX13" fmla="*/ 9440 w 157903"/>
                  <a:gd name="connsiteY13" fmla="*/ 166109 h 179368"/>
                  <a:gd name="connsiteX14" fmla="*/ 77 w 157903"/>
                  <a:gd name="connsiteY14" fmla="*/ 177951 h 179368"/>
                  <a:gd name="connsiteX15" fmla="*/ 2354 w 157903"/>
                  <a:gd name="connsiteY15" fmla="*/ 179432 h 179368"/>
                  <a:gd name="connsiteX16" fmla="*/ 15260 w 157903"/>
                  <a:gd name="connsiteY16" fmla="*/ 174250 h 179368"/>
                  <a:gd name="connsiteX17" fmla="*/ 25888 w 157903"/>
                  <a:gd name="connsiteY17" fmla="*/ 165368 h 179368"/>
                  <a:gd name="connsiteX18" fmla="*/ 63339 w 157903"/>
                  <a:gd name="connsiteY18" fmla="*/ 172277 h 179368"/>
                  <a:gd name="connsiteX19" fmla="*/ 102056 w 157903"/>
                  <a:gd name="connsiteY19" fmla="*/ 179432 h 179368"/>
                  <a:gd name="connsiteX20" fmla="*/ 151401 w 157903"/>
                  <a:gd name="connsiteY20" fmla="*/ 153526 h 179368"/>
                  <a:gd name="connsiteX21" fmla="*/ 157981 w 157903"/>
                  <a:gd name="connsiteY21" fmla="*/ 139956 h 179368"/>
                  <a:gd name="connsiteX22" fmla="*/ 156209 w 157903"/>
                  <a:gd name="connsiteY22" fmla="*/ 138229 h 179368"/>
                  <a:gd name="connsiteX23" fmla="*/ 141785 w 157903"/>
                  <a:gd name="connsiteY23" fmla="*/ 143903 h 179368"/>
                  <a:gd name="connsiteX24" fmla="*/ 132929 w 157903"/>
                  <a:gd name="connsiteY24" fmla="*/ 153772 h 179368"/>
                  <a:gd name="connsiteX25" fmla="*/ 129133 w 157903"/>
                  <a:gd name="connsiteY25" fmla="*/ 161174 h 179368"/>
                  <a:gd name="connsiteX26" fmla="*/ 123060 w 157903"/>
                  <a:gd name="connsiteY26" fmla="*/ 164135 h 179368"/>
                  <a:gd name="connsiteX27" fmla="*/ 81559 w 157903"/>
                  <a:gd name="connsiteY27" fmla="*/ 155993 h 179368"/>
                  <a:gd name="connsiteX28" fmla="*/ 47903 w 157903"/>
                  <a:gd name="connsiteY28" fmla="*/ 150071 h 179368"/>
                  <a:gd name="connsiteX29" fmla="*/ 37781 w 157903"/>
                  <a:gd name="connsiteY29" fmla="*/ 151058 h 17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7903" h="179368">
                    <a:moveTo>
                      <a:pt x="37781" y="151058"/>
                    </a:moveTo>
                    <a:cubicBezTo>
                      <a:pt x="51446" y="130333"/>
                      <a:pt x="55748" y="114543"/>
                      <a:pt x="59038" y="101467"/>
                    </a:cubicBezTo>
                    <a:cubicBezTo>
                      <a:pt x="67894" y="67419"/>
                      <a:pt x="77510" y="37812"/>
                      <a:pt x="93199" y="20788"/>
                    </a:cubicBezTo>
                    <a:cubicBezTo>
                      <a:pt x="96236" y="17580"/>
                      <a:pt x="98261" y="15360"/>
                      <a:pt x="106358" y="15360"/>
                    </a:cubicBezTo>
                    <a:cubicBezTo>
                      <a:pt x="123819" y="15360"/>
                      <a:pt x="124325" y="32384"/>
                      <a:pt x="124325" y="35838"/>
                    </a:cubicBezTo>
                    <a:cubicBezTo>
                      <a:pt x="124325" y="40279"/>
                      <a:pt x="123060" y="43733"/>
                      <a:pt x="123060" y="44967"/>
                    </a:cubicBezTo>
                    <a:cubicBezTo>
                      <a:pt x="123060" y="46694"/>
                      <a:pt x="124578" y="46694"/>
                      <a:pt x="124831" y="46694"/>
                    </a:cubicBezTo>
                    <a:cubicBezTo>
                      <a:pt x="128880" y="46694"/>
                      <a:pt x="135712" y="43980"/>
                      <a:pt x="142038" y="39539"/>
                    </a:cubicBezTo>
                    <a:cubicBezTo>
                      <a:pt x="146593" y="36085"/>
                      <a:pt x="148871" y="33617"/>
                      <a:pt x="148871" y="23502"/>
                    </a:cubicBezTo>
                    <a:cubicBezTo>
                      <a:pt x="148871" y="10178"/>
                      <a:pt x="141785" y="63"/>
                      <a:pt x="127614" y="63"/>
                    </a:cubicBezTo>
                    <a:cubicBezTo>
                      <a:pt x="119517" y="63"/>
                      <a:pt x="97248" y="2037"/>
                      <a:pt x="72449" y="26462"/>
                    </a:cubicBezTo>
                    <a:cubicBezTo>
                      <a:pt x="52205" y="46694"/>
                      <a:pt x="40312" y="91104"/>
                      <a:pt x="35504" y="109609"/>
                    </a:cubicBezTo>
                    <a:cubicBezTo>
                      <a:pt x="30949" y="126633"/>
                      <a:pt x="28925" y="134281"/>
                      <a:pt x="21333" y="149085"/>
                    </a:cubicBezTo>
                    <a:cubicBezTo>
                      <a:pt x="19562" y="152045"/>
                      <a:pt x="12982" y="162901"/>
                      <a:pt x="9440" y="166109"/>
                    </a:cubicBezTo>
                    <a:cubicBezTo>
                      <a:pt x="2607" y="172277"/>
                      <a:pt x="77" y="176718"/>
                      <a:pt x="77" y="177951"/>
                    </a:cubicBezTo>
                    <a:cubicBezTo>
                      <a:pt x="77" y="178445"/>
                      <a:pt x="583" y="179432"/>
                      <a:pt x="2354" y="179432"/>
                    </a:cubicBezTo>
                    <a:cubicBezTo>
                      <a:pt x="3366" y="179432"/>
                      <a:pt x="8680" y="178445"/>
                      <a:pt x="15260" y="174250"/>
                    </a:cubicBezTo>
                    <a:cubicBezTo>
                      <a:pt x="19562" y="171783"/>
                      <a:pt x="20068" y="171290"/>
                      <a:pt x="25888" y="165368"/>
                    </a:cubicBezTo>
                    <a:cubicBezTo>
                      <a:pt x="38540" y="165615"/>
                      <a:pt x="47397" y="167836"/>
                      <a:pt x="63339" y="172277"/>
                    </a:cubicBezTo>
                    <a:cubicBezTo>
                      <a:pt x="76245" y="175731"/>
                      <a:pt x="89151" y="179432"/>
                      <a:pt x="102056" y="179432"/>
                    </a:cubicBezTo>
                    <a:cubicBezTo>
                      <a:pt x="122553" y="179432"/>
                      <a:pt x="143304" y="164381"/>
                      <a:pt x="151401" y="153526"/>
                    </a:cubicBezTo>
                    <a:cubicBezTo>
                      <a:pt x="156462" y="146864"/>
                      <a:pt x="157981" y="140696"/>
                      <a:pt x="157981" y="139956"/>
                    </a:cubicBezTo>
                    <a:cubicBezTo>
                      <a:pt x="157981" y="138229"/>
                      <a:pt x="156462" y="138229"/>
                      <a:pt x="156209" y="138229"/>
                    </a:cubicBezTo>
                    <a:cubicBezTo>
                      <a:pt x="152160" y="138229"/>
                      <a:pt x="146087" y="140943"/>
                      <a:pt x="141785" y="143903"/>
                    </a:cubicBezTo>
                    <a:cubicBezTo>
                      <a:pt x="134953" y="148098"/>
                      <a:pt x="134447" y="149578"/>
                      <a:pt x="132929" y="153772"/>
                    </a:cubicBezTo>
                    <a:cubicBezTo>
                      <a:pt x="131663" y="157720"/>
                      <a:pt x="130145" y="159694"/>
                      <a:pt x="129133" y="161174"/>
                    </a:cubicBezTo>
                    <a:cubicBezTo>
                      <a:pt x="127108" y="164135"/>
                      <a:pt x="126855" y="164135"/>
                      <a:pt x="123060" y="164135"/>
                    </a:cubicBezTo>
                    <a:cubicBezTo>
                      <a:pt x="110913" y="164135"/>
                      <a:pt x="98261" y="160434"/>
                      <a:pt x="81559" y="155993"/>
                    </a:cubicBezTo>
                    <a:cubicBezTo>
                      <a:pt x="74474" y="154019"/>
                      <a:pt x="60556" y="150071"/>
                      <a:pt x="47903" y="150071"/>
                    </a:cubicBezTo>
                    <a:cubicBezTo>
                      <a:pt x="44614" y="150071"/>
                      <a:pt x="41071" y="150318"/>
                      <a:pt x="37781" y="1510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67" name="Forme libre : forme 166">
                <a:extLst>
                  <a:ext uri="{FF2B5EF4-FFF2-40B4-BE49-F238E27FC236}">
                    <a16:creationId xmlns:a16="http://schemas.microsoft.com/office/drawing/2014/main" id="{81B7BC45-A6D4-C960-3375-7C7F1E8C6FA7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>
                <a:off x="4670468" y="4023431"/>
                <a:ext cx="59871" cy="109669"/>
              </a:xfrm>
              <a:custGeom>
                <a:avLst/>
                <a:gdLst>
                  <a:gd name="connsiteX0" fmla="*/ 36219 w 59871"/>
                  <a:gd name="connsiteY0" fmla="*/ 39787 h 109669"/>
                  <a:gd name="connsiteX1" fmla="*/ 54287 w 59871"/>
                  <a:gd name="connsiteY1" fmla="*/ 39787 h 109669"/>
                  <a:gd name="connsiteX2" fmla="*/ 59955 w 59871"/>
                  <a:gd name="connsiteY2" fmla="*/ 35987 h 109669"/>
                  <a:gd name="connsiteX3" fmla="*/ 54641 w 59871"/>
                  <a:gd name="connsiteY3" fmla="*/ 33569 h 109669"/>
                  <a:gd name="connsiteX4" fmla="*/ 37813 w 59871"/>
                  <a:gd name="connsiteY4" fmla="*/ 33569 h 109669"/>
                  <a:gd name="connsiteX5" fmla="*/ 44368 w 59871"/>
                  <a:gd name="connsiteY5" fmla="*/ 8009 h 109669"/>
                  <a:gd name="connsiteX6" fmla="*/ 44899 w 59871"/>
                  <a:gd name="connsiteY6" fmla="*/ 5591 h 109669"/>
                  <a:gd name="connsiteX7" fmla="*/ 38876 w 59871"/>
                  <a:gd name="connsiteY7" fmla="*/ 64 h 109669"/>
                  <a:gd name="connsiteX8" fmla="*/ 30551 w 59871"/>
                  <a:gd name="connsiteY8" fmla="*/ 7491 h 109669"/>
                  <a:gd name="connsiteX9" fmla="*/ 23820 w 59871"/>
                  <a:gd name="connsiteY9" fmla="*/ 33569 h 109669"/>
                  <a:gd name="connsiteX10" fmla="*/ 5752 w 59871"/>
                  <a:gd name="connsiteY10" fmla="*/ 33569 h 109669"/>
                  <a:gd name="connsiteX11" fmla="*/ 84 w 59871"/>
                  <a:gd name="connsiteY11" fmla="*/ 37369 h 109669"/>
                  <a:gd name="connsiteX12" fmla="*/ 5398 w 59871"/>
                  <a:gd name="connsiteY12" fmla="*/ 39787 h 109669"/>
                  <a:gd name="connsiteX13" fmla="*/ 22226 w 59871"/>
                  <a:gd name="connsiteY13" fmla="*/ 39787 h 109669"/>
                  <a:gd name="connsiteX14" fmla="*/ 11775 w 59871"/>
                  <a:gd name="connsiteY14" fmla="*/ 80546 h 109669"/>
                  <a:gd name="connsiteX15" fmla="*/ 9118 w 59871"/>
                  <a:gd name="connsiteY15" fmla="*/ 93326 h 109669"/>
                  <a:gd name="connsiteX16" fmla="*/ 28071 w 59871"/>
                  <a:gd name="connsiteY16" fmla="*/ 109733 h 109669"/>
                  <a:gd name="connsiteX17" fmla="*/ 58893 w 59871"/>
                  <a:gd name="connsiteY17" fmla="*/ 83309 h 109669"/>
                  <a:gd name="connsiteX18" fmla="*/ 56058 w 59871"/>
                  <a:gd name="connsiteY18" fmla="*/ 81064 h 109669"/>
                  <a:gd name="connsiteX19" fmla="*/ 52339 w 59871"/>
                  <a:gd name="connsiteY19" fmla="*/ 84345 h 109669"/>
                  <a:gd name="connsiteX20" fmla="*/ 28602 w 59871"/>
                  <a:gd name="connsiteY20" fmla="*/ 104898 h 109669"/>
                  <a:gd name="connsiteX21" fmla="*/ 22403 w 59871"/>
                  <a:gd name="connsiteY21" fmla="*/ 96435 h 109669"/>
                  <a:gd name="connsiteX22" fmla="*/ 23466 w 59871"/>
                  <a:gd name="connsiteY22" fmla="*/ 89354 h 109669"/>
                  <a:gd name="connsiteX23" fmla="*/ 36219 w 59871"/>
                  <a:gd name="connsiteY23" fmla="*/ 39787 h 109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9871" h="109669">
                    <a:moveTo>
                      <a:pt x="36219" y="39787"/>
                    </a:moveTo>
                    <a:lnTo>
                      <a:pt x="54287" y="39787"/>
                    </a:lnTo>
                    <a:cubicBezTo>
                      <a:pt x="57653" y="39787"/>
                      <a:pt x="59955" y="39787"/>
                      <a:pt x="59955" y="35987"/>
                    </a:cubicBezTo>
                    <a:cubicBezTo>
                      <a:pt x="59955" y="33569"/>
                      <a:pt x="57653" y="33569"/>
                      <a:pt x="54641" y="33569"/>
                    </a:cubicBezTo>
                    <a:lnTo>
                      <a:pt x="37813" y="33569"/>
                    </a:lnTo>
                    <a:lnTo>
                      <a:pt x="44368" y="8009"/>
                    </a:lnTo>
                    <a:cubicBezTo>
                      <a:pt x="44545" y="7145"/>
                      <a:pt x="44899" y="6282"/>
                      <a:pt x="44899" y="5591"/>
                    </a:cubicBezTo>
                    <a:cubicBezTo>
                      <a:pt x="44899" y="2482"/>
                      <a:pt x="42419" y="64"/>
                      <a:pt x="38876" y="64"/>
                    </a:cubicBezTo>
                    <a:cubicBezTo>
                      <a:pt x="34448" y="64"/>
                      <a:pt x="31791" y="3000"/>
                      <a:pt x="30551" y="7491"/>
                    </a:cubicBezTo>
                    <a:cubicBezTo>
                      <a:pt x="29311" y="11808"/>
                      <a:pt x="31614" y="3518"/>
                      <a:pt x="23820" y="33569"/>
                    </a:cubicBezTo>
                    <a:lnTo>
                      <a:pt x="5752" y="33569"/>
                    </a:lnTo>
                    <a:cubicBezTo>
                      <a:pt x="2386" y="33569"/>
                      <a:pt x="84" y="33569"/>
                      <a:pt x="84" y="37369"/>
                    </a:cubicBezTo>
                    <a:cubicBezTo>
                      <a:pt x="84" y="39787"/>
                      <a:pt x="2209" y="39787"/>
                      <a:pt x="5398" y="39787"/>
                    </a:cubicBezTo>
                    <a:lnTo>
                      <a:pt x="22226" y="39787"/>
                    </a:lnTo>
                    <a:lnTo>
                      <a:pt x="11775" y="80546"/>
                    </a:lnTo>
                    <a:cubicBezTo>
                      <a:pt x="10712" y="84864"/>
                      <a:pt x="9118" y="91081"/>
                      <a:pt x="9118" y="93326"/>
                    </a:cubicBezTo>
                    <a:cubicBezTo>
                      <a:pt x="9118" y="103516"/>
                      <a:pt x="17974" y="109733"/>
                      <a:pt x="28071" y="109733"/>
                    </a:cubicBezTo>
                    <a:cubicBezTo>
                      <a:pt x="47733" y="109733"/>
                      <a:pt x="58893" y="85554"/>
                      <a:pt x="58893" y="83309"/>
                    </a:cubicBezTo>
                    <a:cubicBezTo>
                      <a:pt x="58893" y="81064"/>
                      <a:pt x="56590" y="81064"/>
                      <a:pt x="56058" y="81064"/>
                    </a:cubicBezTo>
                    <a:cubicBezTo>
                      <a:pt x="53933" y="81064"/>
                      <a:pt x="53756" y="81409"/>
                      <a:pt x="52339" y="84345"/>
                    </a:cubicBezTo>
                    <a:cubicBezTo>
                      <a:pt x="47379" y="95226"/>
                      <a:pt x="38345" y="104898"/>
                      <a:pt x="28602" y="104898"/>
                    </a:cubicBezTo>
                    <a:cubicBezTo>
                      <a:pt x="24883" y="104898"/>
                      <a:pt x="22403" y="102652"/>
                      <a:pt x="22403" y="96435"/>
                    </a:cubicBezTo>
                    <a:cubicBezTo>
                      <a:pt x="22403" y="94708"/>
                      <a:pt x="23111" y="91081"/>
                      <a:pt x="23466" y="89354"/>
                    </a:cubicBezTo>
                    <a:lnTo>
                      <a:pt x="36219" y="39787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68" name="Forme libre : forme 167">
                <a:extLst>
                  <a:ext uri="{FF2B5EF4-FFF2-40B4-BE49-F238E27FC236}">
                    <a16:creationId xmlns:a16="http://schemas.microsoft.com/office/drawing/2014/main" id="{62DE18A0-E9FE-D327-3939-5DB638E2BFB6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>
              <a:xfrm>
                <a:off x="4750454" y="4055209"/>
                <a:ext cx="83076" cy="77891"/>
              </a:xfrm>
              <a:custGeom>
                <a:avLst/>
                <a:gdLst>
                  <a:gd name="connsiteX0" fmla="*/ 83163 w 83076"/>
                  <a:gd name="connsiteY0" fmla="*/ 30288 h 77891"/>
                  <a:gd name="connsiteX1" fmla="*/ 51102 w 83076"/>
                  <a:gd name="connsiteY1" fmla="*/ 64 h 77891"/>
                  <a:gd name="connsiteX2" fmla="*/ 87 w 83076"/>
                  <a:gd name="connsiteY2" fmla="*/ 47731 h 77891"/>
                  <a:gd name="connsiteX3" fmla="*/ 32325 w 83076"/>
                  <a:gd name="connsiteY3" fmla="*/ 77955 h 77891"/>
                  <a:gd name="connsiteX4" fmla="*/ 83163 w 83076"/>
                  <a:gd name="connsiteY4" fmla="*/ 30288 h 77891"/>
                  <a:gd name="connsiteX5" fmla="*/ 32502 w 83076"/>
                  <a:gd name="connsiteY5" fmla="*/ 73119 h 77891"/>
                  <a:gd name="connsiteX6" fmla="*/ 14789 w 83076"/>
                  <a:gd name="connsiteY6" fmla="*/ 53949 h 77891"/>
                  <a:gd name="connsiteX7" fmla="*/ 25063 w 83076"/>
                  <a:gd name="connsiteY7" fmla="*/ 20098 h 77891"/>
                  <a:gd name="connsiteX8" fmla="*/ 50925 w 83076"/>
                  <a:gd name="connsiteY8" fmla="*/ 4900 h 77891"/>
                  <a:gd name="connsiteX9" fmla="*/ 68638 w 83076"/>
                  <a:gd name="connsiteY9" fmla="*/ 24071 h 77891"/>
                  <a:gd name="connsiteX10" fmla="*/ 58719 w 83076"/>
                  <a:gd name="connsiteY10" fmla="*/ 57403 h 77891"/>
                  <a:gd name="connsiteX11" fmla="*/ 32502 w 83076"/>
                  <a:gd name="connsiteY11" fmla="*/ 73119 h 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76" h="77891">
                    <a:moveTo>
                      <a:pt x="83163" y="30288"/>
                    </a:moveTo>
                    <a:cubicBezTo>
                      <a:pt x="83163" y="11118"/>
                      <a:pt x="68461" y="64"/>
                      <a:pt x="51102" y="64"/>
                    </a:cubicBezTo>
                    <a:cubicBezTo>
                      <a:pt x="24886" y="64"/>
                      <a:pt x="87" y="24071"/>
                      <a:pt x="87" y="47731"/>
                    </a:cubicBezTo>
                    <a:cubicBezTo>
                      <a:pt x="87" y="65002"/>
                      <a:pt x="13017" y="77955"/>
                      <a:pt x="32325" y="77955"/>
                    </a:cubicBezTo>
                    <a:cubicBezTo>
                      <a:pt x="57656" y="77955"/>
                      <a:pt x="83163" y="55158"/>
                      <a:pt x="83163" y="30288"/>
                    </a:cubicBezTo>
                    <a:close/>
                    <a:moveTo>
                      <a:pt x="32502" y="73119"/>
                    </a:moveTo>
                    <a:cubicBezTo>
                      <a:pt x="23646" y="73119"/>
                      <a:pt x="14789" y="67593"/>
                      <a:pt x="14789" y="53949"/>
                    </a:cubicBezTo>
                    <a:cubicBezTo>
                      <a:pt x="14789" y="46868"/>
                      <a:pt x="18154" y="29943"/>
                      <a:pt x="25063" y="20098"/>
                    </a:cubicBezTo>
                    <a:cubicBezTo>
                      <a:pt x="32680" y="9390"/>
                      <a:pt x="42953" y="4900"/>
                      <a:pt x="50925" y="4900"/>
                    </a:cubicBezTo>
                    <a:cubicBezTo>
                      <a:pt x="60490" y="4900"/>
                      <a:pt x="68638" y="11290"/>
                      <a:pt x="68638" y="24071"/>
                    </a:cubicBezTo>
                    <a:cubicBezTo>
                      <a:pt x="68638" y="28216"/>
                      <a:pt x="66512" y="45314"/>
                      <a:pt x="58719" y="57403"/>
                    </a:cubicBezTo>
                    <a:cubicBezTo>
                      <a:pt x="51987" y="67593"/>
                      <a:pt x="41359" y="73119"/>
                      <a:pt x="32502" y="731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69" name="Forme libre : forme 168">
                <a:extLst>
                  <a:ext uri="{FF2B5EF4-FFF2-40B4-BE49-F238E27FC236}">
                    <a16:creationId xmlns:a16="http://schemas.microsoft.com/office/drawing/2014/main" id="{5F01B5DE-4A2D-4E0D-AC36-F37936FE4211}"/>
                  </a:ext>
                </a:extLst>
              </p:cNvPr>
              <p:cNvSpPr/>
              <p:nvPr>
                <p:custDataLst>
                  <p:tags r:id="rId59"/>
                </p:custDataLst>
              </p:nvPr>
            </p:nvSpPr>
            <p:spPr>
              <a:xfrm>
                <a:off x="4846796" y="4023431"/>
                <a:ext cx="59871" cy="109669"/>
              </a:xfrm>
              <a:custGeom>
                <a:avLst/>
                <a:gdLst>
                  <a:gd name="connsiteX0" fmla="*/ 36226 w 59871"/>
                  <a:gd name="connsiteY0" fmla="*/ 39787 h 109669"/>
                  <a:gd name="connsiteX1" fmla="*/ 54294 w 59871"/>
                  <a:gd name="connsiteY1" fmla="*/ 39787 h 109669"/>
                  <a:gd name="connsiteX2" fmla="*/ 59962 w 59871"/>
                  <a:gd name="connsiteY2" fmla="*/ 35987 h 109669"/>
                  <a:gd name="connsiteX3" fmla="*/ 54648 w 59871"/>
                  <a:gd name="connsiteY3" fmla="*/ 33569 h 109669"/>
                  <a:gd name="connsiteX4" fmla="*/ 37820 w 59871"/>
                  <a:gd name="connsiteY4" fmla="*/ 33569 h 109669"/>
                  <a:gd name="connsiteX5" fmla="*/ 44374 w 59871"/>
                  <a:gd name="connsiteY5" fmla="*/ 8009 h 109669"/>
                  <a:gd name="connsiteX6" fmla="*/ 44906 w 59871"/>
                  <a:gd name="connsiteY6" fmla="*/ 5591 h 109669"/>
                  <a:gd name="connsiteX7" fmla="*/ 38883 w 59871"/>
                  <a:gd name="connsiteY7" fmla="*/ 64 h 109669"/>
                  <a:gd name="connsiteX8" fmla="*/ 30558 w 59871"/>
                  <a:gd name="connsiteY8" fmla="*/ 7491 h 109669"/>
                  <a:gd name="connsiteX9" fmla="*/ 23827 w 59871"/>
                  <a:gd name="connsiteY9" fmla="*/ 33569 h 109669"/>
                  <a:gd name="connsiteX10" fmla="*/ 5759 w 59871"/>
                  <a:gd name="connsiteY10" fmla="*/ 33569 h 109669"/>
                  <a:gd name="connsiteX11" fmla="*/ 91 w 59871"/>
                  <a:gd name="connsiteY11" fmla="*/ 37369 h 109669"/>
                  <a:gd name="connsiteX12" fmla="*/ 5405 w 59871"/>
                  <a:gd name="connsiteY12" fmla="*/ 39787 h 109669"/>
                  <a:gd name="connsiteX13" fmla="*/ 22232 w 59871"/>
                  <a:gd name="connsiteY13" fmla="*/ 39787 h 109669"/>
                  <a:gd name="connsiteX14" fmla="*/ 11781 w 59871"/>
                  <a:gd name="connsiteY14" fmla="*/ 80546 h 109669"/>
                  <a:gd name="connsiteX15" fmla="*/ 9124 w 59871"/>
                  <a:gd name="connsiteY15" fmla="*/ 93326 h 109669"/>
                  <a:gd name="connsiteX16" fmla="*/ 28078 w 59871"/>
                  <a:gd name="connsiteY16" fmla="*/ 109733 h 109669"/>
                  <a:gd name="connsiteX17" fmla="*/ 58900 w 59871"/>
                  <a:gd name="connsiteY17" fmla="*/ 83309 h 109669"/>
                  <a:gd name="connsiteX18" fmla="*/ 56065 w 59871"/>
                  <a:gd name="connsiteY18" fmla="*/ 81064 h 109669"/>
                  <a:gd name="connsiteX19" fmla="*/ 52346 w 59871"/>
                  <a:gd name="connsiteY19" fmla="*/ 84345 h 109669"/>
                  <a:gd name="connsiteX20" fmla="*/ 28609 w 59871"/>
                  <a:gd name="connsiteY20" fmla="*/ 104898 h 109669"/>
                  <a:gd name="connsiteX21" fmla="*/ 22410 w 59871"/>
                  <a:gd name="connsiteY21" fmla="*/ 96435 h 109669"/>
                  <a:gd name="connsiteX22" fmla="*/ 23472 w 59871"/>
                  <a:gd name="connsiteY22" fmla="*/ 89354 h 109669"/>
                  <a:gd name="connsiteX23" fmla="*/ 36226 w 59871"/>
                  <a:gd name="connsiteY23" fmla="*/ 39787 h 109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9871" h="109669">
                    <a:moveTo>
                      <a:pt x="36226" y="39787"/>
                    </a:moveTo>
                    <a:lnTo>
                      <a:pt x="54294" y="39787"/>
                    </a:lnTo>
                    <a:cubicBezTo>
                      <a:pt x="57660" y="39787"/>
                      <a:pt x="59962" y="39787"/>
                      <a:pt x="59962" y="35987"/>
                    </a:cubicBezTo>
                    <a:cubicBezTo>
                      <a:pt x="59962" y="33569"/>
                      <a:pt x="57660" y="33569"/>
                      <a:pt x="54648" y="33569"/>
                    </a:cubicBezTo>
                    <a:lnTo>
                      <a:pt x="37820" y="33569"/>
                    </a:lnTo>
                    <a:lnTo>
                      <a:pt x="44374" y="8009"/>
                    </a:lnTo>
                    <a:cubicBezTo>
                      <a:pt x="44552" y="7145"/>
                      <a:pt x="44906" y="6282"/>
                      <a:pt x="44906" y="5591"/>
                    </a:cubicBezTo>
                    <a:cubicBezTo>
                      <a:pt x="44906" y="2482"/>
                      <a:pt x="42426" y="64"/>
                      <a:pt x="38883" y="64"/>
                    </a:cubicBezTo>
                    <a:cubicBezTo>
                      <a:pt x="34455" y="64"/>
                      <a:pt x="31798" y="3000"/>
                      <a:pt x="30558" y="7491"/>
                    </a:cubicBezTo>
                    <a:cubicBezTo>
                      <a:pt x="29318" y="11808"/>
                      <a:pt x="31621" y="3518"/>
                      <a:pt x="23827" y="33569"/>
                    </a:cubicBezTo>
                    <a:lnTo>
                      <a:pt x="5759" y="33569"/>
                    </a:lnTo>
                    <a:cubicBezTo>
                      <a:pt x="2393" y="33569"/>
                      <a:pt x="91" y="33569"/>
                      <a:pt x="91" y="37369"/>
                    </a:cubicBezTo>
                    <a:cubicBezTo>
                      <a:pt x="91" y="39787"/>
                      <a:pt x="2216" y="39787"/>
                      <a:pt x="5405" y="39787"/>
                    </a:cubicBezTo>
                    <a:lnTo>
                      <a:pt x="22232" y="39787"/>
                    </a:lnTo>
                    <a:lnTo>
                      <a:pt x="11781" y="80546"/>
                    </a:lnTo>
                    <a:cubicBezTo>
                      <a:pt x="10719" y="84864"/>
                      <a:pt x="9124" y="91081"/>
                      <a:pt x="9124" y="93326"/>
                    </a:cubicBezTo>
                    <a:cubicBezTo>
                      <a:pt x="9124" y="103516"/>
                      <a:pt x="17981" y="109733"/>
                      <a:pt x="28078" y="109733"/>
                    </a:cubicBezTo>
                    <a:cubicBezTo>
                      <a:pt x="47740" y="109733"/>
                      <a:pt x="58900" y="85554"/>
                      <a:pt x="58900" y="83309"/>
                    </a:cubicBezTo>
                    <a:cubicBezTo>
                      <a:pt x="58900" y="81064"/>
                      <a:pt x="56597" y="81064"/>
                      <a:pt x="56065" y="81064"/>
                    </a:cubicBezTo>
                    <a:cubicBezTo>
                      <a:pt x="53940" y="81064"/>
                      <a:pt x="53763" y="81409"/>
                      <a:pt x="52346" y="84345"/>
                    </a:cubicBezTo>
                    <a:cubicBezTo>
                      <a:pt x="47386" y="95226"/>
                      <a:pt x="38352" y="104898"/>
                      <a:pt x="28609" y="104898"/>
                    </a:cubicBezTo>
                    <a:cubicBezTo>
                      <a:pt x="24890" y="104898"/>
                      <a:pt x="22410" y="102652"/>
                      <a:pt x="22410" y="96435"/>
                    </a:cubicBezTo>
                    <a:cubicBezTo>
                      <a:pt x="22410" y="94708"/>
                      <a:pt x="23118" y="91081"/>
                      <a:pt x="23472" y="89354"/>
                    </a:cubicBezTo>
                    <a:lnTo>
                      <a:pt x="36226" y="39787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70" name="Forme libre : forme 169">
                <a:extLst>
                  <a:ext uri="{FF2B5EF4-FFF2-40B4-BE49-F238E27FC236}">
                    <a16:creationId xmlns:a16="http://schemas.microsoft.com/office/drawing/2014/main" id="{1946D459-9E83-CE35-DBA2-1D0A5C9B6382}"/>
                  </a:ext>
                </a:extLst>
              </p:cNvPr>
              <p:cNvSpPr/>
              <p:nvPr>
                <p:custDataLst>
                  <p:tags r:id="rId60"/>
                </p:custDataLst>
              </p:nvPr>
            </p:nvSpPr>
            <p:spPr>
              <a:xfrm>
                <a:off x="4926605" y="4055209"/>
                <a:ext cx="90339" cy="77891"/>
              </a:xfrm>
              <a:custGeom>
                <a:avLst/>
                <a:gdLst>
                  <a:gd name="connsiteX0" fmla="*/ 64040 w 90339"/>
                  <a:gd name="connsiteY0" fmla="*/ 10254 h 77891"/>
                  <a:gd name="connsiteX1" fmla="*/ 45795 w 90339"/>
                  <a:gd name="connsiteY1" fmla="*/ 64 h 77891"/>
                  <a:gd name="connsiteX2" fmla="*/ 94 w 90339"/>
                  <a:gd name="connsiteY2" fmla="*/ 49286 h 77891"/>
                  <a:gd name="connsiteX3" fmla="*/ 26841 w 90339"/>
                  <a:gd name="connsiteY3" fmla="*/ 77955 h 77891"/>
                  <a:gd name="connsiteX4" fmla="*/ 51994 w 90339"/>
                  <a:gd name="connsiteY4" fmla="*/ 65866 h 77891"/>
                  <a:gd name="connsiteX5" fmla="*/ 70239 w 90339"/>
                  <a:gd name="connsiteY5" fmla="*/ 77955 h 77891"/>
                  <a:gd name="connsiteX6" fmla="*/ 84233 w 90339"/>
                  <a:gd name="connsiteY6" fmla="*/ 68802 h 77891"/>
                  <a:gd name="connsiteX7" fmla="*/ 90433 w 90339"/>
                  <a:gd name="connsiteY7" fmla="*/ 51531 h 77891"/>
                  <a:gd name="connsiteX8" fmla="*/ 87599 w 90339"/>
                  <a:gd name="connsiteY8" fmla="*/ 49286 h 77891"/>
                  <a:gd name="connsiteX9" fmla="*/ 83702 w 90339"/>
                  <a:gd name="connsiteY9" fmla="*/ 54640 h 77891"/>
                  <a:gd name="connsiteX10" fmla="*/ 70771 w 90339"/>
                  <a:gd name="connsiteY10" fmla="*/ 73119 h 77891"/>
                  <a:gd name="connsiteX11" fmla="*/ 64925 w 90339"/>
                  <a:gd name="connsiteY11" fmla="*/ 64657 h 77891"/>
                  <a:gd name="connsiteX12" fmla="*/ 67582 w 90339"/>
                  <a:gd name="connsiteY12" fmla="*/ 51013 h 77891"/>
                  <a:gd name="connsiteX13" fmla="*/ 71479 w 90339"/>
                  <a:gd name="connsiteY13" fmla="*/ 35469 h 77891"/>
                  <a:gd name="connsiteX14" fmla="*/ 75022 w 90339"/>
                  <a:gd name="connsiteY14" fmla="*/ 22343 h 77891"/>
                  <a:gd name="connsiteX15" fmla="*/ 78210 w 90339"/>
                  <a:gd name="connsiteY15" fmla="*/ 8872 h 77891"/>
                  <a:gd name="connsiteX16" fmla="*/ 72188 w 90339"/>
                  <a:gd name="connsiteY16" fmla="*/ 3346 h 77891"/>
                  <a:gd name="connsiteX17" fmla="*/ 64040 w 90339"/>
                  <a:gd name="connsiteY17" fmla="*/ 10254 h 77891"/>
                  <a:gd name="connsiteX18" fmla="*/ 52703 w 90339"/>
                  <a:gd name="connsiteY18" fmla="*/ 54640 h 77891"/>
                  <a:gd name="connsiteX19" fmla="*/ 43669 w 90339"/>
                  <a:gd name="connsiteY19" fmla="*/ 66211 h 77891"/>
                  <a:gd name="connsiteX20" fmla="*/ 27372 w 90339"/>
                  <a:gd name="connsiteY20" fmla="*/ 73119 h 77891"/>
                  <a:gd name="connsiteX21" fmla="*/ 14442 w 90339"/>
                  <a:gd name="connsiteY21" fmla="*/ 56367 h 77891"/>
                  <a:gd name="connsiteX22" fmla="*/ 23653 w 90339"/>
                  <a:gd name="connsiteY22" fmla="*/ 21307 h 77891"/>
                  <a:gd name="connsiteX23" fmla="*/ 45795 w 90339"/>
                  <a:gd name="connsiteY23" fmla="*/ 4900 h 77891"/>
                  <a:gd name="connsiteX24" fmla="*/ 61560 w 90339"/>
                  <a:gd name="connsiteY24" fmla="*/ 19926 h 77891"/>
                  <a:gd name="connsiteX25" fmla="*/ 61028 w 90339"/>
                  <a:gd name="connsiteY25" fmla="*/ 22343 h 77891"/>
                  <a:gd name="connsiteX26" fmla="*/ 52703 w 90339"/>
                  <a:gd name="connsiteY26" fmla="*/ 54640 h 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0339" h="77891">
                    <a:moveTo>
                      <a:pt x="64040" y="10254"/>
                    </a:moveTo>
                    <a:cubicBezTo>
                      <a:pt x="60320" y="4555"/>
                      <a:pt x="54297" y="64"/>
                      <a:pt x="45795" y="64"/>
                    </a:cubicBezTo>
                    <a:cubicBezTo>
                      <a:pt x="23121" y="64"/>
                      <a:pt x="94" y="24416"/>
                      <a:pt x="94" y="49286"/>
                    </a:cubicBezTo>
                    <a:cubicBezTo>
                      <a:pt x="94" y="66038"/>
                      <a:pt x="11607" y="77955"/>
                      <a:pt x="26841" y="77955"/>
                    </a:cubicBezTo>
                    <a:cubicBezTo>
                      <a:pt x="36406" y="77955"/>
                      <a:pt x="44909" y="72601"/>
                      <a:pt x="51994" y="65866"/>
                    </a:cubicBezTo>
                    <a:cubicBezTo>
                      <a:pt x="55360" y="76228"/>
                      <a:pt x="65634" y="77955"/>
                      <a:pt x="70239" y="77955"/>
                    </a:cubicBezTo>
                    <a:cubicBezTo>
                      <a:pt x="76616" y="77955"/>
                      <a:pt x="81045" y="74156"/>
                      <a:pt x="84233" y="68802"/>
                    </a:cubicBezTo>
                    <a:cubicBezTo>
                      <a:pt x="88130" y="62066"/>
                      <a:pt x="90433" y="52222"/>
                      <a:pt x="90433" y="51531"/>
                    </a:cubicBezTo>
                    <a:cubicBezTo>
                      <a:pt x="90433" y="49286"/>
                      <a:pt x="88130" y="49286"/>
                      <a:pt x="87599" y="49286"/>
                    </a:cubicBezTo>
                    <a:cubicBezTo>
                      <a:pt x="85119" y="49286"/>
                      <a:pt x="84942" y="49977"/>
                      <a:pt x="83702" y="54640"/>
                    </a:cubicBezTo>
                    <a:cubicBezTo>
                      <a:pt x="81576" y="62930"/>
                      <a:pt x="78210" y="73119"/>
                      <a:pt x="70771" y="73119"/>
                    </a:cubicBezTo>
                    <a:cubicBezTo>
                      <a:pt x="66165" y="73119"/>
                      <a:pt x="64925" y="69320"/>
                      <a:pt x="64925" y="64657"/>
                    </a:cubicBezTo>
                    <a:cubicBezTo>
                      <a:pt x="64925" y="61721"/>
                      <a:pt x="66342" y="55503"/>
                      <a:pt x="67582" y="51013"/>
                    </a:cubicBezTo>
                    <a:cubicBezTo>
                      <a:pt x="68822" y="46350"/>
                      <a:pt x="70594" y="39269"/>
                      <a:pt x="71479" y="35469"/>
                    </a:cubicBezTo>
                    <a:lnTo>
                      <a:pt x="75022" y="22343"/>
                    </a:lnTo>
                    <a:cubicBezTo>
                      <a:pt x="76085" y="17853"/>
                      <a:pt x="78210" y="9736"/>
                      <a:pt x="78210" y="8872"/>
                    </a:cubicBezTo>
                    <a:cubicBezTo>
                      <a:pt x="78210" y="5073"/>
                      <a:pt x="75022" y="3346"/>
                      <a:pt x="72188" y="3346"/>
                    </a:cubicBezTo>
                    <a:cubicBezTo>
                      <a:pt x="69176" y="3346"/>
                      <a:pt x="65102" y="5418"/>
                      <a:pt x="64040" y="10254"/>
                    </a:cubicBezTo>
                    <a:close/>
                    <a:moveTo>
                      <a:pt x="52703" y="54640"/>
                    </a:moveTo>
                    <a:cubicBezTo>
                      <a:pt x="51463" y="59476"/>
                      <a:pt x="47566" y="62930"/>
                      <a:pt x="43669" y="66211"/>
                    </a:cubicBezTo>
                    <a:cubicBezTo>
                      <a:pt x="42075" y="67593"/>
                      <a:pt x="34989" y="73119"/>
                      <a:pt x="27372" y="73119"/>
                    </a:cubicBezTo>
                    <a:cubicBezTo>
                      <a:pt x="20818" y="73119"/>
                      <a:pt x="14442" y="68629"/>
                      <a:pt x="14442" y="56367"/>
                    </a:cubicBezTo>
                    <a:cubicBezTo>
                      <a:pt x="14442" y="47213"/>
                      <a:pt x="19578" y="28216"/>
                      <a:pt x="23653" y="21307"/>
                    </a:cubicBezTo>
                    <a:cubicBezTo>
                      <a:pt x="31801" y="7491"/>
                      <a:pt x="40835" y="4900"/>
                      <a:pt x="45795" y="4900"/>
                    </a:cubicBezTo>
                    <a:cubicBezTo>
                      <a:pt x="58194" y="4900"/>
                      <a:pt x="61560" y="18026"/>
                      <a:pt x="61560" y="19926"/>
                    </a:cubicBezTo>
                    <a:cubicBezTo>
                      <a:pt x="61560" y="20616"/>
                      <a:pt x="61205" y="21825"/>
                      <a:pt x="61028" y="22343"/>
                    </a:cubicBezTo>
                    <a:lnTo>
                      <a:pt x="52703" y="54640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71" name="Forme libre : forme 170">
                <a:extLst>
                  <a:ext uri="{FF2B5EF4-FFF2-40B4-BE49-F238E27FC236}">
                    <a16:creationId xmlns:a16="http://schemas.microsoft.com/office/drawing/2014/main" id="{B08FB323-D983-969A-B8CC-538E9AD5298A}"/>
                  </a:ext>
                </a:extLst>
              </p:cNvPr>
              <p:cNvSpPr/>
              <p:nvPr>
                <p:custDataLst>
                  <p:tags r:id="rId61"/>
                </p:custDataLst>
              </p:nvPr>
            </p:nvSpPr>
            <p:spPr>
              <a:xfrm>
                <a:off x="5036547" y="4011514"/>
                <a:ext cx="39678" cy="121585"/>
              </a:xfrm>
              <a:custGeom>
                <a:avLst/>
                <a:gdLst>
                  <a:gd name="connsiteX0" fmla="*/ 39068 w 39678"/>
                  <a:gd name="connsiteY0" fmla="*/ 5245 h 121585"/>
                  <a:gd name="connsiteX1" fmla="*/ 39776 w 39678"/>
                  <a:gd name="connsiteY1" fmla="*/ 2482 h 121585"/>
                  <a:gd name="connsiteX2" fmla="*/ 36942 w 39678"/>
                  <a:gd name="connsiteY2" fmla="*/ 64 h 121585"/>
                  <a:gd name="connsiteX3" fmla="*/ 14269 w 39678"/>
                  <a:gd name="connsiteY3" fmla="*/ 1791 h 121585"/>
                  <a:gd name="connsiteX4" fmla="*/ 10549 w 39678"/>
                  <a:gd name="connsiteY4" fmla="*/ 5764 h 121585"/>
                  <a:gd name="connsiteX5" fmla="*/ 14977 w 39678"/>
                  <a:gd name="connsiteY5" fmla="*/ 8182 h 121585"/>
                  <a:gd name="connsiteX6" fmla="*/ 23480 w 39678"/>
                  <a:gd name="connsiteY6" fmla="*/ 10772 h 121585"/>
                  <a:gd name="connsiteX7" fmla="*/ 22771 w 39678"/>
                  <a:gd name="connsiteY7" fmla="*/ 14572 h 121585"/>
                  <a:gd name="connsiteX8" fmla="*/ 806 w 39678"/>
                  <a:gd name="connsiteY8" fmla="*/ 99889 h 121585"/>
                  <a:gd name="connsiteX9" fmla="*/ 98 w 39678"/>
                  <a:gd name="connsiteY9" fmla="*/ 105243 h 121585"/>
                  <a:gd name="connsiteX10" fmla="*/ 18697 w 39678"/>
                  <a:gd name="connsiteY10" fmla="*/ 121650 h 121585"/>
                  <a:gd name="connsiteX11" fmla="*/ 32868 w 39678"/>
                  <a:gd name="connsiteY11" fmla="*/ 112497 h 121585"/>
                  <a:gd name="connsiteX12" fmla="*/ 39068 w 39678"/>
                  <a:gd name="connsiteY12" fmla="*/ 95226 h 121585"/>
                  <a:gd name="connsiteX13" fmla="*/ 36234 w 39678"/>
                  <a:gd name="connsiteY13" fmla="*/ 92981 h 121585"/>
                  <a:gd name="connsiteX14" fmla="*/ 32691 w 39678"/>
                  <a:gd name="connsiteY14" fmla="*/ 97126 h 121585"/>
                  <a:gd name="connsiteX15" fmla="*/ 19406 w 39678"/>
                  <a:gd name="connsiteY15" fmla="*/ 116814 h 121585"/>
                  <a:gd name="connsiteX16" fmla="*/ 13383 w 39678"/>
                  <a:gd name="connsiteY16" fmla="*/ 108352 h 121585"/>
                  <a:gd name="connsiteX17" fmla="*/ 14446 w 39678"/>
                  <a:gd name="connsiteY17" fmla="*/ 101271 h 121585"/>
                  <a:gd name="connsiteX18" fmla="*/ 39068 w 39678"/>
                  <a:gd name="connsiteY18" fmla="*/ 5245 h 121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678" h="121585">
                    <a:moveTo>
                      <a:pt x="39068" y="5245"/>
                    </a:moveTo>
                    <a:cubicBezTo>
                      <a:pt x="39245" y="4900"/>
                      <a:pt x="39776" y="2655"/>
                      <a:pt x="39776" y="2482"/>
                    </a:cubicBezTo>
                    <a:cubicBezTo>
                      <a:pt x="39776" y="1619"/>
                      <a:pt x="39068" y="64"/>
                      <a:pt x="36942" y="64"/>
                    </a:cubicBezTo>
                    <a:cubicBezTo>
                      <a:pt x="33399" y="64"/>
                      <a:pt x="18697" y="1446"/>
                      <a:pt x="14269" y="1791"/>
                    </a:cubicBezTo>
                    <a:cubicBezTo>
                      <a:pt x="13029" y="1964"/>
                      <a:pt x="10549" y="2137"/>
                      <a:pt x="10549" y="5764"/>
                    </a:cubicBezTo>
                    <a:cubicBezTo>
                      <a:pt x="10549" y="8182"/>
                      <a:pt x="13029" y="8182"/>
                      <a:pt x="14977" y="8182"/>
                    </a:cubicBezTo>
                    <a:cubicBezTo>
                      <a:pt x="23480" y="8182"/>
                      <a:pt x="23480" y="9390"/>
                      <a:pt x="23480" y="10772"/>
                    </a:cubicBezTo>
                    <a:cubicBezTo>
                      <a:pt x="23480" y="11981"/>
                      <a:pt x="23125" y="13017"/>
                      <a:pt x="22771" y="14572"/>
                    </a:cubicBezTo>
                    <a:lnTo>
                      <a:pt x="806" y="99889"/>
                    </a:lnTo>
                    <a:cubicBezTo>
                      <a:pt x="275" y="101616"/>
                      <a:pt x="98" y="103516"/>
                      <a:pt x="98" y="105243"/>
                    </a:cubicBezTo>
                    <a:cubicBezTo>
                      <a:pt x="98" y="116296"/>
                      <a:pt x="10195" y="121650"/>
                      <a:pt x="18697" y="121650"/>
                    </a:cubicBezTo>
                    <a:cubicBezTo>
                      <a:pt x="22948" y="121650"/>
                      <a:pt x="28262" y="120269"/>
                      <a:pt x="32868" y="112497"/>
                    </a:cubicBezTo>
                    <a:cubicBezTo>
                      <a:pt x="36588" y="106107"/>
                      <a:pt x="39068" y="95917"/>
                      <a:pt x="39068" y="95226"/>
                    </a:cubicBezTo>
                    <a:cubicBezTo>
                      <a:pt x="39068" y="92981"/>
                      <a:pt x="36765" y="92981"/>
                      <a:pt x="36234" y="92981"/>
                    </a:cubicBezTo>
                    <a:cubicBezTo>
                      <a:pt x="33754" y="92981"/>
                      <a:pt x="33399" y="94017"/>
                      <a:pt x="32691" y="97126"/>
                    </a:cubicBezTo>
                    <a:cubicBezTo>
                      <a:pt x="30388" y="105761"/>
                      <a:pt x="27022" y="116814"/>
                      <a:pt x="19406" y="116814"/>
                    </a:cubicBezTo>
                    <a:cubicBezTo>
                      <a:pt x="14623" y="116814"/>
                      <a:pt x="13383" y="112497"/>
                      <a:pt x="13383" y="108352"/>
                    </a:cubicBezTo>
                    <a:cubicBezTo>
                      <a:pt x="13383" y="106452"/>
                      <a:pt x="13914" y="103171"/>
                      <a:pt x="14446" y="101271"/>
                    </a:cubicBezTo>
                    <a:lnTo>
                      <a:pt x="39068" y="5245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72" name="Forme libre : forme 171">
                <a:extLst>
                  <a:ext uri="{FF2B5EF4-FFF2-40B4-BE49-F238E27FC236}">
                    <a16:creationId xmlns:a16="http://schemas.microsoft.com/office/drawing/2014/main" id="{190F257C-4E80-3215-88E7-7FC7EB6931A5}"/>
                  </a:ext>
                </a:extLst>
              </p:cNvPr>
              <p:cNvSpPr/>
              <p:nvPr>
                <p:custDataLst>
                  <p:tags r:id="rId62"/>
                </p:custDataLst>
              </p:nvPr>
            </p:nvSpPr>
            <p:spPr>
              <a:xfrm>
                <a:off x="5128288" y="3909321"/>
                <a:ext cx="58707" cy="246724"/>
              </a:xfrm>
              <a:custGeom>
                <a:avLst/>
                <a:gdLst>
                  <a:gd name="connsiteX0" fmla="*/ 58809 w 58707"/>
                  <a:gd name="connsiteY0" fmla="*/ 244320 h 246724"/>
                  <a:gd name="connsiteX1" fmla="*/ 54507 w 58707"/>
                  <a:gd name="connsiteY1" fmla="*/ 238892 h 246724"/>
                  <a:gd name="connsiteX2" fmla="*/ 14778 w 58707"/>
                  <a:gd name="connsiteY2" fmla="*/ 123425 h 246724"/>
                  <a:gd name="connsiteX3" fmla="*/ 55519 w 58707"/>
                  <a:gd name="connsiteY3" fmla="*/ 6724 h 246724"/>
                  <a:gd name="connsiteX4" fmla="*/ 58809 w 58707"/>
                  <a:gd name="connsiteY4" fmla="*/ 2530 h 246724"/>
                  <a:gd name="connsiteX5" fmla="*/ 56278 w 58707"/>
                  <a:gd name="connsiteY5" fmla="*/ 63 h 246724"/>
                  <a:gd name="connsiteX6" fmla="*/ 16043 w 58707"/>
                  <a:gd name="connsiteY6" fmla="*/ 48174 h 246724"/>
                  <a:gd name="connsiteX7" fmla="*/ 101 w 58707"/>
                  <a:gd name="connsiteY7" fmla="*/ 123425 h 246724"/>
                  <a:gd name="connsiteX8" fmla="*/ 16802 w 58707"/>
                  <a:gd name="connsiteY8" fmla="*/ 200403 h 246724"/>
                  <a:gd name="connsiteX9" fmla="*/ 56278 w 58707"/>
                  <a:gd name="connsiteY9" fmla="*/ 246788 h 246724"/>
                  <a:gd name="connsiteX10" fmla="*/ 58809 w 58707"/>
                  <a:gd name="connsiteY10" fmla="*/ 244320 h 24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707" h="246724">
                    <a:moveTo>
                      <a:pt x="58809" y="244320"/>
                    </a:moveTo>
                    <a:cubicBezTo>
                      <a:pt x="58809" y="243580"/>
                      <a:pt x="58809" y="243087"/>
                      <a:pt x="54507" y="238892"/>
                    </a:cubicBezTo>
                    <a:cubicBezTo>
                      <a:pt x="22876" y="207805"/>
                      <a:pt x="14778" y="161174"/>
                      <a:pt x="14778" y="123425"/>
                    </a:cubicBezTo>
                    <a:cubicBezTo>
                      <a:pt x="14778" y="80495"/>
                      <a:pt x="24394" y="37565"/>
                      <a:pt x="55519" y="6724"/>
                    </a:cubicBezTo>
                    <a:cubicBezTo>
                      <a:pt x="58809" y="3764"/>
                      <a:pt x="58809" y="3270"/>
                      <a:pt x="58809" y="2530"/>
                    </a:cubicBezTo>
                    <a:cubicBezTo>
                      <a:pt x="58809" y="803"/>
                      <a:pt x="57797" y="63"/>
                      <a:pt x="56278" y="63"/>
                    </a:cubicBezTo>
                    <a:cubicBezTo>
                      <a:pt x="53748" y="63"/>
                      <a:pt x="30973" y="16840"/>
                      <a:pt x="16043" y="48174"/>
                    </a:cubicBezTo>
                    <a:cubicBezTo>
                      <a:pt x="3138" y="75314"/>
                      <a:pt x="101" y="102700"/>
                      <a:pt x="101" y="123425"/>
                    </a:cubicBezTo>
                    <a:cubicBezTo>
                      <a:pt x="101" y="142670"/>
                      <a:pt x="2884" y="172523"/>
                      <a:pt x="16802" y="200403"/>
                    </a:cubicBezTo>
                    <a:cubicBezTo>
                      <a:pt x="31985" y="230750"/>
                      <a:pt x="53748" y="246788"/>
                      <a:pt x="56278" y="246788"/>
                    </a:cubicBezTo>
                    <a:cubicBezTo>
                      <a:pt x="57797" y="246788"/>
                      <a:pt x="58809" y="246047"/>
                      <a:pt x="58809" y="2443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73" name="Forme libre : forme 172">
                <a:extLst>
                  <a:ext uri="{FF2B5EF4-FFF2-40B4-BE49-F238E27FC236}">
                    <a16:creationId xmlns:a16="http://schemas.microsoft.com/office/drawing/2014/main" id="{FAC6FA00-875E-4E0F-24B9-1E27BC53769A}"/>
                  </a:ext>
                </a:extLst>
              </p:cNvPr>
              <p:cNvSpPr/>
              <p:nvPr>
                <p:custDataLst>
                  <p:tags r:id="rId63"/>
                </p:custDataLst>
              </p:nvPr>
            </p:nvSpPr>
            <p:spPr>
              <a:xfrm>
                <a:off x="5249722" y="3918203"/>
                <a:ext cx="112101" cy="48851"/>
              </a:xfrm>
              <a:custGeom>
                <a:avLst/>
                <a:gdLst>
                  <a:gd name="connsiteX0" fmla="*/ 89938 w 112101"/>
                  <a:gd name="connsiteY0" fmla="*/ 29423 h 48851"/>
                  <a:gd name="connsiteX1" fmla="*/ 78045 w 112101"/>
                  <a:gd name="connsiteY1" fmla="*/ 43980 h 48851"/>
                  <a:gd name="connsiteX2" fmla="*/ 83106 w 112101"/>
                  <a:gd name="connsiteY2" fmla="*/ 48914 h 48851"/>
                  <a:gd name="connsiteX3" fmla="*/ 87914 w 112101"/>
                  <a:gd name="connsiteY3" fmla="*/ 45707 h 48851"/>
                  <a:gd name="connsiteX4" fmla="*/ 107905 w 112101"/>
                  <a:gd name="connsiteY4" fmla="*/ 29670 h 48851"/>
                  <a:gd name="connsiteX5" fmla="*/ 112207 w 112101"/>
                  <a:gd name="connsiteY5" fmla="*/ 24489 h 48851"/>
                  <a:gd name="connsiteX6" fmla="*/ 108664 w 112101"/>
                  <a:gd name="connsiteY6" fmla="*/ 19554 h 48851"/>
                  <a:gd name="connsiteX7" fmla="*/ 98289 w 112101"/>
                  <a:gd name="connsiteY7" fmla="*/ 5491 h 48851"/>
                  <a:gd name="connsiteX8" fmla="*/ 93228 w 112101"/>
                  <a:gd name="connsiteY8" fmla="*/ 63 h 48851"/>
                  <a:gd name="connsiteX9" fmla="*/ 88167 w 112101"/>
                  <a:gd name="connsiteY9" fmla="*/ 5244 h 48851"/>
                  <a:gd name="connsiteX10" fmla="*/ 94240 w 112101"/>
                  <a:gd name="connsiteY10" fmla="*/ 19554 h 48851"/>
                  <a:gd name="connsiteX11" fmla="*/ 8962 w 112101"/>
                  <a:gd name="connsiteY11" fmla="*/ 19554 h 48851"/>
                  <a:gd name="connsiteX12" fmla="*/ 105 w 112101"/>
                  <a:gd name="connsiteY12" fmla="*/ 24489 h 48851"/>
                  <a:gd name="connsiteX13" fmla="*/ 8962 w 112101"/>
                  <a:gd name="connsiteY13" fmla="*/ 29423 h 48851"/>
                  <a:gd name="connsiteX14" fmla="*/ 89938 w 112101"/>
                  <a:gd name="connsiteY14" fmla="*/ 29423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101" h="48851">
                    <a:moveTo>
                      <a:pt x="89938" y="29423"/>
                    </a:moveTo>
                    <a:cubicBezTo>
                      <a:pt x="86395" y="32630"/>
                      <a:pt x="78045" y="39539"/>
                      <a:pt x="78045" y="43980"/>
                    </a:cubicBezTo>
                    <a:cubicBezTo>
                      <a:pt x="78045" y="46447"/>
                      <a:pt x="80575" y="48914"/>
                      <a:pt x="83106" y="48914"/>
                    </a:cubicBezTo>
                    <a:cubicBezTo>
                      <a:pt x="85383" y="48914"/>
                      <a:pt x="86648" y="47187"/>
                      <a:pt x="87914" y="45707"/>
                    </a:cubicBezTo>
                    <a:cubicBezTo>
                      <a:pt x="90950" y="42006"/>
                      <a:pt x="96770" y="35098"/>
                      <a:pt x="107905" y="29670"/>
                    </a:cubicBezTo>
                    <a:cubicBezTo>
                      <a:pt x="109676" y="28683"/>
                      <a:pt x="112207" y="27449"/>
                      <a:pt x="112207" y="24489"/>
                    </a:cubicBezTo>
                    <a:cubicBezTo>
                      <a:pt x="112207" y="22021"/>
                      <a:pt x="110435" y="20788"/>
                      <a:pt x="108664" y="19554"/>
                    </a:cubicBezTo>
                    <a:cubicBezTo>
                      <a:pt x="103097" y="15853"/>
                      <a:pt x="100313" y="11412"/>
                      <a:pt x="98289" y="5491"/>
                    </a:cubicBezTo>
                    <a:cubicBezTo>
                      <a:pt x="97783" y="3270"/>
                      <a:pt x="96770" y="63"/>
                      <a:pt x="93228" y="63"/>
                    </a:cubicBezTo>
                    <a:cubicBezTo>
                      <a:pt x="89685" y="63"/>
                      <a:pt x="88167" y="3270"/>
                      <a:pt x="88167" y="5244"/>
                    </a:cubicBezTo>
                    <a:cubicBezTo>
                      <a:pt x="88167" y="6478"/>
                      <a:pt x="90191" y="14373"/>
                      <a:pt x="94240" y="19554"/>
                    </a:cubicBezTo>
                    <a:lnTo>
                      <a:pt x="8962" y="19554"/>
                    </a:lnTo>
                    <a:cubicBezTo>
                      <a:pt x="4660" y="19554"/>
                      <a:pt x="105" y="19554"/>
                      <a:pt x="105" y="24489"/>
                    </a:cubicBezTo>
                    <a:cubicBezTo>
                      <a:pt x="105" y="29423"/>
                      <a:pt x="4660" y="29423"/>
                      <a:pt x="8962" y="29423"/>
                    </a:cubicBezTo>
                    <a:lnTo>
                      <a:pt x="89938" y="29423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74" name="Forme libre : forme 173">
                <a:extLst>
                  <a:ext uri="{FF2B5EF4-FFF2-40B4-BE49-F238E27FC236}">
                    <a16:creationId xmlns:a16="http://schemas.microsoft.com/office/drawing/2014/main" id="{87566202-8AF9-1370-BC13-C165888739A2}"/>
                  </a:ext>
                </a:extLst>
              </p:cNvPr>
              <p:cNvSpPr/>
              <p:nvPr>
                <p:custDataLst>
                  <p:tags r:id="rId64"/>
                </p:custDataLst>
              </p:nvPr>
            </p:nvSpPr>
            <p:spPr>
              <a:xfrm>
                <a:off x="5193548" y="3985312"/>
                <a:ext cx="132092" cy="156916"/>
              </a:xfrm>
              <a:custGeom>
                <a:avLst/>
                <a:gdLst>
                  <a:gd name="connsiteX0" fmla="*/ 19590 w 132092"/>
                  <a:gd name="connsiteY0" fmla="*/ 139216 h 156916"/>
                  <a:gd name="connsiteX1" fmla="*/ 5925 w 132092"/>
                  <a:gd name="connsiteY1" fmla="*/ 149331 h 156916"/>
                  <a:gd name="connsiteX2" fmla="*/ 105 w 132092"/>
                  <a:gd name="connsiteY2" fmla="*/ 154019 h 156916"/>
                  <a:gd name="connsiteX3" fmla="*/ 3394 w 132092"/>
                  <a:gd name="connsiteY3" fmla="*/ 156980 h 156916"/>
                  <a:gd name="connsiteX4" fmla="*/ 24651 w 132092"/>
                  <a:gd name="connsiteY4" fmla="*/ 156240 h 156916"/>
                  <a:gd name="connsiteX5" fmla="*/ 49703 w 132092"/>
                  <a:gd name="connsiteY5" fmla="*/ 156980 h 156916"/>
                  <a:gd name="connsiteX6" fmla="*/ 54258 w 132092"/>
                  <a:gd name="connsiteY6" fmla="*/ 152045 h 156916"/>
                  <a:gd name="connsiteX7" fmla="*/ 48184 w 132092"/>
                  <a:gd name="connsiteY7" fmla="*/ 149331 h 156916"/>
                  <a:gd name="connsiteX8" fmla="*/ 35532 w 132092"/>
                  <a:gd name="connsiteY8" fmla="*/ 145384 h 156916"/>
                  <a:gd name="connsiteX9" fmla="*/ 47931 w 132092"/>
                  <a:gd name="connsiteY9" fmla="*/ 96039 h 156916"/>
                  <a:gd name="connsiteX10" fmla="*/ 71212 w 132092"/>
                  <a:gd name="connsiteY10" fmla="*/ 111829 h 156916"/>
                  <a:gd name="connsiteX11" fmla="*/ 132197 w 132092"/>
                  <a:gd name="connsiteY11" fmla="*/ 39539 h 156916"/>
                  <a:gd name="connsiteX12" fmla="*/ 98542 w 132092"/>
                  <a:gd name="connsiteY12" fmla="*/ 63 h 156916"/>
                  <a:gd name="connsiteX13" fmla="*/ 65392 w 132092"/>
                  <a:gd name="connsiteY13" fmla="*/ 18567 h 156916"/>
                  <a:gd name="connsiteX14" fmla="*/ 42617 w 132092"/>
                  <a:gd name="connsiteY14" fmla="*/ 63 h 156916"/>
                  <a:gd name="connsiteX15" fmla="*/ 23892 w 132092"/>
                  <a:gd name="connsiteY15" fmla="*/ 14126 h 156916"/>
                  <a:gd name="connsiteX16" fmla="*/ 16047 w 132092"/>
                  <a:gd name="connsiteY16" fmla="*/ 38058 h 156916"/>
                  <a:gd name="connsiteX17" fmla="*/ 19084 w 132092"/>
                  <a:gd name="connsiteY17" fmla="*/ 40526 h 156916"/>
                  <a:gd name="connsiteX18" fmla="*/ 23385 w 132092"/>
                  <a:gd name="connsiteY18" fmla="*/ 34851 h 156916"/>
                  <a:gd name="connsiteX19" fmla="*/ 41858 w 132092"/>
                  <a:gd name="connsiteY19" fmla="*/ 5491 h 156916"/>
                  <a:gd name="connsiteX20" fmla="*/ 49703 w 132092"/>
                  <a:gd name="connsiteY20" fmla="*/ 16840 h 156916"/>
                  <a:gd name="connsiteX21" fmla="*/ 47931 w 132092"/>
                  <a:gd name="connsiteY21" fmla="*/ 29423 h 156916"/>
                  <a:gd name="connsiteX22" fmla="*/ 19590 w 132092"/>
                  <a:gd name="connsiteY22" fmla="*/ 139216 h 156916"/>
                  <a:gd name="connsiteX23" fmla="*/ 64127 w 132092"/>
                  <a:gd name="connsiteY23" fmla="*/ 32137 h 156916"/>
                  <a:gd name="connsiteX24" fmla="*/ 77285 w 132092"/>
                  <a:gd name="connsiteY24" fmla="*/ 14866 h 156916"/>
                  <a:gd name="connsiteX25" fmla="*/ 97782 w 132092"/>
                  <a:gd name="connsiteY25" fmla="*/ 5491 h 156916"/>
                  <a:gd name="connsiteX26" fmla="*/ 113978 w 132092"/>
                  <a:gd name="connsiteY26" fmla="*/ 28683 h 156916"/>
                  <a:gd name="connsiteX27" fmla="*/ 101072 w 132092"/>
                  <a:gd name="connsiteY27" fmla="*/ 80989 h 156916"/>
                  <a:gd name="connsiteX28" fmla="*/ 70959 w 132092"/>
                  <a:gd name="connsiteY28" fmla="*/ 106401 h 156916"/>
                  <a:gd name="connsiteX29" fmla="*/ 50968 w 132092"/>
                  <a:gd name="connsiteY29" fmla="*/ 84443 h 156916"/>
                  <a:gd name="connsiteX30" fmla="*/ 51727 w 132092"/>
                  <a:gd name="connsiteY30" fmla="*/ 80495 h 156916"/>
                  <a:gd name="connsiteX31" fmla="*/ 64127 w 132092"/>
                  <a:gd name="connsiteY31" fmla="*/ 32137 h 15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092" h="156916">
                    <a:moveTo>
                      <a:pt x="19590" y="139216"/>
                    </a:moveTo>
                    <a:cubicBezTo>
                      <a:pt x="17565" y="147604"/>
                      <a:pt x="17059" y="149331"/>
                      <a:pt x="5925" y="149331"/>
                    </a:cubicBezTo>
                    <a:cubicBezTo>
                      <a:pt x="2888" y="149331"/>
                      <a:pt x="105" y="149331"/>
                      <a:pt x="105" y="154019"/>
                    </a:cubicBezTo>
                    <a:cubicBezTo>
                      <a:pt x="105" y="155993"/>
                      <a:pt x="1370" y="156980"/>
                      <a:pt x="3394" y="156980"/>
                    </a:cubicBezTo>
                    <a:cubicBezTo>
                      <a:pt x="10227" y="156980"/>
                      <a:pt x="17565" y="156240"/>
                      <a:pt x="24651" y="156240"/>
                    </a:cubicBezTo>
                    <a:cubicBezTo>
                      <a:pt x="33001" y="156240"/>
                      <a:pt x="41605" y="156980"/>
                      <a:pt x="49703" y="156980"/>
                    </a:cubicBezTo>
                    <a:cubicBezTo>
                      <a:pt x="50968" y="156980"/>
                      <a:pt x="54258" y="156980"/>
                      <a:pt x="54258" y="152045"/>
                    </a:cubicBezTo>
                    <a:cubicBezTo>
                      <a:pt x="54258" y="149331"/>
                      <a:pt x="51727" y="149331"/>
                      <a:pt x="48184" y="149331"/>
                    </a:cubicBezTo>
                    <a:cubicBezTo>
                      <a:pt x="35532" y="149331"/>
                      <a:pt x="35532" y="147604"/>
                      <a:pt x="35532" y="145384"/>
                    </a:cubicBezTo>
                    <a:cubicBezTo>
                      <a:pt x="35532" y="142423"/>
                      <a:pt x="46160" y="102207"/>
                      <a:pt x="47931" y="96039"/>
                    </a:cubicBezTo>
                    <a:cubicBezTo>
                      <a:pt x="51221" y="103194"/>
                      <a:pt x="58307" y="111829"/>
                      <a:pt x="71212" y="111829"/>
                    </a:cubicBezTo>
                    <a:cubicBezTo>
                      <a:pt x="100566" y="111829"/>
                      <a:pt x="132197" y="75807"/>
                      <a:pt x="132197" y="39539"/>
                    </a:cubicBezTo>
                    <a:cubicBezTo>
                      <a:pt x="132197" y="16347"/>
                      <a:pt x="117774" y="63"/>
                      <a:pt x="98542" y="63"/>
                    </a:cubicBezTo>
                    <a:cubicBezTo>
                      <a:pt x="85889" y="63"/>
                      <a:pt x="73743" y="8945"/>
                      <a:pt x="65392" y="18567"/>
                    </a:cubicBezTo>
                    <a:cubicBezTo>
                      <a:pt x="62861" y="5244"/>
                      <a:pt x="51980" y="63"/>
                      <a:pt x="42617" y="63"/>
                    </a:cubicBezTo>
                    <a:cubicBezTo>
                      <a:pt x="30977" y="63"/>
                      <a:pt x="26169" y="9685"/>
                      <a:pt x="23892" y="14126"/>
                    </a:cubicBezTo>
                    <a:cubicBezTo>
                      <a:pt x="19337" y="22515"/>
                      <a:pt x="16047" y="37318"/>
                      <a:pt x="16047" y="38058"/>
                    </a:cubicBezTo>
                    <a:cubicBezTo>
                      <a:pt x="16047" y="40526"/>
                      <a:pt x="18577" y="40526"/>
                      <a:pt x="19084" y="40526"/>
                    </a:cubicBezTo>
                    <a:cubicBezTo>
                      <a:pt x="21614" y="40526"/>
                      <a:pt x="21867" y="40279"/>
                      <a:pt x="23385" y="34851"/>
                    </a:cubicBezTo>
                    <a:cubicBezTo>
                      <a:pt x="27687" y="17334"/>
                      <a:pt x="32748" y="5491"/>
                      <a:pt x="41858" y="5491"/>
                    </a:cubicBezTo>
                    <a:cubicBezTo>
                      <a:pt x="46160" y="5491"/>
                      <a:pt x="49703" y="7465"/>
                      <a:pt x="49703" y="16840"/>
                    </a:cubicBezTo>
                    <a:cubicBezTo>
                      <a:pt x="49703" y="22515"/>
                      <a:pt x="48944" y="25229"/>
                      <a:pt x="47931" y="29423"/>
                    </a:cubicBezTo>
                    <a:lnTo>
                      <a:pt x="19590" y="139216"/>
                    </a:lnTo>
                    <a:close/>
                    <a:moveTo>
                      <a:pt x="64127" y="32137"/>
                    </a:moveTo>
                    <a:cubicBezTo>
                      <a:pt x="65898" y="25475"/>
                      <a:pt x="72730" y="18567"/>
                      <a:pt x="77285" y="14866"/>
                    </a:cubicBezTo>
                    <a:cubicBezTo>
                      <a:pt x="86142" y="7218"/>
                      <a:pt x="93481" y="5491"/>
                      <a:pt x="97782" y="5491"/>
                    </a:cubicBezTo>
                    <a:cubicBezTo>
                      <a:pt x="107905" y="5491"/>
                      <a:pt x="113978" y="14126"/>
                      <a:pt x="113978" y="28683"/>
                    </a:cubicBezTo>
                    <a:cubicBezTo>
                      <a:pt x="113978" y="43240"/>
                      <a:pt x="105627" y="71613"/>
                      <a:pt x="101072" y="80989"/>
                    </a:cubicBezTo>
                    <a:cubicBezTo>
                      <a:pt x="92468" y="98259"/>
                      <a:pt x="80322" y="106401"/>
                      <a:pt x="70959" y="106401"/>
                    </a:cubicBezTo>
                    <a:cubicBezTo>
                      <a:pt x="54258" y="106401"/>
                      <a:pt x="50968" y="85923"/>
                      <a:pt x="50968" y="84443"/>
                    </a:cubicBezTo>
                    <a:cubicBezTo>
                      <a:pt x="50968" y="83949"/>
                      <a:pt x="50968" y="83456"/>
                      <a:pt x="51727" y="80495"/>
                    </a:cubicBezTo>
                    <a:lnTo>
                      <a:pt x="64127" y="32137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75" name="Forme libre : forme 174">
                <a:extLst>
                  <a:ext uri="{FF2B5EF4-FFF2-40B4-BE49-F238E27FC236}">
                    <a16:creationId xmlns:a16="http://schemas.microsoft.com/office/drawing/2014/main" id="{6E953883-637F-4F19-DCA2-1E8ADF565318}"/>
                  </a:ext>
                </a:extLst>
              </p:cNvPr>
              <p:cNvSpPr/>
              <p:nvPr>
                <p:custDataLst>
                  <p:tags r:id="rId65"/>
                </p:custDataLst>
              </p:nvPr>
            </p:nvSpPr>
            <p:spPr>
              <a:xfrm>
                <a:off x="5350724" y="4068212"/>
                <a:ext cx="29606" cy="73770"/>
              </a:xfrm>
              <a:custGeom>
                <a:avLst/>
                <a:gdLst>
                  <a:gd name="connsiteX0" fmla="*/ 29717 w 29606"/>
                  <a:gd name="connsiteY0" fmla="*/ 25969 h 73770"/>
                  <a:gd name="connsiteX1" fmla="*/ 13522 w 29606"/>
                  <a:gd name="connsiteY1" fmla="*/ 63 h 73770"/>
                  <a:gd name="connsiteX2" fmla="*/ 110 w 29606"/>
                  <a:gd name="connsiteY2" fmla="*/ 13139 h 73770"/>
                  <a:gd name="connsiteX3" fmla="*/ 13522 w 29606"/>
                  <a:gd name="connsiteY3" fmla="*/ 26216 h 73770"/>
                  <a:gd name="connsiteX4" fmla="*/ 22378 w 29606"/>
                  <a:gd name="connsiteY4" fmla="*/ 23008 h 73770"/>
                  <a:gd name="connsiteX5" fmla="*/ 23644 w 29606"/>
                  <a:gd name="connsiteY5" fmla="*/ 22268 h 73770"/>
                  <a:gd name="connsiteX6" fmla="*/ 24150 w 29606"/>
                  <a:gd name="connsiteY6" fmla="*/ 25969 h 73770"/>
                  <a:gd name="connsiteX7" fmla="*/ 6942 w 29606"/>
                  <a:gd name="connsiteY7" fmla="*/ 67172 h 73770"/>
                  <a:gd name="connsiteX8" fmla="*/ 4159 w 29606"/>
                  <a:gd name="connsiteY8" fmla="*/ 71119 h 73770"/>
                  <a:gd name="connsiteX9" fmla="*/ 6689 w 29606"/>
                  <a:gd name="connsiteY9" fmla="*/ 73833 h 73770"/>
                  <a:gd name="connsiteX10" fmla="*/ 29717 w 29606"/>
                  <a:gd name="connsiteY10" fmla="*/ 25969 h 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606" h="73770">
                    <a:moveTo>
                      <a:pt x="29717" y="25969"/>
                    </a:moveTo>
                    <a:cubicBezTo>
                      <a:pt x="29717" y="9685"/>
                      <a:pt x="23391" y="63"/>
                      <a:pt x="13522" y="63"/>
                    </a:cubicBezTo>
                    <a:cubicBezTo>
                      <a:pt x="5171" y="63"/>
                      <a:pt x="110" y="6231"/>
                      <a:pt x="110" y="13139"/>
                    </a:cubicBezTo>
                    <a:cubicBezTo>
                      <a:pt x="110" y="19801"/>
                      <a:pt x="5171" y="26216"/>
                      <a:pt x="13522" y="26216"/>
                    </a:cubicBezTo>
                    <a:cubicBezTo>
                      <a:pt x="16558" y="26216"/>
                      <a:pt x="19848" y="25229"/>
                      <a:pt x="22378" y="23008"/>
                    </a:cubicBezTo>
                    <a:cubicBezTo>
                      <a:pt x="23137" y="22515"/>
                      <a:pt x="23391" y="22268"/>
                      <a:pt x="23644" y="22268"/>
                    </a:cubicBezTo>
                    <a:cubicBezTo>
                      <a:pt x="23897" y="22268"/>
                      <a:pt x="24150" y="22515"/>
                      <a:pt x="24150" y="25969"/>
                    </a:cubicBezTo>
                    <a:cubicBezTo>
                      <a:pt x="24150" y="44227"/>
                      <a:pt x="15293" y="59030"/>
                      <a:pt x="6942" y="67172"/>
                    </a:cubicBezTo>
                    <a:cubicBezTo>
                      <a:pt x="4159" y="69886"/>
                      <a:pt x="4159" y="70379"/>
                      <a:pt x="4159" y="71119"/>
                    </a:cubicBezTo>
                    <a:cubicBezTo>
                      <a:pt x="4159" y="72847"/>
                      <a:pt x="5424" y="73833"/>
                      <a:pt x="6689" y="73833"/>
                    </a:cubicBezTo>
                    <a:cubicBezTo>
                      <a:pt x="9473" y="73833"/>
                      <a:pt x="29717" y="54836"/>
                      <a:pt x="29717" y="259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76" name="Forme libre : forme 175">
                <a:extLst>
                  <a:ext uri="{FF2B5EF4-FFF2-40B4-BE49-F238E27FC236}">
                    <a16:creationId xmlns:a16="http://schemas.microsoft.com/office/drawing/2014/main" id="{CC7D02DB-5917-E534-D888-EAC345F4F591}"/>
                  </a:ext>
                </a:extLst>
              </p:cNvPr>
              <p:cNvSpPr/>
              <p:nvPr>
                <p:custDataLst>
                  <p:tags r:id="rId66"/>
                </p:custDataLst>
              </p:nvPr>
            </p:nvSpPr>
            <p:spPr>
              <a:xfrm>
                <a:off x="5471639" y="3918203"/>
                <a:ext cx="112101" cy="48851"/>
              </a:xfrm>
              <a:custGeom>
                <a:avLst/>
                <a:gdLst>
                  <a:gd name="connsiteX0" fmla="*/ 89947 w 112101"/>
                  <a:gd name="connsiteY0" fmla="*/ 29423 h 48851"/>
                  <a:gd name="connsiteX1" fmla="*/ 78053 w 112101"/>
                  <a:gd name="connsiteY1" fmla="*/ 43980 h 48851"/>
                  <a:gd name="connsiteX2" fmla="*/ 83114 w 112101"/>
                  <a:gd name="connsiteY2" fmla="*/ 48914 h 48851"/>
                  <a:gd name="connsiteX3" fmla="*/ 87922 w 112101"/>
                  <a:gd name="connsiteY3" fmla="*/ 45707 h 48851"/>
                  <a:gd name="connsiteX4" fmla="*/ 107913 w 112101"/>
                  <a:gd name="connsiteY4" fmla="*/ 29670 h 48851"/>
                  <a:gd name="connsiteX5" fmla="*/ 112215 w 112101"/>
                  <a:gd name="connsiteY5" fmla="*/ 24489 h 48851"/>
                  <a:gd name="connsiteX6" fmla="*/ 108673 w 112101"/>
                  <a:gd name="connsiteY6" fmla="*/ 19554 h 48851"/>
                  <a:gd name="connsiteX7" fmla="*/ 98297 w 112101"/>
                  <a:gd name="connsiteY7" fmla="*/ 5491 h 48851"/>
                  <a:gd name="connsiteX8" fmla="*/ 93236 w 112101"/>
                  <a:gd name="connsiteY8" fmla="*/ 63 h 48851"/>
                  <a:gd name="connsiteX9" fmla="*/ 88175 w 112101"/>
                  <a:gd name="connsiteY9" fmla="*/ 5244 h 48851"/>
                  <a:gd name="connsiteX10" fmla="*/ 94249 w 112101"/>
                  <a:gd name="connsiteY10" fmla="*/ 19554 h 48851"/>
                  <a:gd name="connsiteX11" fmla="*/ 8970 w 112101"/>
                  <a:gd name="connsiteY11" fmla="*/ 19554 h 48851"/>
                  <a:gd name="connsiteX12" fmla="*/ 114 w 112101"/>
                  <a:gd name="connsiteY12" fmla="*/ 24489 h 48851"/>
                  <a:gd name="connsiteX13" fmla="*/ 8970 w 112101"/>
                  <a:gd name="connsiteY13" fmla="*/ 29423 h 48851"/>
                  <a:gd name="connsiteX14" fmla="*/ 89947 w 112101"/>
                  <a:gd name="connsiteY14" fmla="*/ 29423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101" h="48851">
                    <a:moveTo>
                      <a:pt x="89947" y="29423"/>
                    </a:moveTo>
                    <a:cubicBezTo>
                      <a:pt x="86404" y="32630"/>
                      <a:pt x="78053" y="39539"/>
                      <a:pt x="78053" y="43980"/>
                    </a:cubicBezTo>
                    <a:cubicBezTo>
                      <a:pt x="78053" y="46447"/>
                      <a:pt x="80584" y="48914"/>
                      <a:pt x="83114" y="48914"/>
                    </a:cubicBezTo>
                    <a:cubicBezTo>
                      <a:pt x="85392" y="48914"/>
                      <a:pt x="86657" y="47187"/>
                      <a:pt x="87922" y="45707"/>
                    </a:cubicBezTo>
                    <a:cubicBezTo>
                      <a:pt x="90959" y="42006"/>
                      <a:pt x="96779" y="35098"/>
                      <a:pt x="107913" y="29670"/>
                    </a:cubicBezTo>
                    <a:cubicBezTo>
                      <a:pt x="109685" y="28683"/>
                      <a:pt x="112215" y="27449"/>
                      <a:pt x="112215" y="24489"/>
                    </a:cubicBezTo>
                    <a:cubicBezTo>
                      <a:pt x="112215" y="22021"/>
                      <a:pt x="110444" y="20788"/>
                      <a:pt x="108673" y="19554"/>
                    </a:cubicBezTo>
                    <a:cubicBezTo>
                      <a:pt x="103105" y="15853"/>
                      <a:pt x="100322" y="11412"/>
                      <a:pt x="98297" y="5491"/>
                    </a:cubicBezTo>
                    <a:cubicBezTo>
                      <a:pt x="97791" y="3270"/>
                      <a:pt x="96779" y="63"/>
                      <a:pt x="93236" y="63"/>
                    </a:cubicBezTo>
                    <a:cubicBezTo>
                      <a:pt x="89694" y="63"/>
                      <a:pt x="88175" y="3270"/>
                      <a:pt x="88175" y="5244"/>
                    </a:cubicBezTo>
                    <a:cubicBezTo>
                      <a:pt x="88175" y="6478"/>
                      <a:pt x="90200" y="14373"/>
                      <a:pt x="94249" y="19554"/>
                    </a:cubicBezTo>
                    <a:lnTo>
                      <a:pt x="8970" y="19554"/>
                    </a:lnTo>
                    <a:cubicBezTo>
                      <a:pt x="4669" y="19554"/>
                      <a:pt x="114" y="19554"/>
                      <a:pt x="114" y="24489"/>
                    </a:cubicBezTo>
                    <a:cubicBezTo>
                      <a:pt x="114" y="29423"/>
                      <a:pt x="4669" y="29423"/>
                      <a:pt x="8970" y="29423"/>
                    </a:cubicBezTo>
                    <a:lnTo>
                      <a:pt x="89947" y="29423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77" name="Forme libre : forme 176">
                <a:extLst>
                  <a:ext uri="{FF2B5EF4-FFF2-40B4-BE49-F238E27FC236}">
                    <a16:creationId xmlns:a16="http://schemas.microsoft.com/office/drawing/2014/main" id="{D784EE6E-2854-6B4D-9F3E-163F6F94EE44}"/>
                  </a:ext>
                </a:extLst>
              </p:cNvPr>
              <p:cNvSpPr/>
              <p:nvPr>
                <p:custDataLst>
                  <p:tags r:id="rId67"/>
                </p:custDataLst>
              </p:nvPr>
            </p:nvSpPr>
            <p:spPr>
              <a:xfrm>
                <a:off x="5451550" y="3985312"/>
                <a:ext cx="115897" cy="111766"/>
              </a:xfrm>
              <a:custGeom>
                <a:avLst/>
                <a:gdLst>
                  <a:gd name="connsiteX0" fmla="*/ 84380 w 115897"/>
                  <a:gd name="connsiteY0" fmla="*/ 15853 h 111766"/>
                  <a:gd name="connsiteX1" fmla="*/ 61100 w 115897"/>
                  <a:gd name="connsiteY1" fmla="*/ 63 h 111766"/>
                  <a:gd name="connsiteX2" fmla="*/ 114 w 115897"/>
                  <a:gd name="connsiteY2" fmla="*/ 72353 h 111766"/>
                  <a:gd name="connsiteX3" fmla="*/ 33770 w 115897"/>
                  <a:gd name="connsiteY3" fmla="*/ 111829 h 111766"/>
                  <a:gd name="connsiteX4" fmla="*/ 66667 w 115897"/>
                  <a:gd name="connsiteY4" fmla="*/ 93325 h 111766"/>
                  <a:gd name="connsiteX5" fmla="*/ 89694 w 115897"/>
                  <a:gd name="connsiteY5" fmla="*/ 111829 h 111766"/>
                  <a:gd name="connsiteX6" fmla="*/ 108420 w 115897"/>
                  <a:gd name="connsiteY6" fmla="*/ 98259 h 111766"/>
                  <a:gd name="connsiteX7" fmla="*/ 116012 w 115897"/>
                  <a:gd name="connsiteY7" fmla="*/ 73833 h 111766"/>
                  <a:gd name="connsiteX8" fmla="*/ 112975 w 115897"/>
                  <a:gd name="connsiteY8" fmla="*/ 71366 h 111766"/>
                  <a:gd name="connsiteX9" fmla="*/ 109432 w 115897"/>
                  <a:gd name="connsiteY9" fmla="*/ 75807 h 111766"/>
                  <a:gd name="connsiteX10" fmla="*/ 90200 w 115897"/>
                  <a:gd name="connsiteY10" fmla="*/ 106401 h 111766"/>
                  <a:gd name="connsiteX11" fmla="*/ 82609 w 115897"/>
                  <a:gd name="connsiteY11" fmla="*/ 95052 h 111766"/>
                  <a:gd name="connsiteX12" fmla="*/ 85899 w 115897"/>
                  <a:gd name="connsiteY12" fmla="*/ 76794 h 111766"/>
                  <a:gd name="connsiteX13" fmla="*/ 91466 w 115897"/>
                  <a:gd name="connsiteY13" fmla="*/ 54589 h 111766"/>
                  <a:gd name="connsiteX14" fmla="*/ 100575 w 115897"/>
                  <a:gd name="connsiteY14" fmla="*/ 20047 h 111766"/>
                  <a:gd name="connsiteX15" fmla="*/ 102347 w 115897"/>
                  <a:gd name="connsiteY15" fmla="*/ 11659 h 111766"/>
                  <a:gd name="connsiteX16" fmla="*/ 95008 w 115897"/>
                  <a:gd name="connsiteY16" fmla="*/ 4997 h 111766"/>
                  <a:gd name="connsiteX17" fmla="*/ 84380 w 115897"/>
                  <a:gd name="connsiteY17" fmla="*/ 15853 h 111766"/>
                  <a:gd name="connsiteX18" fmla="*/ 67932 w 115897"/>
                  <a:gd name="connsiteY18" fmla="*/ 79755 h 111766"/>
                  <a:gd name="connsiteX19" fmla="*/ 62871 w 115897"/>
                  <a:gd name="connsiteY19" fmla="*/ 88884 h 111766"/>
                  <a:gd name="connsiteX20" fmla="*/ 34276 w 115897"/>
                  <a:gd name="connsiteY20" fmla="*/ 106401 h 111766"/>
                  <a:gd name="connsiteX21" fmla="*/ 18081 w 115897"/>
                  <a:gd name="connsiteY21" fmla="*/ 83209 h 111766"/>
                  <a:gd name="connsiteX22" fmla="*/ 31999 w 115897"/>
                  <a:gd name="connsiteY22" fmla="*/ 29176 h 111766"/>
                  <a:gd name="connsiteX23" fmla="*/ 61353 w 115897"/>
                  <a:gd name="connsiteY23" fmla="*/ 5491 h 111766"/>
                  <a:gd name="connsiteX24" fmla="*/ 81344 w 115897"/>
                  <a:gd name="connsiteY24" fmla="*/ 27202 h 111766"/>
                  <a:gd name="connsiteX25" fmla="*/ 80584 w 115897"/>
                  <a:gd name="connsiteY25" fmla="*/ 31397 h 111766"/>
                  <a:gd name="connsiteX26" fmla="*/ 67932 w 115897"/>
                  <a:gd name="connsiteY26" fmla="*/ 79755 h 11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5897" h="111766">
                    <a:moveTo>
                      <a:pt x="84380" y="15853"/>
                    </a:moveTo>
                    <a:cubicBezTo>
                      <a:pt x="79825" y="6724"/>
                      <a:pt x="72487" y="63"/>
                      <a:pt x="61100" y="63"/>
                    </a:cubicBezTo>
                    <a:cubicBezTo>
                      <a:pt x="31493" y="63"/>
                      <a:pt x="114" y="36331"/>
                      <a:pt x="114" y="72353"/>
                    </a:cubicBezTo>
                    <a:cubicBezTo>
                      <a:pt x="114" y="95545"/>
                      <a:pt x="14032" y="111829"/>
                      <a:pt x="33770" y="111829"/>
                    </a:cubicBezTo>
                    <a:cubicBezTo>
                      <a:pt x="38831" y="111829"/>
                      <a:pt x="51484" y="110842"/>
                      <a:pt x="66667" y="93325"/>
                    </a:cubicBezTo>
                    <a:cubicBezTo>
                      <a:pt x="68691" y="103687"/>
                      <a:pt x="77548" y="111829"/>
                      <a:pt x="89694" y="111829"/>
                    </a:cubicBezTo>
                    <a:cubicBezTo>
                      <a:pt x="98551" y="111829"/>
                      <a:pt x="104371" y="106154"/>
                      <a:pt x="108420" y="98259"/>
                    </a:cubicBezTo>
                    <a:cubicBezTo>
                      <a:pt x="112722" y="89377"/>
                      <a:pt x="116012" y="74327"/>
                      <a:pt x="116012" y="73833"/>
                    </a:cubicBezTo>
                    <a:cubicBezTo>
                      <a:pt x="116012" y="71366"/>
                      <a:pt x="113734" y="71366"/>
                      <a:pt x="112975" y="71366"/>
                    </a:cubicBezTo>
                    <a:cubicBezTo>
                      <a:pt x="110444" y="71366"/>
                      <a:pt x="110191" y="72353"/>
                      <a:pt x="109432" y="75807"/>
                    </a:cubicBezTo>
                    <a:cubicBezTo>
                      <a:pt x="105130" y="91844"/>
                      <a:pt x="100575" y="106401"/>
                      <a:pt x="90200" y="106401"/>
                    </a:cubicBezTo>
                    <a:cubicBezTo>
                      <a:pt x="83368" y="106401"/>
                      <a:pt x="82609" y="99986"/>
                      <a:pt x="82609" y="95052"/>
                    </a:cubicBezTo>
                    <a:cubicBezTo>
                      <a:pt x="82609" y="89624"/>
                      <a:pt x="83115" y="87650"/>
                      <a:pt x="85899" y="76794"/>
                    </a:cubicBezTo>
                    <a:cubicBezTo>
                      <a:pt x="88682" y="66432"/>
                      <a:pt x="89188" y="63964"/>
                      <a:pt x="91466" y="54589"/>
                    </a:cubicBezTo>
                    <a:lnTo>
                      <a:pt x="100575" y="20047"/>
                    </a:lnTo>
                    <a:cubicBezTo>
                      <a:pt x="102347" y="13139"/>
                      <a:pt x="102347" y="12646"/>
                      <a:pt x="102347" y="11659"/>
                    </a:cubicBezTo>
                    <a:cubicBezTo>
                      <a:pt x="102347" y="7465"/>
                      <a:pt x="99310" y="4997"/>
                      <a:pt x="95008" y="4997"/>
                    </a:cubicBezTo>
                    <a:cubicBezTo>
                      <a:pt x="88935" y="4997"/>
                      <a:pt x="85139" y="10425"/>
                      <a:pt x="84380" y="15853"/>
                    </a:cubicBezTo>
                    <a:close/>
                    <a:moveTo>
                      <a:pt x="67932" y="79755"/>
                    </a:moveTo>
                    <a:cubicBezTo>
                      <a:pt x="66667" y="84196"/>
                      <a:pt x="66667" y="84689"/>
                      <a:pt x="62871" y="88884"/>
                    </a:cubicBezTo>
                    <a:cubicBezTo>
                      <a:pt x="51737" y="102454"/>
                      <a:pt x="41362" y="106401"/>
                      <a:pt x="34276" y="106401"/>
                    </a:cubicBezTo>
                    <a:cubicBezTo>
                      <a:pt x="21624" y="106401"/>
                      <a:pt x="18081" y="92831"/>
                      <a:pt x="18081" y="83209"/>
                    </a:cubicBezTo>
                    <a:cubicBezTo>
                      <a:pt x="18081" y="70873"/>
                      <a:pt x="26178" y="40526"/>
                      <a:pt x="31999" y="29176"/>
                    </a:cubicBezTo>
                    <a:cubicBezTo>
                      <a:pt x="39843" y="14620"/>
                      <a:pt x="51231" y="5491"/>
                      <a:pt x="61353" y="5491"/>
                    </a:cubicBezTo>
                    <a:cubicBezTo>
                      <a:pt x="77801" y="5491"/>
                      <a:pt x="81344" y="25722"/>
                      <a:pt x="81344" y="27202"/>
                    </a:cubicBezTo>
                    <a:cubicBezTo>
                      <a:pt x="81344" y="28683"/>
                      <a:pt x="80838" y="30163"/>
                      <a:pt x="80584" y="31397"/>
                    </a:cubicBezTo>
                    <a:lnTo>
                      <a:pt x="67932" y="79755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78" name="Forme libre : forme 177">
                <a:extLst>
                  <a:ext uri="{FF2B5EF4-FFF2-40B4-BE49-F238E27FC236}">
                    <a16:creationId xmlns:a16="http://schemas.microsoft.com/office/drawing/2014/main" id="{88B64918-F464-3D63-112D-C4398E376A00}"/>
                  </a:ext>
                </a:extLst>
              </p:cNvPr>
              <p:cNvSpPr/>
              <p:nvPr>
                <p:custDataLst>
                  <p:tags r:id="rId68"/>
                </p:custDataLst>
              </p:nvPr>
            </p:nvSpPr>
            <p:spPr>
              <a:xfrm>
                <a:off x="5596950" y="4068212"/>
                <a:ext cx="29606" cy="73770"/>
              </a:xfrm>
              <a:custGeom>
                <a:avLst/>
                <a:gdLst>
                  <a:gd name="connsiteX0" fmla="*/ 29726 w 29606"/>
                  <a:gd name="connsiteY0" fmla="*/ 25969 h 73770"/>
                  <a:gd name="connsiteX1" fmla="*/ 13531 w 29606"/>
                  <a:gd name="connsiteY1" fmla="*/ 63 h 73770"/>
                  <a:gd name="connsiteX2" fmla="*/ 119 w 29606"/>
                  <a:gd name="connsiteY2" fmla="*/ 13139 h 73770"/>
                  <a:gd name="connsiteX3" fmla="*/ 13531 w 29606"/>
                  <a:gd name="connsiteY3" fmla="*/ 26216 h 73770"/>
                  <a:gd name="connsiteX4" fmla="*/ 22388 w 29606"/>
                  <a:gd name="connsiteY4" fmla="*/ 23008 h 73770"/>
                  <a:gd name="connsiteX5" fmla="*/ 23653 w 29606"/>
                  <a:gd name="connsiteY5" fmla="*/ 22268 h 73770"/>
                  <a:gd name="connsiteX6" fmla="*/ 24159 w 29606"/>
                  <a:gd name="connsiteY6" fmla="*/ 25969 h 73770"/>
                  <a:gd name="connsiteX7" fmla="*/ 6952 w 29606"/>
                  <a:gd name="connsiteY7" fmla="*/ 67172 h 73770"/>
                  <a:gd name="connsiteX8" fmla="*/ 4168 w 29606"/>
                  <a:gd name="connsiteY8" fmla="*/ 71119 h 73770"/>
                  <a:gd name="connsiteX9" fmla="*/ 6699 w 29606"/>
                  <a:gd name="connsiteY9" fmla="*/ 73833 h 73770"/>
                  <a:gd name="connsiteX10" fmla="*/ 29726 w 29606"/>
                  <a:gd name="connsiteY10" fmla="*/ 25969 h 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606" h="73770">
                    <a:moveTo>
                      <a:pt x="29726" y="25969"/>
                    </a:moveTo>
                    <a:cubicBezTo>
                      <a:pt x="29726" y="9685"/>
                      <a:pt x="23400" y="63"/>
                      <a:pt x="13531" y="63"/>
                    </a:cubicBezTo>
                    <a:cubicBezTo>
                      <a:pt x="5181" y="63"/>
                      <a:pt x="119" y="6231"/>
                      <a:pt x="119" y="13139"/>
                    </a:cubicBezTo>
                    <a:cubicBezTo>
                      <a:pt x="119" y="19801"/>
                      <a:pt x="5181" y="26216"/>
                      <a:pt x="13531" y="26216"/>
                    </a:cubicBezTo>
                    <a:cubicBezTo>
                      <a:pt x="16568" y="26216"/>
                      <a:pt x="19857" y="25229"/>
                      <a:pt x="22388" y="23008"/>
                    </a:cubicBezTo>
                    <a:cubicBezTo>
                      <a:pt x="23147" y="22515"/>
                      <a:pt x="23400" y="22268"/>
                      <a:pt x="23653" y="22268"/>
                    </a:cubicBezTo>
                    <a:cubicBezTo>
                      <a:pt x="23906" y="22268"/>
                      <a:pt x="24159" y="22515"/>
                      <a:pt x="24159" y="25969"/>
                    </a:cubicBezTo>
                    <a:cubicBezTo>
                      <a:pt x="24159" y="44227"/>
                      <a:pt x="15303" y="59030"/>
                      <a:pt x="6952" y="67172"/>
                    </a:cubicBezTo>
                    <a:cubicBezTo>
                      <a:pt x="4168" y="69886"/>
                      <a:pt x="4168" y="70379"/>
                      <a:pt x="4168" y="71119"/>
                    </a:cubicBezTo>
                    <a:cubicBezTo>
                      <a:pt x="4168" y="72847"/>
                      <a:pt x="5434" y="73833"/>
                      <a:pt x="6699" y="73833"/>
                    </a:cubicBezTo>
                    <a:cubicBezTo>
                      <a:pt x="9482" y="73833"/>
                      <a:pt x="29726" y="54836"/>
                      <a:pt x="29726" y="259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79" name="Forme libre : forme 178">
                <a:extLst>
                  <a:ext uri="{FF2B5EF4-FFF2-40B4-BE49-F238E27FC236}">
                    <a16:creationId xmlns:a16="http://schemas.microsoft.com/office/drawing/2014/main" id="{3B4B6E08-F30D-40B8-D48B-C34CDDF81D45}"/>
                  </a:ext>
                </a:extLst>
              </p:cNvPr>
              <p:cNvSpPr/>
              <p:nvPr>
                <p:custDataLst>
                  <p:tags r:id="rId69"/>
                </p:custDataLst>
              </p:nvPr>
            </p:nvSpPr>
            <p:spPr>
              <a:xfrm>
                <a:off x="5730327" y="3918203"/>
                <a:ext cx="112101" cy="48851"/>
              </a:xfrm>
              <a:custGeom>
                <a:avLst/>
                <a:gdLst>
                  <a:gd name="connsiteX0" fmla="*/ 89957 w 112101"/>
                  <a:gd name="connsiteY0" fmla="*/ 29423 h 48851"/>
                  <a:gd name="connsiteX1" fmla="*/ 78064 w 112101"/>
                  <a:gd name="connsiteY1" fmla="*/ 43980 h 48851"/>
                  <a:gd name="connsiteX2" fmla="*/ 83125 w 112101"/>
                  <a:gd name="connsiteY2" fmla="*/ 48914 h 48851"/>
                  <a:gd name="connsiteX3" fmla="*/ 87933 w 112101"/>
                  <a:gd name="connsiteY3" fmla="*/ 45707 h 48851"/>
                  <a:gd name="connsiteX4" fmla="*/ 107924 w 112101"/>
                  <a:gd name="connsiteY4" fmla="*/ 29670 h 48851"/>
                  <a:gd name="connsiteX5" fmla="*/ 112225 w 112101"/>
                  <a:gd name="connsiteY5" fmla="*/ 24489 h 48851"/>
                  <a:gd name="connsiteX6" fmla="*/ 108683 w 112101"/>
                  <a:gd name="connsiteY6" fmla="*/ 19554 h 48851"/>
                  <a:gd name="connsiteX7" fmla="*/ 98308 w 112101"/>
                  <a:gd name="connsiteY7" fmla="*/ 5491 h 48851"/>
                  <a:gd name="connsiteX8" fmla="*/ 93247 w 112101"/>
                  <a:gd name="connsiteY8" fmla="*/ 63 h 48851"/>
                  <a:gd name="connsiteX9" fmla="*/ 88186 w 112101"/>
                  <a:gd name="connsiteY9" fmla="*/ 5244 h 48851"/>
                  <a:gd name="connsiteX10" fmla="*/ 94259 w 112101"/>
                  <a:gd name="connsiteY10" fmla="*/ 19554 h 48851"/>
                  <a:gd name="connsiteX11" fmla="*/ 8981 w 112101"/>
                  <a:gd name="connsiteY11" fmla="*/ 19554 h 48851"/>
                  <a:gd name="connsiteX12" fmla="*/ 124 w 112101"/>
                  <a:gd name="connsiteY12" fmla="*/ 24489 h 48851"/>
                  <a:gd name="connsiteX13" fmla="*/ 8981 w 112101"/>
                  <a:gd name="connsiteY13" fmla="*/ 29423 h 48851"/>
                  <a:gd name="connsiteX14" fmla="*/ 89957 w 112101"/>
                  <a:gd name="connsiteY14" fmla="*/ 29423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101" h="48851">
                    <a:moveTo>
                      <a:pt x="89957" y="29423"/>
                    </a:moveTo>
                    <a:cubicBezTo>
                      <a:pt x="86414" y="32630"/>
                      <a:pt x="78064" y="39539"/>
                      <a:pt x="78064" y="43980"/>
                    </a:cubicBezTo>
                    <a:cubicBezTo>
                      <a:pt x="78064" y="46447"/>
                      <a:pt x="80594" y="48914"/>
                      <a:pt x="83125" y="48914"/>
                    </a:cubicBezTo>
                    <a:cubicBezTo>
                      <a:pt x="85402" y="48914"/>
                      <a:pt x="86667" y="47187"/>
                      <a:pt x="87933" y="45707"/>
                    </a:cubicBezTo>
                    <a:cubicBezTo>
                      <a:pt x="90969" y="42006"/>
                      <a:pt x="96789" y="35098"/>
                      <a:pt x="107924" y="29670"/>
                    </a:cubicBezTo>
                    <a:cubicBezTo>
                      <a:pt x="109695" y="28683"/>
                      <a:pt x="112225" y="27449"/>
                      <a:pt x="112225" y="24489"/>
                    </a:cubicBezTo>
                    <a:cubicBezTo>
                      <a:pt x="112225" y="22021"/>
                      <a:pt x="110454" y="20788"/>
                      <a:pt x="108683" y="19554"/>
                    </a:cubicBezTo>
                    <a:cubicBezTo>
                      <a:pt x="103116" y="15853"/>
                      <a:pt x="100332" y="11412"/>
                      <a:pt x="98308" y="5491"/>
                    </a:cubicBezTo>
                    <a:cubicBezTo>
                      <a:pt x="97802" y="3270"/>
                      <a:pt x="96789" y="63"/>
                      <a:pt x="93247" y="63"/>
                    </a:cubicBezTo>
                    <a:cubicBezTo>
                      <a:pt x="89704" y="63"/>
                      <a:pt x="88186" y="3270"/>
                      <a:pt x="88186" y="5244"/>
                    </a:cubicBezTo>
                    <a:cubicBezTo>
                      <a:pt x="88186" y="6478"/>
                      <a:pt x="90210" y="14373"/>
                      <a:pt x="94259" y="19554"/>
                    </a:cubicBezTo>
                    <a:lnTo>
                      <a:pt x="8981" y="19554"/>
                    </a:lnTo>
                    <a:cubicBezTo>
                      <a:pt x="4679" y="19554"/>
                      <a:pt x="124" y="19554"/>
                      <a:pt x="124" y="24489"/>
                    </a:cubicBezTo>
                    <a:cubicBezTo>
                      <a:pt x="124" y="29423"/>
                      <a:pt x="4679" y="29423"/>
                      <a:pt x="8981" y="29423"/>
                    </a:cubicBezTo>
                    <a:lnTo>
                      <a:pt x="89957" y="29423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80" name="Forme libre : forme 179">
                <a:extLst>
                  <a:ext uri="{FF2B5EF4-FFF2-40B4-BE49-F238E27FC236}">
                    <a16:creationId xmlns:a16="http://schemas.microsoft.com/office/drawing/2014/main" id="{5227A1E6-62E7-60ED-AB14-2AA8B6B1DEDA}"/>
                  </a:ext>
                </a:extLst>
              </p:cNvPr>
              <p:cNvSpPr/>
              <p:nvPr>
                <p:custDataLst>
                  <p:tags r:id="rId70"/>
                </p:custDataLst>
              </p:nvPr>
            </p:nvSpPr>
            <p:spPr>
              <a:xfrm>
                <a:off x="5694993" y="3985312"/>
                <a:ext cx="126019" cy="111766"/>
              </a:xfrm>
              <a:custGeom>
                <a:avLst/>
                <a:gdLst>
                  <a:gd name="connsiteX0" fmla="*/ 77304 w 126019"/>
                  <a:gd name="connsiteY0" fmla="*/ 34604 h 111766"/>
                  <a:gd name="connsiteX1" fmla="*/ 102357 w 126019"/>
                  <a:gd name="connsiteY1" fmla="*/ 5491 h 111766"/>
                  <a:gd name="connsiteX2" fmla="*/ 115009 w 126019"/>
                  <a:gd name="connsiteY2" fmla="*/ 8698 h 111766"/>
                  <a:gd name="connsiteX3" fmla="*/ 102863 w 126019"/>
                  <a:gd name="connsiteY3" fmla="*/ 22021 h 111766"/>
                  <a:gd name="connsiteX4" fmla="*/ 112479 w 126019"/>
                  <a:gd name="connsiteY4" fmla="*/ 30657 h 111766"/>
                  <a:gd name="connsiteX5" fmla="*/ 126143 w 126019"/>
                  <a:gd name="connsiteY5" fmla="*/ 16347 h 111766"/>
                  <a:gd name="connsiteX6" fmla="*/ 102610 w 126019"/>
                  <a:gd name="connsiteY6" fmla="*/ 63 h 111766"/>
                  <a:gd name="connsiteX7" fmla="*/ 76039 w 126019"/>
                  <a:gd name="connsiteY7" fmla="*/ 18814 h 111766"/>
                  <a:gd name="connsiteX8" fmla="*/ 48710 w 126019"/>
                  <a:gd name="connsiteY8" fmla="*/ 63 h 111766"/>
                  <a:gd name="connsiteX9" fmla="*/ 7968 w 126019"/>
                  <a:gd name="connsiteY9" fmla="*/ 38058 h 111766"/>
                  <a:gd name="connsiteX10" fmla="*/ 11005 w 126019"/>
                  <a:gd name="connsiteY10" fmla="*/ 40526 h 111766"/>
                  <a:gd name="connsiteX11" fmla="*/ 14295 w 126019"/>
                  <a:gd name="connsiteY11" fmla="*/ 37812 h 111766"/>
                  <a:gd name="connsiteX12" fmla="*/ 48204 w 126019"/>
                  <a:gd name="connsiteY12" fmla="*/ 5491 h 111766"/>
                  <a:gd name="connsiteX13" fmla="*/ 61868 w 126019"/>
                  <a:gd name="connsiteY13" fmla="*/ 22021 h 111766"/>
                  <a:gd name="connsiteX14" fmla="*/ 48204 w 126019"/>
                  <a:gd name="connsiteY14" fmla="*/ 80742 h 111766"/>
                  <a:gd name="connsiteX15" fmla="*/ 24164 w 126019"/>
                  <a:gd name="connsiteY15" fmla="*/ 106401 h 111766"/>
                  <a:gd name="connsiteX16" fmla="*/ 11511 w 126019"/>
                  <a:gd name="connsiteY16" fmla="*/ 103194 h 111766"/>
                  <a:gd name="connsiteX17" fmla="*/ 23405 w 126019"/>
                  <a:gd name="connsiteY17" fmla="*/ 89871 h 111766"/>
                  <a:gd name="connsiteX18" fmla="*/ 14042 w 126019"/>
                  <a:gd name="connsiteY18" fmla="*/ 81235 h 111766"/>
                  <a:gd name="connsiteX19" fmla="*/ 124 w 126019"/>
                  <a:gd name="connsiteY19" fmla="*/ 95545 h 111766"/>
                  <a:gd name="connsiteX20" fmla="*/ 23911 w 126019"/>
                  <a:gd name="connsiteY20" fmla="*/ 111829 h 111766"/>
                  <a:gd name="connsiteX21" fmla="*/ 50481 w 126019"/>
                  <a:gd name="connsiteY21" fmla="*/ 93078 h 111766"/>
                  <a:gd name="connsiteX22" fmla="*/ 77811 w 126019"/>
                  <a:gd name="connsiteY22" fmla="*/ 111829 h 111766"/>
                  <a:gd name="connsiteX23" fmla="*/ 118299 w 126019"/>
                  <a:gd name="connsiteY23" fmla="*/ 73833 h 111766"/>
                  <a:gd name="connsiteX24" fmla="*/ 115262 w 126019"/>
                  <a:gd name="connsiteY24" fmla="*/ 71366 h 111766"/>
                  <a:gd name="connsiteX25" fmla="*/ 111972 w 126019"/>
                  <a:gd name="connsiteY25" fmla="*/ 74080 h 111766"/>
                  <a:gd name="connsiteX26" fmla="*/ 78317 w 126019"/>
                  <a:gd name="connsiteY26" fmla="*/ 106401 h 111766"/>
                  <a:gd name="connsiteX27" fmla="*/ 64399 w 126019"/>
                  <a:gd name="connsiteY27" fmla="*/ 90117 h 111766"/>
                  <a:gd name="connsiteX28" fmla="*/ 68701 w 126019"/>
                  <a:gd name="connsiteY28" fmla="*/ 68406 h 111766"/>
                  <a:gd name="connsiteX29" fmla="*/ 77304 w 126019"/>
                  <a:gd name="connsiteY29" fmla="*/ 34604 h 11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26019" h="111766">
                    <a:moveTo>
                      <a:pt x="77304" y="34604"/>
                    </a:moveTo>
                    <a:cubicBezTo>
                      <a:pt x="78823" y="28189"/>
                      <a:pt x="84643" y="5491"/>
                      <a:pt x="102357" y="5491"/>
                    </a:cubicBezTo>
                    <a:cubicBezTo>
                      <a:pt x="103622" y="5491"/>
                      <a:pt x="109695" y="5491"/>
                      <a:pt x="115009" y="8698"/>
                    </a:cubicBezTo>
                    <a:cubicBezTo>
                      <a:pt x="107924" y="9932"/>
                      <a:pt x="102863" y="16100"/>
                      <a:pt x="102863" y="22021"/>
                    </a:cubicBezTo>
                    <a:cubicBezTo>
                      <a:pt x="102863" y="25969"/>
                      <a:pt x="105646" y="30657"/>
                      <a:pt x="112479" y="30657"/>
                    </a:cubicBezTo>
                    <a:cubicBezTo>
                      <a:pt x="118046" y="30657"/>
                      <a:pt x="126143" y="26216"/>
                      <a:pt x="126143" y="16347"/>
                    </a:cubicBezTo>
                    <a:cubicBezTo>
                      <a:pt x="126143" y="3517"/>
                      <a:pt x="111213" y="63"/>
                      <a:pt x="102610" y="63"/>
                    </a:cubicBezTo>
                    <a:cubicBezTo>
                      <a:pt x="87933" y="63"/>
                      <a:pt x="79076" y="13139"/>
                      <a:pt x="76039" y="18814"/>
                    </a:cubicBezTo>
                    <a:cubicBezTo>
                      <a:pt x="69713" y="2530"/>
                      <a:pt x="56048" y="63"/>
                      <a:pt x="48710" y="63"/>
                    </a:cubicBezTo>
                    <a:cubicBezTo>
                      <a:pt x="22392" y="63"/>
                      <a:pt x="7968" y="31890"/>
                      <a:pt x="7968" y="38058"/>
                    </a:cubicBezTo>
                    <a:cubicBezTo>
                      <a:pt x="7968" y="40526"/>
                      <a:pt x="10499" y="40526"/>
                      <a:pt x="11005" y="40526"/>
                    </a:cubicBezTo>
                    <a:cubicBezTo>
                      <a:pt x="13030" y="40526"/>
                      <a:pt x="13789" y="40032"/>
                      <a:pt x="14295" y="37812"/>
                    </a:cubicBezTo>
                    <a:cubicBezTo>
                      <a:pt x="22899" y="11659"/>
                      <a:pt x="39600" y="5491"/>
                      <a:pt x="48204" y="5491"/>
                    </a:cubicBezTo>
                    <a:cubicBezTo>
                      <a:pt x="53012" y="5491"/>
                      <a:pt x="61868" y="7711"/>
                      <a:pt x="61868" y="22021"/>
                    </a:cubicBezTo>
                    <a:cubicBezTo>
                      <a:pt x="61868" y="29670"/>
                      <a:pt x="57567" y="46200"/>
                      <a:pt x="48204" y="80742"/>
                    </a:cubicBezTo>
                    <a:cubicBezTo>
                      <a:pt x="44155" y="96039"/>
                      <a:pt x="35298" y="106401"/>
                      <a:pt x="24164" y="106401"/>
                    </a:cubicBezTo>
                    <a:cubicBezTo>
                      <a:pt x="22645" y="106401"/>
                      <a:pt x="16825" y="106401"/>
                      <a:pt x="11511" y="103194"/>
                    </a:cubicBezTo>
                    <a:cubicBezTo>
                      <a:pt x="17837" y="101960"/>
                      <a:pt x="23405" y="96779"/>
                      <a:pt x="23405" y="89871"/>
                    </a:cubicBezTo>
                    <a:cubicBezTo>
                      <a:pt x="23405" y="83209"/>
                      <a:pt x="17837" y="81235"/>
                      <a:pt x="14042" y="81235"/>
                    </a:cubicBezTo>
                    <a:cubicBezTo>
                      <a:pt x="6450" y="81235"/>
                      <a:pt x="124" y="87650"/>
                      <a:pt x="124" y="95545"/>
                    </a:cubicBezTo>
                    <a:cubicBezTo>
                      <a:pt x="124" y="106895"/>
                      <a:pt x="12776" y="111829"/>
                      <a:pt x="23911" y="111829"/>
                    </a:cubicBezTo>
                    <a:cubicBezTo>
                      <a:pt x="40612" y="111829"/>
                      <a:pt x="49722" y="94558"/>
                      <a:pt x="50481" y="93078"/>
                    </a:cubicBezTo>
                    <a:cubicBezTo>
                      <a:pt x="53518" y="102207"/>
                      <a:pt x="62628" y="111829"/>
                      <a:pt x="77811" y="111829"/>
                    </a:cubicBezTo>
                    <a:cubicBezTo>
                      <a:pt x="103875" y="111829"/>
                      <a:pt x="118299" y="80002"/>
                      <a:pt x="118299" y="73833"/>
                    </a:cubicBezTo>
                    <a:cubicBezTo>
                      <a:pt x="118299" y="71366"/>
                      <a:pt x="116021" y="71366"/>
                      <a:pt x="115262" y="71366"/>
                    </a:cubicBezTo>
                    <a:cubicBezTo>
                      <a:pt x="112985" y="71366"/>
                      <a:pt x="112479" y="72353"/>
                      <a:pt x="111972" y="74080"/>
                    </a:cubicBezTo>
                    <a:cubicBezTo>
                      <a:pt x="103622" y="100480"/>
                      <a:pt x="86414" y="106401"/>
                      <a:pt x="78317" y="106401"/>
                    </a:cubicBezTo>
                    <a:cubicBezTo>
                      <a:pt x="68448" y="106401"/>
                      <a:pt x="64399" y="98506"/>
                      <a:pt x="64399" y="90117"/>
                    </a:cubicBezTo>
                    <a:cubicBezTo>
                      <a:pt x="64399" y="84689"/>
                      <a:pt x="65917" y="79261"/>
                      <a:pt x="68701" y="68406"/>
                    </a:cubicBezTo>
                    <a:lnTo>
                      <a:pt x="77304" y="34604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81" name="Forme libre : forme 180">
                <a:extLst>
                  <a:ext uri="{FF2B5EF4-FFF2-40B4-BE49-F238E27FC236}">
                    <a16:creationId xmlns:a16="http://schemas.microsoft.com/office/drawing/2014/main" id="{BD61D334-390E-E1B1-2067-9EDD6D541166}"/>
                  </a:ext>
                </a:extLst>
              </p:cNvPr>
              <p:cNvSpPr/>
              <p:nvPr>
                <p:custDataLst>
                  <p:tags r:id="rId71"/>
                </p:custDataLst>
              </p:nvPr>
            </p:nvSpPr>
            <p:spPr>
              <a:xfrm>
                <a:off x="5846704" y="3909321"/>
                <a:ext cx="58707" cy="246724"/>
              </a:xfrm>
              <a:custGeom>
                <a:avLst/>
                <a:gdLst>
                  <a:gd name="connsiteX0" fmla="*/ 58837 w 58707"/>
                  <a:gd name="connsiteY0" fmla="*/ 123425 h 246724"/>
                  <a:gd name="connsiteX1" fmla="*/ 42136 w 58707"/>
                  <a:gd name="connsiteY1" fmla="*/ 46447 h 246724"/>
                  <a:gd name="connsiteX2" fmla="*/ 2660 w 58707"/>
                  <a:gd name="connsiteY2" fmla="*/ 63 h 246724"/>
                  <a:gd name="connsiteX3" fmla="*/ 130 w 58707"/>
                  <a:gd name="connsiteY3" fmla="*/ 2530 h 246724"/>
                  <a:gd name="connsiteX4" fmla="*/ 4938 w 58707"/>
                  <a:gd name="connsiteY4" fmla="*/ 8205 h 246724"/>
                  <a:gd name="connsiteX5" fmla="*/ 44161 w 58707"/>
                  <a:gd name="connsiteY5" fmla="*/ 123425 h 246724"/>
                  <a:gd name="connsiteX6" fmla="*/ 3419 w 58707"/>
                  <a:gd name="connsiteY6" fmla="*/ 240126 h 246724"/>
                  <a:gd name="connsiteX7" fmla="*/ 130 w 58707"/>
                  <a:gd name="connsiteY7" fmla="*/ 244320 h 246724"/>
                  <a:gd name="connsiteX8" fmla="*/ 2660 w 58707"/>
                  <a:gd name="connsiteY8" fmla="*/ 246788 h 246724"/>
                  <a:gd name="connsiteX9" fmla="*/ 42895 w 58707"/>
                  <a:gd name="connsiteY9" fmla="*/ 198676 h 246724"/>
                  <a:gd name="connsiteX10" fmla="*/ 58837 w 58707"/>
                  <a:gd name="connsiteY10" fmla="*/ 123425 h 24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707" h="246724">
                    <a:moveTo>
                      <a:pt x="58837" y="123425"/>
                    </a:moveTo>
                    <a:cubicBezTo>
                      <a:pt x="58837" y="104181"/>
                      <a:pt x="56054" y="74327"/>
                      <a:pt x="42136" y="46447"/>
                    </a:cubicBezTo>
                    <a:cubicBezTo>
                      <a:pt x="26953" y="16100"/>
                      <a:pt x="5191" y="63"/>
                      <a:pt x="2660" y="63"/>
                    </a:cubicBezTo>
                    <a:cubicBezTo>
                      <a:pt x="1142" y="63"/>
                      <a:pt x="130" y="1050"/>
                      <a:pt x="130" y="2530"/>
                    </a:cubicBezTo>
                    <a:cubicBezTo>
                      <a:pt x="130" y="3270"/>
                      <a:pt x="130" y="3764"/>
                      <a:pt x="4938" y="8205"/>
                    </a:cubicBezTo>
                    <a:cubicBezTo>
                      <a:pt x="29737" y="32630"/>
                      <a:pt x="44161" y="71860"/>
                      <a:pt x="44161" y="123425"/>
                    </a:cubicBezTo>
                    <a:cubicBezTo>
                      <a:pt x="44161" y="165615"/>
                      <a:pt x="34798" y="209039"/>
                      <a:pt x="3419" y="240126"/>
                    </a:cubicBezTo>
                    <a:cubicBezTo>
                      <a:pt x="130" y="243087"/>
                      <a:pt x="130" y="243580"/>
                      <a:pt x="130" y="244320"/>
                    </a:cubicBezTo>
                    <a:cubicBezTo>
                      <a:pt x="130" y="245801"/>
                      <a:pt x="1142" y="246788"/>
                      <a:pt x="2660" y="246788"/>
                    </a:cubicBezTo>
                    <a:cubicBezTo>
                      <a:pt x="5191" y="246788"/>
                      <a:pt x="27965" y="230010"/>
                      <a:pt x="42895" y="198676"/>
                    </a:cubicBezTo>
                    <a:cubicBezTo>
                      <a:pt x="55801" y="171537"/>
                      <a:pt x="58837" y="144150"/>
                      <a:pt x="58837" y="1234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</p:grpSp>
        <p:grpSp>
          <p:nvGrpSpPr>
            <p:cNvPr id="132" name="Groupe 131" descr="\documentclass{article}&#10;\usepackage{amsmath}&#10;\pagestyle{empty}&#10;\begin{document}&#10;&#10;$\alpha \mathcal{L}_{content}(\vec{p},\vec{x})$ &#10;&#10;&#10;\end{document}" title="IguanaTex Vector Display">
              <a:extLst>
                <a:ext uri="{FF2B5EF4-FFF2-40B4-BE49-F238E27FC236}">
                  <a16:creationId xmlns:a16="http://schemas.microsoft.com/office/drawing/2014/main" id="{968B87E2-8281-B880-947F-5F7DE1EF33C6}"/>
                </a:ext>
              </a:extLst>
            </p:cNvPr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>
            <a:xfrm>
              <a:off x="6013074" y="4498703"/>
              <a:ext cx="1578782" cy="246724"/>
              <a:chOff x="4491215" y="3909321"/>
              <a:chExt cx="1578782" cy="246724"/>
            </a:xfrm>
          </p:grpSpPr>
          <p:sp>
            <p:nvSpPr>
              <p:cNvPr id="150" name="Forme libre : forme 149">
                <a:extLst>
                  <a:ext uri="{FF2B5EF4-FFF2-40B4-BE49-F238E27FC236}">
                    <a16:creationId xmlns:a16="http://schemas.microsoft.com/office/drawing/2014/main" id="{C06E44B3-103D-3AE8-56F4-D08014C4A9DE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4491215" y="3985312"/>
                <a:ext cx="141407" cy="111766"/>
              </a:xfrm>
              <a:custGeom>
                <a:avLst/>
                <a:gdLst>
                  <a:gd name="connsiteX0" fmla="*/ 109976 w 141407"/>
                  <a:gd name="connsiteY0" fmla="*/ 50888 h 111766"/>
                  <a:gd name="connsiteX1" fmla="*/ 67882 w 141407"/>
                  <a:gd name="connsiteY1" fmla="*/ 63 h 111766"/>
                  <a:gd name="connsiteX2" fmla="*/ 77 w 141407"/>
                  <a:gd name="connsiteY2" fmla="*/ 70133 h 111766"/>
                  <a:gd name="connsiteX3" fmla="*/ 40911 w 141407"/>
                  <a:gd name="connsiteY3" fmla="*/ 111829 h 111766"/>
                  <a:gd name="connsiteX4" fmla="*/ 94096 w 141407"/>
                  <a:gd name="connsiteY4" fmla="*/ 91104 h 111766"/>
                  <a:gd name="connsiteX5" fmla="*/ 117034 w 141407"/>
                  <a:gd name="connsiteY5" fmla="*/ 111829 h 111766"/>
                  <a:gd name="connsiteX6" fmla="*/ 138207 w 141407"/>
                  <a:gd name="connsiteY6" fmla="*/ 94312 h 111766"/>
                  <a:gd name="connsiteX7" fmla="*/ 135182 w 141407"/>
                  <a:gd name="connsiteY7" fmla="*/ 91844 h 111766"/>
                  <a:gd name="connsiteX8" fmla="*/ 131905 w 141407"/>
                  <a:gd name="connsiteY8" fmla="*/ 94312 h 111766"/>
                  <a:gd name="connsiteX9" fmla="*/ 117790 w 141407"/>
                  <a:gd name="connsiteY9" fmla="*/ 106401 h 111766"/>
                  <a:gd name="connsiteX10" fmla="*/ 109976 w 141407"/>
                  <a:gd name="connsiteY10" fmla="*/ 81235 h 111766"/>
                  <a:gd name="connsiteX11" fmla="*/ 112497 w 141407"/>
                  <a:gd name="connsiteY11" fmla="*/ 72600 h 111766"/>
                  <a:gd name="connsiteX12" fmla="*/ 141484 w 141407"/>
                  <a:gd name="connsiteY12" fmla="*/ 14620 h 111766"/>
                  <a:gd name="connsiteX13" fmla="*/ 138459 w 141407"/>
                  <a:gd name="connsiteY13" fmla="*/ 12152 h 111766"/>
                  <a:gd name="connsiteX14" fmla="*/ 134678 w 141407"/>
                  <a:gd name="connsiteY14" fmla="*/ 17334 h 111766"/>
                  <a:gd name="connsiteX15" fmla="*/ 109976 w 141407"/>
                  <a:gd name="connsiteY15" fmla="*/ 66185 h 111766"/>
                  <a:gd name="connsiteX16" fmla="*/ 109976 w 141407"/>
                  <a:gd name="connsiteY16" fmla="*/ 50888 h 111766"/>
                  <a:gd name="connsiteX17" fmla="*/ 93088 w 141407"/>
                  <a:gd name="connsiteY17" fmla="*/ 84689 h 111766"/>
                  <a:gd name="connsiteX18" fmla="*/ 41415 w 141407"/>
                  <a:gd name="connsiteY18" fmla="*/ 106401 h 111766"/>
                  <a:gd name="connsiteX19" fmla="*/ 18729 w 141407"/>
                  <a:gd name="connsiteY19" fmla="*/ 79508 h 111766"/>
                  <a:gd name="connsiteX20" fmla="*/ 33349 w 141407"/>
                  <a:gd name="connsiteY20" fmla="*/ 28189 h 111766"/>
                  <a:gd name="connsiteX21" fmla="*/ 67629 w 141407"/>
                  <a:gd name="connsiteY21" fmla="*/ 5491 h 111766"/>
                  <a:gd name="connsiteX22" fmla="*/ 92584 w 141407"/>
                  <a:gd name="connsiteY22" fmla="*/ 57056 h 111766"/>
                  <a:gd name="connsiteX23" fmla="*/ 93088 w 141407"/>
                  <a:gd name="connsiteY23" fmla="*/ 84689 h 11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407" h="111766">
                    <a:moveTo>
                      <a:pt x="109976" y="50888"/>
                    </a:moveTo>
                    <a:cubicBezTo>
                      <a:pt x="109976" y="12152"/>
                      <a:pt x="86534" y="63"/>
                      <a:pt x="67882" y="63"/>
                    </a:cubicBezTo>
                    <a:cubicBezTo>
                      <a:pt x="33349" y="63"/>
                      <a:pt x="77" y="35344"/>
                      <a:pt x="77" y="70133"/>
                    </a:cubicBezTo>
                    <a:cubicBezTo>
                      <a:pt x="77" y="93078"/>
                      <a:pt x="15200" y="111829"/>
                      <a:pt x="40911" y="111829"/>
                    </a:cubicBezTo>
                    <a:cubicBezTo>
                      <a:pt x="56791" y="111829"/>
                      <a:pt x="74939" y="106154"/>
                      <a:pt x="94096" y="91104"/>
                    </a:cubicBezTo>
                    <a:cubicBezTo>
                      <a:pt x="97373" y="104181"/>
                      <a:pt x="105691" y="111829"/>
                      <a:pt x="117034" y="111829"/>
                    </a:cubicBezTo>
                    <a:cubicBezTo>
                      <a:pt x="130393" y="111829"/>
                      <a:pt x="138207" y="98259"/>
                      <a:pt x="138207" y="94312"/>
                    </a:cubicBezTo>
                    <a:cubicBezTo>
                      <a:pt x="138207" y="92585"/>
                      <a:pt x="136695" y="91844"/>
                      <a:pt x="135182" y="91844"/>
                    </a:cubicBezTo>
                    <a:cubicBezTo>
                      <a:pt x="133418" y="91844"/>
                      <a:pt x="132662" y="92585"/>
                      <a:pt x="131905" y="94312"/>
                    </a:cubicBezTo>
                    <a:cubicBezTo>
                      <a:pt x="127368" y="106401"/>
                      <a:pt x="118294" y="106401"/>
                      <a:pt x="117790" y="106401"/>
                    </a:cubicBezTo>
                    <a:cubicBezTo>
                      <a:pt x="109976" y="106401"/>
                      <a:pt x="109976" y="87157"/>
                      <a:pt x="109976" y="81235"/>
                    </a:cubicBezTo>
                    <a:cubicBezTo>
                      <a:pt x="109976" y="76054"/>
                      <a:pt x="109976" y="75561"/>
                      <a:pt x="112497" y="72600"/>
                    </a:cubicBezTo>
                    <a:cubicBezTo>
                      <a:pt x="136191" y="43486"/>
                      <a:pt x="141484" y="14866"/>
                      <a:pt x="141484" y="14620"/>
                    </a:cubicBezTo>
                    <a:cubicBezTo>
                      <a:pt x="141484" y="14126"/>
                      <a:pt x="141232" y="12152"/>
                      <a:pt x="138459" y="12152"/>
                    </a:cubicBezTo>
                    <a:cubicBezTo>
                      <a:pt x="135938" y="12152"/>
                      <a:pt x="135938" y="12892"/>
                      <a:pt x="134678" y="17334"/>
                    </a:cubicBezTo>
                    <a:cubicBezTo>
                      <a:pt x="130141" y="32877"/>
                      <a:pt x="121823" y="51628"/>
                      <a:pt x="109976" y="66185"/>
                    </a:cubicBezTo>
                    <a:lnTo>
                      <a:pt x="109976" y="50888"/>
                    </a:lnTo>
                    <a:close/>
                    <a:moveTo>
                      <a:pt x="93088" y="84689"/>
                    </a:moveTo>
                    <a:cubicBezTo>
                      <a:pt x="70906" y="103687"/>
                      <a:pt x="51497" y="106401"/>
                      <a:pt x="41415" y="106401"/>
                    </a:cubicBezTo>
                    <a:cubicBezTo>
                      <a:pt x="26291" y="106401"/>
                      <a:pt x="18729" y="95299"/>
                      <a:pt x="18729" y="79508"/>
                    </a:cubicBezTo>
                    <a:cubicBezTo>
                      <a:pt x="18729" y="67419"/>
                      <a:pt x="25283" y="40772"/>
                      <a:pt x="33349" y="28189"/>
                    </a:cubicBezTo>
                    <a:cubicBezTo>
                      <a:pt x="45196" y="10178"/>
                      <a:pt x="58807" y="5491"/>
                      <a:pt x="67629" y="5491"/>
                    </a:cubicBezTo>
                    <a:cubicBezTo>
                      <a:pt x="92584" y="5491"/>
                      <a:pt x="92584" y="37812"/>
                      <a:pt x="92584" y="57056"/>
                    </a:cubicBezTo>
                    <a:cubicBezTo>
                      <a:pt x="92584" y="66185"/>
                      <a:pt x="92584" y="80495"/>
                      <a:pt x="93088" y="846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51" name="Forme libre : forme 150">
                <a:extLst>
                  <a:ext uri="{FF2B5EF4-FFF2-40B4-BE49-F238E27FC236}">
                    <a16:creationId xmlns:a16="http://schemas.microsoft.com/office/drawing/2014/main" id="{11F0093E-E0A8-3816-8287-46A954ACD6DF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4650872" y="3920424"/>
                <a:ext cx="157287" cy="179368"/>
              </a:xfrm>
              <a:custGeom>
                <a:avLst/>
                <a:gdLst>
                  <a:gd name="connsiteX0" fmla="*/ 37640 w 157287"/>
                  <a:gd name="connsiteY0" fmla="*/ 151058 h 179368"/>
                  <a:gd name="connsiteX1" fmla="*/ 58814 w 157287"/>
                  <a:gd name="connsiteY1" fmla="*/ 101467 h 179368"/>
                  <a:gd name="connsiteX2" fmla="*/ 92842 w 157287"/>
                  <a:gd name="connsiteY2" fmla="*/ 20788 h 179368"/>
                  <a:gd name="connsiteX3" fmla="*/ 105949 w 157287"/>
                  <a:gd name="connsiteY3" fmla="*/ 15360 h 179368"/>
                  <a:gd name="connsiteX4" fmla="*/ 123846 w 157287"/>
                  <a:gd name="connsiteY4" fmla="*/ 35838 h 179368"/>
                  <a:gd name="connsiteX5" fmla="*/ 122586 w 157287"/>
                  <a:gd name="connsiteY5" fmla="*/ 44967 h 179368"/>
                  <a:gd name="connsiteX6" fmla="*/ 124350 w 157287"/>
                  <a:gd name="connsiteY6" fmla="*/ 46694 h 179368"/>
                  <a:gd name="connsiteX7" fmla="*/ 141490 w 157287"/>
                  <a:gd name="connsiteY7" fmla="*/ 39539 h 179368"/>
                  <a:gd name="connsiteX8" fmla="*/ 148296 w 157287"/>
                  <a:gd name="connsiteY8" fmla="*/ 23502 h 179368"/>
                  <a:gd name="connsiteX9" fmla="*/ 127123 w 157287"/>
                  <a:gd name="connsiteY9" fmla="*/ 63 h 179368"/>
                  <a:gd name="connsiteX10" fmla="*/ 72173 w 157287"/>
                  <a:gd name="connsiteY10" fmla="*/ 26462 h 179368"/>
                  <a:gd name="connsiteX11" fmla="*/ 35372 w 157287"/>
                  <a:gd name="connsiteY11" fmla="*/ 109609 h 179368"/>
                  <a:gd name="connsiteX12" fmla="*/ 21256 w 157287"/>
                  <a:gd name="connsiteY12" fmla="*/ 149085 h 179368"/>
                  <a:gd name="connsiteX13" fmla="*/ 9409 w 157287"/>
                  <a:gd name="connsiteY13" fmla="*/ 166109 h 179368"/>
                  <a:gd name="connsiteX14" fmla="*/ 83 w 157287"/>
                  <a:gd name="connsiteY14" fmla="*/ 177951 h 179368"/>
                  <a:gd name="connsiteX15" fmla="*/ 2352 w 157287"/>
                  <a:gd name="connsiteY15" fmla="*/ 179432 h 179368"/>
                  <a:gd name="connsiteX16" fmla="*/ 15207 w 157287"/>
                  <a:gd name="connsiteY16" fmla="*/ 174250 h 179368"/>
                  <a:gd name="connsiteX17" fmla="*/ 25793 w 157287"/>
                  <a:gd name="connsiteY17" fmla="*/ 165368 h 179368"/>
                  <a:gd name="connsiteX18" fmla="*/ 63099 w 157287"/>
                  <a:gd name="connsiteY18" fmla="*/ 172277 h 179368"/>
                  <a:gd name="connsiteX19" fmla="*/ 101664 w 157287"/>
                  <a:gd name="connsiteY19" fmla="*/ 179432 h 179368"/>
                  <a:gd name="connsiteX20" fmla="*/ 150817 w 157287"/>
                  <a:gd name="connsiteY20" fmla="*/ 153526 h 179368"/>
                  <a:gd name="connsiteX21" fmla="*/ 157370 w 157287"/>
                  <a:gd name="connsiteY21" fmla="*/ 139956 h 179368"/>
                  <a:gd name="connsiteX22" fmla="*/ 155606 w 157287"/>
                  <a:gd name="connsiteY22" fmla="*/ 138229 h 179368"/>
                  <a:gd name="connsiteX23" fmla="*/ 141238 w 157287"/>
                  <a:gd name="connsiteY23" fmla="*/ 143903 h 179368"/>
                  <a:gd name="connsiteX24" fmla="*/ 132416 w 157287"/>
                  <a:gd name="connsiteY24" fmla="*/ 153772 h 179368"/>
                  <a:gd name="connsiteX25" fmla="*/ 128635 w 157287"/>
                  <a:gd name="connsiteY25" fmla="*/ 161174 h 179368"/>
                  <a:gd name="connsiteX26" fmla="*/ 122586 w 157287"/>
                  <a:gd name="connsiteY26" fmla="*/ 164135 h 179368"/>
                  <a:gd name="connsiteX27" fmla="*/ 81247 w 157287"/>
                  <a:gd name="connsiteY27" fmla="*/ 155993 h 179368"/>
                  <a:gd name="connsiteX28" fmla="*/ 47723 w 157287"/>
                  <a:gd name="connsiteY28" fmla="*/ 150071 h 179368"/>
                  <a:gd name="connsiteX29" fmla="*/ 37640 w 157287"/>
                  <a:gd name="connsiteY29" fmla="*/ 151058 h 17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7287" h="179368">
                    <a:moveTo>
                      <a:pt x="37640" y="151058"/>
                    </a:moveTo>
                    <a:cubicBezTo>
                      <a:pt x="51252" y="130333"/>
                      <a:pt x="55537" y="114543"/>
                      <a:pt x="58814" y="101467"/>
                    </a:cubicBezTo>
                    <a:cubicBezTo>
                      <a:pt x="67636" y="67419"/>
                      <a:pt x="77214" y="37812"/>
                      <a:pt x="92842" y="20788"/>
                    </a:cubicBezTo>
                    <a:cubicBezTo>
                      <a:pt x="95867" y="17580"/>
                      <a:pt x="97883" y="15360"/>
                      <a:pt x="105949" y="15360"/>
                    </a:cubicBezTo>
                    <a:cubicBezTo>
                      <a:pt x="123342" y="15360"/>
                      <a:pt x="123846" y="32384"/>
                      <a:pt x="123846" y="35838"/>
                    </a:cubicBezTo>
                    <a:cubicBezTo>
                      <a:pt x="123846" y="40279"/>
                      <a:pt x="122586" y="43733"/>
                      <a:pt x="122586" y="44967"/>
                    </a:cubicBezTo>
                    <a:cubicBezTo>
                      <a:pt x="122586" y="46694"/>
                      <a:pt x="124098" y="46694"/>
                      <a:pt x="124350" y="46694"/>
                    </a:cubicBezTo>
                    <a:cubicBezTo>
                      <a:pt x="128383" y="46694"/>
                      <a:pt x="135189" y="43980"/>
                      <a:pt x="141490" y="39539"/>
                    </a:cubicBezTo>
                    <a:cubicBezTo>
                      <a:pt x="146027" y="36085"/>
                      <a:pt x="148296" y="33617"/>
                      <a:pt x="148296" y="23502"/>
                    </a:cubicBezTo>
                    <a:cubicBezTo>
                      <a:pt x="148296" y="10178"/>
                      <a:pt x="141238" y="63"/>
                      <a:pt x="127123" y="63"/>
                    </a:cubicBezTo>
                    <a:cubicBezTo>
                      <a:pt x="119057" y="63"/>
                      <a:pt x="96875" y="2037"/>
                      <a:pt x="72173" y="26462"/>
                    </a:cubicBezTo>
                    <a:cubicBezTo>
                      <a:pt x="52008" y="46694"/>
                      <a:pt x="40161" y="91104"/>
                      <a:pt x="35372" y="109609"/>
                    </a:cubicBezTo>
                    <a:cubicBezTo>
                      <a:pt x="30835" y="126633"/>
                      <a:pt x="28818" y="134281"/>
                      <a:pt x="21256" y="149085"/>
                    </a:cubicBezTo>
                    <a:cubicBezTo>
                      <a:pt x="19492" y="152045"/>
                      <a:pt x="12938" y="162901"/>
                      <a:pt x="9409" y="166109"/>
                    </a:cubicBezTo>
                    <a:cubicBezTo>
                      <a:pt x="2604" y="172277"/>
                      <a:pt x="83" y="176718"/>
                      <a:pt x="83" y="177951"/>
                    </a:cubicBezTo>
                    <a:cubicBezTo>
                      <a:pt x="83" y="178445"/>
                      <a:pt x="587" y="179432"/>
                      <a:pt x="2352" y="179432"/>
                    </a:cubicBezTo>
                    <a:cubicBezTo>
                      <a:pt x="3360" y="179432"/>
                      <a:pt x="8653" y="178445"/>
                      <a:pt x="15207" y="174250"/>
                    </a:cubicBezTo>
                    <a:cubicBezTo>
                      <a:pt x="19492" y="171783"/>
                      <a:pt x="19996" y="171290"/>
                      <a:pt x="25793" y="165368"/>
                    </a:cubicBezTo>
                    <a:cubicBezTo>
                      <a:pt x="38397" y="165615"/>
                      <a:pt x="47219" y="167836"/>
                      <a:pt x="63099" y="172277"/>
                    </a:cubicBezTo>
                    <a:cubicBezTo>
                      <a:pt x="75954" y="175731"/>
                      <a:pt x="88809" y="179432"/>
                      <a:pt x="101664" y="179432"/>
                    </a:cubicBezTo>
                    <a:cubicBezTo>
                      <a:pt x="122081" y="179432"/>
                      <a:pt x="142751" y="164381"/>
                      <a:pt x="150817" y="153526"/>
                    </a:cubicBezTo>
                    <a:cubicBezTo>
                      <a:pt x="155858" y="146864"/>
                      <a:pt x="157370" y="140696"/>
                      <a:pt x="157370" y="139956"/>
                    </a:cubicBezTo>
                    <a:cubicBezTo>
                      <a:pt x="157370" y="138229"/>
                      <a:pt x="155858" y="138229"/>
                      <a:pt x="155606" y="138229"/>
                    </a:cubicBezTo>
                    <a:cubicBezTo>
                      <a:pt x="151573" y="138229"/>
                      <a:pt x="145523" y="140943"/>
                      <a:pt x="141238" y="143903"/>
                    </a:cubicBezTo>
                    <a:cubicBezTo>
                      <a:pt x="134432" y="148098"/>
                      <a:pt x="133928" y="149578"/>
                      <a:pt x="132416" y="153772"/>
                    </a:cubicBezTo>
                    <a:cubicBezTo>
                      <a:pt x="131156" y="157720"/>
                      <a:pt x="129643" y="159694"/>
                      <a:pt x="128635" y="161174"/>
                    </a:cubicBezTo>
                    <a:cubicBezTo>
                      <a:pt x="126619" y="164135"/>
                      <a:pt x="126366" y="164135"/>
                      <a:pt x="122586" y="164135"/>
                    </a:cubicBezTo>
                    <a:cubicBezTo>
                      <a:pt x="110487" y="164135"/>
                      <a:pt x="97883" y="160434"/>
                      <a:pt x="81247" y="155993"/>
                    </a:cubicBezTo>
                    <a:cubicBezTo>
                      <a:pt x="74190" y="154019"/>
                      <a:pt x="60326" y="150071"/>
                      <a:pt x="47723" y="150071"/>
                    </a:cubicBezTo>
                    <a:cubicBezTo>
                      <a:pt x="44446" y="150071"/>
                      <a:pt x="40917" y="150318"/>
                      <a:pt x="37640" y="1510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52" name="Forme libre : forme 151">
                <a:extLst>
                  <a:ext uri="{FF2B5EF4-FFF2-40B4-BE49-F238E27FC236}">
                    <a16:creationId xmlns:a16="http://schemas.microsoft.com/office/drawing/2014/main" id="{AF8A5017-DFE1-7622-9716-ED7D9B087A3C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4827852" y="4055209"/>
                <a:ext cx="76400" cy="77891"/>
              </a:xfrm>
              <a:custGeom>
                <a:avLst/>
                <a:gdLst>
                  <a:gd name="connsiteX0" fmla="*/ 66433 w 76400"/>
                  <a:gd name="connsiteY0" fmla="*/ 10081 h 77891"/>
                  <a:gd name="connsiteX1" fmla="*/ 57434 w 76400"/>
                  <a:gd name="connsiteY1" fmla="*/ 19753 h 77891"/>
                  <a:gd name="connsiteX2" fmla="*/ 64316 w 76400"/>
                  <a:gd name="connsiteY2" fmla="*/ 26143 h 77891"/>
                  <a:gd name="connsiteX3" fmla="*/ 74373 w 76400"/>
                  <a:gd name="connsiteY3" fmla="*/ 15090 h 77891"/>
                  <a:gd name="connsiteX4" fmla="*/ 51082 w 76400"/>
                  <a:gd name="connsiteY4" fmla="*/ 64 h 77891"/>
                  <a:gd name="connsiteX5" fmla="*/ 90 w 76400"/>
                  <a:gd name="connsiteY5" fmla="*/ 47904 h 77891"/>
                  <a:gd name="connsiteX6" fmla="*/ 32732 w 76400"/>
                  <a:gd name="connsiteY6" fmla="*/ 77955 h 77891"/>
                  <a:gd name="connsiteX7" fmla="*/ 76490 w 76400"/>
                  <a:gd name="connsiteY7" fmla="*/ 58439 h 77891"/>
                  <a:gd name="connsiteX8" fmla="*/ 73491 w 76400"/>
                  <a:gd name="connsiteY8" fmla="*/ 55503 h 77891"/>
                  <a:gd name="connsiteX9" fmla="*/ 70668 w 76400"/>
                  <a:gd name="connsiteY9" fmla="*/ 57230 h 77891"/>
                  <a:gd name="connsiteX10" fmla="*/ 33085 w 76400"/>
                  <a:gd name="connsiteY10" fmla="*/ 73119 h 77891"/>
                  <a:gd name="connsiteX11" fmla="*/ 14735 w 76400"/>
                  <a:gd name="connsiteY11" fmla="*/ 53949 h 77891"/>
                  <a:gd name="connsiteX12" fmla="*/ 26380 w 76400"/>
                  <a:gd name="connsiteY12" fmla="*/ 18199 h 77891"/>
                  <a:gd name="connsiteX13" fmla="*/ 51082 w 76400"/>
                  <a:gd name="connsiteY13" fmla="*/ 4900 h 77891"/>
                  <a:gd name="connsiteX14" fmla="*/ 66433 w 76400"/>
                  <a:gd name="connsiteY14" fmla="*/ 10081 h 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6400" h="77891">
                    <a:moveTo>
                      <a:pt x="66433" y="10081"/>
                    </a:moveTo>
                    <a:cubicBezTo>
                      <a:pt x="60081" y="11118"/>
                      <a:pt x="57434" y="15953"/>
                      <a:pt x="57434" y="19753"/>
                    </a:cubicBezTo>
                    <a:cubicBezTo>
                      <a:pt x="57434" y="24416"/>
                      <a:pt x="61140" y="26143"/>
                      <a:pt x="64316" y="26143"/>
                    </a:cubicBezTo>
                    <a:cubicBezTo>
                      <a:pt x="68197" y="26143"/>
                      <a:pt x="74373" y="23380"/>
                      <a:pt x="74373" y="15090"/>
                    </a:cubicBezTo>
                    <a:cubicBezTo>
                      <a:pt x="74373" y="3346"/>
                      <a:pt x="60610" y="64"/>
                      <a:pt x="51082" y="64"/>
                    </a:cubicBezTo>
                    <a:cubicBezTo>
                      <a:pt x="24616" y="64"/>
                      <a:pt x="90" y="23898"/>
                      <a:pt x="90" y="47904"/>
                    </a:cubicBezTo>
                    <a:cubicBezTo>
                      <a:pt x="90" y="62757"/>
                      <a:pt x="10677" y="77955"/>
                      <a:pt x="32732" y="77955"/>
                    </a:cubicBezTo>
                    <a:cubicBezTo>
                      <a:pt x="62551" y="77955"/>
                      <a:pt x="76490" y="60857"/>
                      <a:pt x="76490" y="58439"/>
                    </a:cubicBezTo>
                    <a:cubicBezTo>
                      <a:pt x="76490" y="57403"/>
                      <a:pt x="74902" y="55503"/>
                      <a:pt x="73491" y="55503"/>
                    </a:cubicBezTo>
                    <a:cubicBezTo>
                      <a:pt x="72432" y="55503"/>
                      <a:pt x="72079" y="55849"/>
                      <a:pt x="70668" y="57230"/>
                    </a:cubicBezTo>
                    <a:cubicBezTo>
                      <a:pt x="56905" y="73119"/>
                      <a:pt x="36261" y="73119"/>
                      <a:pt x="33085" y="73119"/>
                    </a:cubicBezTo>
                    <a:cubicBezTo>
                      <a:pt x="20381" y="73119"/>
                      <a:pt x="14735" y="64657"/>
                      <a:pt x="14735" y="53949"/>
                    </a:cubicBezTo>
                    <a:cubicBezTo>
                      <a:pt x="14735" y="48940"/>
                      <a:pt x="17205" y="30115"/>
                      <a:pt x="26380" y="18199"/>
                    </a:cubicBezTo>
                    <a:cubicBezTo>
                      <a:pt x="33085" y="9736"/>
                      <a:pt x="42260" y="4900"/>
                      <a:pt x="51082" y="4900"/>
                    </a:cubicBezTo>
                    <a:cubicBezTo>
                      <a:pt x="53552" y="4900"/>
                      <a:pt x="62022" y="5245"/>
                      <a:pt x="66433" y="100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53" name="Forme libre : forme 152">
                <a:extLst>
                  <a:ext uri="{FF2B5EF4-FFF2-40B4-BE49-F238E27FC236}">
                    <a16:creationId xmlns:a16="http://schemas.microsoft.com/office/drawing/2014/main" id="{7A61C642-32AA-91E2-F945-2AF67F4DBCC8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4917932" y="4055209"/>
                <a:ext cx="82752" cy="77891"/>
              </a:xfrm>
              <a:custGeom>
                <a:avLst/>
                <a:gdLst>
                  <a:gd name="connsiteX0" fmla="*/ 82846 w 82752"/>
                  <a:gd name="connsiteY0" fmla="*/ 30288 h 77891"/>
                  <a:gd name="connsiteX1" fmla="*/ 50909 w 82752"/>
                  <a:gd name="connsiteY1" fmla="*/ 64 h 77891"/>
                  <a:gd name="connsiteX2" fmla="*/ 94 w 82752"/>
                  <a:gd name="connsiteY2" fmla="*/ 47731 h 77891"/>
                  <a:gd name="connsiteX3" fmla="*/ 32206 w 82752"/>
                  <a:gd name="connsiteY3" fmla="*/ 77955 h 77891"/>
                  <a:gd name="connsiteX4" fmla="*/ 82846 w 82752"/>
                  <a:gd name="connsiteY4" fmla="*/ 30288 h 77891"/>
                  <a:gd name="connsiteX5" fmla="*/ 32383 w 82752"/>
                  <a:gd name="connsiteY5" fmla="*/ 73119 h 77891"/>
                  <a:gd name="connsiteX6" fmla="*/ 14738 w 82752"/>
                  <a:gd name="connsiteY6" fmla="*/ 53949 h 77891"/>
                  <a:gd name="connsiteX7" fmla="*/ 24972 w 82752"/>
                  <a:gd name="connsiteY7" fmla="*/ 20098 h 77891"/>
                  <a:gd name="connsiteX8" fmla="*/ 50733 w 82752"/>
                  <a:gd name="connsiteY8" fmla="*/ 4900 h 77891"/>
                  <a:gd name="connsiteX9" fmla="*/ 68377 w 82752"/>
                  <a:gd name="connsiteY9" fmla="*/ 24071 h 77891"/>
                  <a:gd name="connsiteX10" fmla="*/ 58496 w 82752"/>
                  <a:gd name="connsiteY10" fmla="*/ 57403 h 77891"/>
                  <a:gd name="connsiteX11" fmla="*/ 32383 w 82752"/>
                  <a:gd name="connsiteY11" fmla="*/ 73119 h 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2752" h="77891">
                    <a:moveTo>
                      <a:pt x="82846" y="30288"/>
                    </a:moveTo>
                    <a:cubicBezTo>
                      <a:pt x="82846" y="11118"/>
                      <a:pt x="68201" y="64"/>
                      <a:pt x="50909" y="64"/>
                    </a:cubicBezTo>
                    <a:cubicBezTo>
                      <a:pt x="24796" y="64"/>
                      <a:pt x="94" y="24071"/>
                      <a:pt x="94" y="47731"/>
                    </a:cubicBezTo>
                    <a:cubicBezTo>
                      <a:pt x="94" y="65002"/>
                      <a:pt x="12974" y="77955"/>
                      <a:pt x="32206" y="77955"/>
                    </a:cubicBezTo>
                    <a:cubicBezTo>
                      <a:pt x="57438" y="77955"/>
                      <a:pt x="82846" y="55158"/>
                      <a:pt x="82846" y="30288"/>
                    </a:cubicBezTo>
                    <a:close/>
                    <a:moveTo>
                      <a:pt x="32383" y="73119"/>
                    </a:moveTo>
                    <a:cubicBezTo>
                      <a:pt x="23561" y="73119"/>
                      <a:pt x="14738" y="67593"/>
                      <a:pt x="14738" y="53949"/>
                    </a:cubicBezTo>
                    <a:cubicBezTo>
                      <a:pt x="14738" y="46868"/>
                      <a:pt x="18091" y="29943"/>
                      <a:pt x="24972" y="20098"/>
                    </a:cubicBezTo>
                    <a:cubicBezTo>
                      <a:pt x="32559" y="9390"/>
                      <a:pt x="42793" y="4900"/>
                      <a:pt x="50733" y="4900"/>
                    </a:cubicBezTo>
                    <a:cubicBezTo>
                      <a:pt x="60261" y="4900"/>
                      <a:pt x="68377" y="11290"/>
                      <a:pt x="68377" y="24071"/>
                    </a:cubicBezTo>
                    <a:cubicBezTo>
                      <a:pt x="68377" y="28216"/>
                      <a:pt x="66260" y="45314"/>
                      <a:pt x="58496" y="57403"/>
                    </a:cubicBezTo>
                    <a:cubicBezTo>
                      <a:pt x="51792" y="67593"/>
                      <a:pt x="41205" y="73119"/>
                      <a:pt x="32383" y="731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54" name="Forme libre : forme 153">
                <a:extLst>
                  <a:ext uri="{FF2B5EF4-FFF2-40B4-BE49-F238E27FC236}">
                    <a16:creationId xmlns:a16="http://schemas.microsoft.com/office/drawing/2014/main" id="{08D432BF-BA6C-01FB-F791-8D0211B44F50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5014781" y="4055209"/>
                <a:ext cx="107807" cy="77891"/>
              </a:xfrm>
              <a:custGeom>
                <a:avLst/>
                <a:gdLst>
                  <a:gd name="connsiteX0" fmla="*/ 13331 w 107807"/>
                  <a:gd name="connsiteY0" fmla="*/ 65348 h 77891"/>
                  <a:gd name="connsiteX1" fmla="*/ 11566 w 107807"/>
                  <a:gd name="connsiteY1" fmla="*/ 72429 h 77891"/>
                  <a:gd name="connsiteX2" fmla="*/ 17565 w 107807"/>
                  <a:gd name="connsiteY2" fmla="*/ 77955 h 77891"/>
                  <a:gd name="connsiteX3" fmla="*/ 24447 w 107807"/>
                  <a:gd name="connsiteY3" fmla="*/ 74156 h 77891"/>
                  <a:gd name="connsiteX4" fmla="*/ 27623 w 107807"/>
                  <a:gd name="connsiteY4" fmla="*/ 63448 h 77891"/>
                  <a:gd name="connsiteX5" fmla="*/ 31504 w 107807"/>
                  <a:gd name="connsiteY5" fmla="*/ 47904 h 77891"/>
                  <a:gd name="connsiteX6" fmla="*/ 34504 w 107807"/>
                  <a:gd name="connsiteY6" fmla="*/ 36333 h 77891"/>
                  <a:gd name="connsiteX7" fmla="*/ 41915 w 107807"/>
                  <a:gd name="connsiteY7" fmla="*/ 20789 h 77891"/>
                  <a:gd name="connsiteX8" fmla="*/ 68381 w 107807"/>
                  <a:gd name="connsiteY8" fmla="*/ 4900 h 77891"/>
                  <a:gd name="connsiteX9" fmla="*/ 78791 w 107807"/>
                  <a:gd name="connsiteY9" fmla="*/ 16990 h 77891"/>
                  <a:gd name="connsiteX10" fmla="*/ 68381 w 107807"/>
                  <a:gd name="connsiteY10" fmla="*/ 53776 h 77891"/>
                  <a:gd name="connsiteX11" fmla="*/ 65735 w 107807"/>
                  <a:gd name="connsiteY11" fmla="*/ 63102 h 77891"/>
                  <a:gd name="connsiteX12" fmla="*/ 82497 w 107807"/>
                  <a:gd name="connsiteY12" fmla="*/ 77955 h 77891"/>
                  <a:gd name="connsiteX13" fmla="*/ 107905 w 107807"/>
                  <a:gd name="connsiteY13" fmla="*/ 51531 h 77891"/>
                  <a:gd name="connsiteX14" fmla="*/ 105082 w 107807"/>
                  <a:gd name="connsiteY14" fmla="*/ 49286 h 77891"/>
                  <a:gd name="connsiteX15" fmla="*/ 101729 w 107807"/>
                  <a:gd name="connsiteY15" fmla="*/ 52222 h 77891"/>
                  <a:gd name="connsiteX16" fmla="*/ 83026 w 107807"/>
                  <a:gd name="connsiteY16" fmla="*/ 73119 h 77891"/>
                  <a:gd name="connsiteX17" fmla="*/ 78615 w 107807"/>
                  <a:gd name="connsiteY17" fmla="*/ 67075 h 77891"/>
                  <a:gd name="connsiteX18" fmla="*/ 82673 w 107807"/>
                  <a:gd name="connsiteY18" fmla="*/ 53085 h 77891"/>
                  <a:gd name="connsiteX19" fmla="*/ 92025 w 107807"/>
                  <a:gd name="connsiteY19" fmla="*/ 19753 h 77891"/>
                  <a:gd name="connsiteX20" fmla="*/ 69087 w 107807"/>
                  <a:gd name="connsiteY20" fmla="*/ 64 h 77891"/>
                  <a:gd name="connsiteX21" fmla="*/ 39268 w 107807"/>
                  <a:gd name="connsiteY21" fmla="*/ 15781 h 77891"/>
                  <a:gd name="connsiteX22" fmla="*/ 20389 w 107807"/>
                  <a:gd name="connsiteY22" fmla="*/ 64 h 77891"/>
                  <a:gd name="connsiteX23" fmla="*/ 6449 w 107807"/>
                  <a:gd name="connsiteY23" fmla="*/ 9390 h 77891"/>
                  <a:gd name="connsiteX24" fmla="*/ 97 w 107807"/>
                  <a:gd name="connsiteY24" fmla="*/ 26488 h 77891"/>
                  <a:gd name="connsiteX25" fmla="*/ 3097 w 107807"/>
                  <a:gd name="connsiteY25" fmla="*/ 28734 h 77891"/>
                  <a:gd name="connsiteX26" fmla="*/ 6979 w 107807"/>
                  <a:gd name="connsiteY26" fmla="*/ 23552 h 77891"/>
                  <a:gd name="connsiteX27" fmla="*/ 19859 w 107807"/>
                  <a:gd name="connsiteY27" fmla="*/ 4900 h 77891"/>
                  <a:gd name="connsiteX28" fmla="*/ 25682 w 107807"/>
                  <a:gd name="connsiteY28" fmla="*/ 13363 h 77891"/>
                  <a:gd name="connsiteX29" fmla="*/ 22859 w 107807"/>
                  <a:gd name="connsiteY29" fmla="*/ 27697 h 77891"/>
                  <a:gd name="connsiteX30" fmla="*/ 18977 w 107807"/>
                  <a:gd name="connsiteY30" fmla="*/ 43241 h 77891"/>
                  <a:gd name="connsiteX31" fmla="*/ 13331 w 107807"/>
                  <a:gd name="connsiteY31" fmla="*/ 65348 h 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7807" h="77891">
                    <a:moveTo>
                      <a:pt x="13331" y="65348"/>
                    </a:moveTo>
                    <a:cubicBezTo>
                      <a:pt x="12625" y="67593"/>
                      <a:pt x="11566" y="71911"/>
                      <a:pt x="11566" y="72429"/>
                    </a:cubicBezTo>
                    <a:cubicBezTo>
                      <a:pt x="11566" y="76228"/>
                      <a:pt x="14742" y="77955"/>
                      <a:pt x="17565" y="77955"/>
                    </a:cubicBezTo>
                    <a:cubicBezTo>
                      <a:pt x="20741" y="77955"/>
                      <a:pt x="23565" y="75710"/>
                      <a:pt x="24447" y="74156"/>
                    </a:cubicBezTo>
                    <a:cubicBezTo>
                      <a:pt x="25329" y="72601"/>
                      <a:pt x="26740" y="67075"/>
                      <a:pt x="27623" y="63448"/>
                    </a:cubicBezTo>
                    <a:cubicBezTo>
                      <a:pt x="28505" y="60166"/>
                      <a:pt x="30446" y="52222"/>
                      <a:pt x="31504" y="47904"/>
                    </a:cubicBezTo>
                    <a:cubicBezTo>
                      <a:pt x="32563" y="44105"/>
                      <a:pt x="33622" y="40305"/>
                      <a:pt x="34504" y="36333"/>
                    </a:cubicBezTo>
                    <a:cubicBezTo>
                      <a:pt x="36445" y="29252"/>
                      <a:pt x="36798" y="27870"/>
                      <a:pt x="41915" y="20789"/>
                    </a:cubicBezTo>
                    <a:cubicBezTo>
                      <a:pt x="46855" y="13881"/>
                      <a:pt x="55148" y="4900"/>
                      <a:pt x="68381" y="4900"/>
                    </a:cubicBezTo>
                    <a:cubicBezTo>
                      <a:pt x="78615" y="4900"/>
                      <a:pt x="78791" y="13708"/>
                      <a:pt x="78791" y="16990"/>
                    </a:cubicBezTo>
                    <a:cubicBezTo>
                      <a:pt x="78791" y="27352"/>
                      <a:pt x="71204" y="46523"/>
                      <a:pt x="68381" y="53776"/>
                    </a:cubicBezTo>
                    <a:cubicBezTo>
                      <a:pt x="66440" y="58612"/>
                      <a:pt x="65735" y="60166"/>
                      <a:pt x="65735" y="63102"/>
                    </a:cubicBezTo>
                    <a:cubicBezTo>
                      <a:pt x="65735" y="72256"/>
                      <a:pt x="73498" y="77955"/>
                      <a:pt x="82497" y="77955"/>
                    </a:cubicBezTo>
                    <a:cubicBezTo>
                      <a:pt x="100141" y="77955"/>
                      <a:pt x="107905" y="54122"/>
                      <a:pt x="107905" y="51531"/>
                    </a:cubicBezTo>
                    <a:cubicBezTo>
                      <a:pt x="107905" y="49286"/>
                      <a:pt x="105611" y="49286"/>
                      <a:pt x="105082" y="49286"/>
                    </a:cubicBezTo>
                    <a:cubicBezTo>
                      <a:pt x="102611" y="49286"/>
                      <a:pt x="102435" y="50322"/>
                      <a:pt x="101729" y="52222"/>
                    </a:cubicBezTo>
                    <a:cubicBezTo>
                      <a:pt x="97671" y="66038"/>
                      <a:pt x="90084" y="73119"/>
                      <a:pt x="83026" y="73119"/>
                    </a:cubicBezTo>
                    <a:cubicBezTo>
                      <a:pt x="79321" y="73119"/>
                      <a:pt x="78615" y="70702"/>
                      <a:pt x="78615" y="67075"/>
                    </a:cubicBezTo>
                    <a:cubicBezTo>
                      <a:pt x="78615" y="63102"/>
                      <a:pt x="79497" y="60857"/>
                      <a:pt x="82673" y="53085"/>
                    </a:cubicBezTo>
                    <a:cubicBezTo>
                      <a:pt x="84791" y="47731"/>
                      <a:pt x="92025" y="29425"/>
                      <a:pt x="92025" y="19753"/>
                    </a:cubicBezTo>
                    <a:cubicBezTo>
                      <a:pt x="92025" y="3000"/>
                      <a:pt x="78439" y="64"/>
                      <a:pt x="69087" y="64"/>
                    </a:cubicBezTo>
                    <a:cubicBezTo>
                      <a:pt x="54442" y="64"/>
                      <a:pt x="44561" y="8872"/>
                      <a:pt x="39268" y="15781"/>
                    </a:cubicBezTo>
                    <a:cubicBezTo>
                      <a:pt x="38033" y="3864"/>
                      <a:pt x="27623" y="64"/>
                      <a:pt x="20389" y="64"/>
                    </a:cubicBezTo>
                    <a:cubicBezTo>
                      <a:pt x="12801" y="64"/>
                      <a:pt x="8743" y="5418"/>
                      <a:pt x="6449" y="9390"/>
                    </a:cubicBezTo>
                    <a:cubicBezTo>
                      <a:pt x="2568" y="15781"/>
                      <a:pt x="97" y="25625"/>
                      <a:pt x="97" y="26488"/>
                    </a:cubicBezTo>
                    <a:cubicBezTo>
                      <a:pt x="97" y="28734"/>
                      <a:pt x="2568" y="28734"/>
                      <a:pt x="3097" y="28734"/>
                    </a:cubicBezTo>
                    <a:cubicBezTo>
                      <a:pt x="5567" y="28734"/>
                      <a:pt x="5744" y="28216"/>
                      <a:pt x="6979" y="23552"/>
                    </a:cubicBezTo>
                    <a:cubicBezTo>
                      <a:pt x="9625" y="13363"/>
                      <a:pt x="12978" y="4900"/>
                      <a:pt x="19859" y="4900"/>
                    </a:cubicBezTo>
                    <a:cubicBezTo>
                      <a:pt x="24447" y="4900"/>
                      <a:pt x="25682" y="8700"/>
                      <a:pt x="25682" y="13363"/>
                    </a:cubicBezTo>
                    <a:cubicBezTo>
                      <a:pt x="25682" y="16644"/>
                      <a:pt x="24094" y="23034"/>
                      <a:pt x="22859" y="27697"/>
                    </a:cubicBezTo>
                    <a:cubicBezTo>
                      <a:pt x="21624" y="32361"/>
                      <a:pt x="19859" y="39442"/>
                      <a:pt x="18977" y="43241"/>
                    </a:cubicBezTo>
                    <a:lnTo>
                      <a:pt x="13331" y="65348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55" name="Forme libre : forme 154">
                <a:extLst>
                  <a:ext uri="{FF2B5EF4-FFF2-40B4-BE49-F238E27FC236}">
                    <a16:creationId xmlns:a16="http://schemas.microsoft.com/office/drawing/2014/main" id="{45C1D576-6BB7-E4E5-F792-2689CCDF80EB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5138501" y="4023431"/>
                <a:ext cx="59637" cy="109669"/>
              </a:xfrm>
              <a:custGeom>
                <a:avLst/>
                <a:gdLst>
                  <a:gd name="connsiteX0" fmla="*/ 36097 w 59637"/>
                  <a:gd name="connsiteY0" fmla="*/ 39787 h 109669"/>
                  <a:gd name="connsiteX1" fmla="*/ 54094 w 59637"/>
                  <a:gd name="connsiteY1" fmla="*/ 39787 h 109669"/>
                  <a:gd name="connsiteX2" fmla="*/ 59740 w 59637"/>
                  <a:gd name="connsiteY2" fmla="*/ 35987 h 109669"/>
                  <a:gd name="connsiteX3" fmla="*/ 54447 w 59637"/>
                  <a:gd name="connsiteY3" fmla="*/ 33569 h 109669"/>
                  <a:gd name="connsiteX4" fmla="*/ 37685 w 59637"/>
                  <a:gd name="connsiteY4" fmla="*/ 33569 h 109669"/>
                  <a:gd name="connsiteX5" fmla="*/ 44213 w 59637"/>
                  <a:gd name="connsiteY5" fmla="*/ 8009 h 109669"/>
                  <a:gd name="connsiteX6" fmla="*/ 44743 w 59637"/>
                  <a:gd name="connsiteY6" fmla="*/ 5591 h 109669"/>
                  <a:gd name="connsiteX7" fmla="*/ 38744 w 59637"/>
                  <a:gd name="connsiteY7" fmla="*/ 64 h 109669"/>
                  <a:gd name="connsiteX8" fmla="*/ 30451 w 59637"/>
                  <a:gd name="connsiteY8" fmla="*/ 7491 h 109669"/>
                  <a:gd name="connsiteX9" fmla="*/ 23746 w 59637"/>
                  <a:gd name="connsiteY9" fmla="*/ 33569 h 109669"/>
                  <a:gd name="connsiteX10" fmla="*/ 5749 w 59637"/>
                  <a:gd name="connsiteY10" fmla="*/ 33569 h 109669"/>
                  <a:gd name="connsiteX11" fmla="*/ 102 w 59637"/>
                  <a:gd name="connsiteY11" fmla="*/ 37369 h 109669"/>
                  <a:gd name="connsiteX12" fmla="*/ 5396 w 59637"/>
                  <a:gd name="connsiteY12" fmla="*/ 39787 h 109669"/>
                  <a:gd name="connsiteX13" fmla="*/ 22158 w 59637"/>
                  <a:gd name="connsiteY13" fmla="*/ 39787 h 109669"/>
                  <a:gd name="connsiteX14" fmla="*/ 11748 w 59637"/>
                  <a:gd name="connsiteY14" fmla="*/ 80546 h 109669"/>
                  <a:gd name="connsiteX15" fmla="*/ 9101 w 59637"/>
                  <a:gd name="connsiteY15" fmla="*/ 93326 h 109669"/>
                  <a:gd name="connsiteX16" fmla="*/ 27981 w 59637"/>
                  <a:gd name="connsiteY16" fmla="*/ 109733 h 109669"/>
                  <a:gd name="connsiteX17" fmla="*/ 58682 w 59637"/>
                  <a:gd name="connsiteY17" fmla="*/ 83309 h 109669"/>
                  <a:gd name="connsiteX18" fmla="*/ 55859 w 59637"/>
                  <a:gd name="connsiteY18" fmla="*/ 81064 h 109669"/>
                  <a:gd name="connsiteX19" fmla="*/ 52153 w 59637"/>
                  <a:gd name="connsiteY19" fmla="*/ 84345 h 109669"/>
                  <a:gd name="connsiteX20" fmla="*/ 28510 w 59637"/>
                  <a:gd name="connsiteY20" fmla="*/ 104898 h 109669"/>
                  <a:gd name="connsiteX21" fmla="*/ 22334 w 59637"/>
                  <a:gd name="connsiteY21" fmla="*/ 96435 h 109669"/>
                  <a:gd name="connsiteX22" fmla="*/ 23393 w 59637"/>
                  <a:gd name="connsiteY22" fmla="*/ 89354 h 109669"/>
                  <a:gd name="connsiteX23" fmla="*/ 36097 w 59637"/>
                  <a:gd name="connsiteY23" fmla="*/ 39787 h 109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9637" h="109669">
                    <a:moveTo>
                      <a:pt x="36097" y="39787"/>
                    </a:moveTo>
                    <a:lnTo>
                      <a:pt x="54094" y="39787"/>
                    </a:lnTo>
                    <a:cubicBezTo>
                      <a:pt x="57447" y="39787"/>
                      <a:pt x="59740" y="39787"/>
                      <a:pt x="59740" y="35987"/>
                    </a:cubicBezTo>
                    <a:cubicBezTo>
                      <a:pt x="59740" y="33569"/>
                      <a:pt x="57447" y="33569"/>
                      <a:pt x="54447" y="33569"/>
                    </a:cubicBezTo>
                    <a:lnTo>
                      <a:pt x="37685" y="33569"/>
                    </a:lnTo>
                    <a:lnTo>
                      <a:pt x="44213" y="8009"/>
                    </a:lnTo>
                    <a:cubicBezTo>
                      <a:pt x="44390" y="7145"/>
                      <a:pt x="44743" y="6282"/>
                      <a:pt x="44743" y="5591"/>
                    </a:cubicBezTo>
                    <a:cubicBezTo>
                      <a:pt x="44743" y="2482"/>
                      <a:pt x="42272" y="64"/>
                      <a:pt x="38744" y="64"/>
                    </a:cubicBezTo>
                    <a:cubicBezTo>
                      <a:pt x="34332" y="64"/>
                      <a:pt x="31686" y="3000"/>
                      <a:pt x="30451" y="7491"/>
                    </a:cubicBezTo>
                    <a:cubicBezTo>
                      <a:pt x="29216" y="11808"/>
                      <a:pt x="31509" y="3518"/>
                      <a:pt x="23746" y="33569"/>
                    </a:cubicBezTo>
                    <a:lnTo>
                      <a:pt x="5749" y="33569"/>
                    </a:lnTo>
                    <a:cubicBezTo>
                      <a:pt x="2396" y="33569"/>
                      <a:pt x="102" y="33569"/>
                      <a:pt x="102" y="37369"/>
                    </a:cubicBezTo>
                    <a:cubicBezTo>
                      <a:pt x="102" y="39787"/>
                      <a:pt x="2220" y="39787"/>
                      <a:pt x="5396" y="39787"/>
                    </a:cubicBezTo>
                    <a:lnTo>
                      <a:pt x="22158" y="39787"/>
                    </a:lnTo>
                    <a:lnTo>
                      <a:pt x="11748" y="80546"/>
                    </a:lnTo>
                    <a:cubicBezTo>
                      <a:pt x="10689" y="84864"/>
                      <a:pt x="9101" y="91081"/>
                      <a:pt x="9101" y="93326"/>
                    </a:cubicBezTo>
                    <a:cubicBezTo>
                      <a:pt x="9101" y="103516"/>
                      <a:pt x="17923" y="109733"/>
                      <a:pt x="27981" y="109733"/>
                    </a:cubicBezTo>
                    <a:cubicBezTo>
                      <a:pt x="47566" y="109733"/>
                      <a:pt x="58682" y="85554"/>
                      <a:pt x="58682" y="83309"/>
                    </a:cubicBezTo>
                    <a:cubicBezTo>
                      <a:pt x="58682" y="81064"/>
                      <a:pt x="56388" y="81064"/>
                      <a:pt x="55859" y="81064"/>
                    </a:cubicBezTo>
                    <a:cubicBezTo>
                      <a:pt x="53741" y="81064"/>
                      <a:pt x="53565" y="81409"/>
                      <a:pt x="52153" y="84345"/>
                    </a:cubicBezTo>
                    <a:cubicBezTo>
                      <a:pt x="47213" y="95226"/>
                      <a:pt x="38214" y="104898"/>
                      <a:pt x="28510" y="104898"/>
                    </a:cubicBezTo>
                    <a:cubicBezTo>
                      <a:pt x="24805" y="104898"/>
                      <a:pt x="22334" y="102652"/>
                      <a:pt x="22334" y="96435"/>
                    </a:cubicBezTo>
                    <a:cubicBezTo>
                      <a:pt x="22334" y="94708"/>
                      <a:pt x="23040" y="91081"/>
                      <a:pt x="23393" y="89354"/>
                    </a:cubicBezTo>
                    <a:lnTo>
                      <a:pt x="36097" y="39787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56" name="Forme libre : forme 155">
                <a:extLst>
                  <a:ext uri="{FF2B5EF4-FFF2-40B4-BE49-F238E27FC236}">
                    <a16:creationId xmlns:a16="http://schemas.microsoft.com/office/drawing/2014/main" id="{5639FEFD-7502-FA54-73B5-C623D08D8BC5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5219057" y="4055209"/>
                <a:ext cx="75517" cy="77891"/>
              </a:xfrm>
              <a:custGeom>
                <a:avLst/>
                <a:gdLst>
                  <a:gd name="connsiteX0" fmla="*/ 27807 w 75517"/>
                  <a:gd name="connsiteY0" fmla="*/ 36851 h 77891"/>
                  <a:gd name="connsiteX1" fmla="*/ 56215 w 75517"/>
                  <a:gd name="connsiteY1" fmla="*/ 33224 h 77891"/>
                  <a:gd name="connsiteX2" fmla="*/ 71742 w 75517"/>
                  <a:gd name="connsiteY2" fmla="*/ 15263 h 77891"/>
                  <a:gd name="connsiteX3" fmla="*/ 49863 w 75517"/>
                  <a:gd name="connsiteY3" fmla="*/ 64 h 77891"/>
                  <a:gd name="connsiteX4" fmla="*/ 105 w 75517"/>
                  <a:gd name="connsiteY4" fmla="*/ 45486 h 77891"/>
                  <a:gd name="connsiteX5" fmla="*/ 31865 w 75517"/>
                  <a:gd name="connsiteY5" fmla="*/ 77955 h 77891"/>
                  <a:gd name="connsiteX6" fmla="*/ 75623 w 75517"/>
                  <a:gd name="connsiteY6" fmla="*/ 58439 h 77891"/>
                  <a:gd name="connsiteX7" fmla="*/ 72624 w 75517"/>
                  <a:gd name="connsiteY7" fmla="*/ 55503 h 77891"/>
                  <a:gd name="connsiteX8" fmla="*/ 69801 w 75517"/>
                  <a:gd name="connsiteY8" fmla="*/ 57230 h 77891"/>
                  <a:gd name="connsiteX9" fmla="*/ 32218 w 75517"/>
                  <a:gd name="connsiteY9" fmla="*/ 73119 h 77891"/>
                  <a:gd name="connsiteX10" fmla="*/ 14574 w 75517"/>
                  <a:gd name="connsiteY10" fmla="*/ 52222 h 77891"/>
                  <a:gd name="connsiteX11" fmla="*/ 16691 w 75517"/>
                  <a:gd name="connsiteY11" fmla="*/ 36851 h 77891"/>
                  <a:gd name="connsiteX12" fmla="*/ 27807 w 75517"/>
                  <a:gd name="connsiteY12" fmla="*/ 36851 h 77891"/>
                  <a:gd name="connsiteX13" fmla="*/ 18103 w 75517"/>
                  <a:gd name="connsiteY13" fmla="*/ 32015 h 77891"/>
                  <a:gd name="connsiteX14" fmla="*/ 49863 w 75517"/>
                  <a:gd name="connsiteY14" fmla="*/ 4900 h 77891"/>
                  <a:gd name="connsiteX15" fmla="*/ 64155 w 75517"/>
                  <a:gd name="connsiteY15" fmla="*/ 15263 h 77891"/>
                  <a:gd name="connsiteX16" fmla="*/ 26748 w 75517"/>
                  <a:gd name="connsiteY16" fmla="*/ 32015 h 77891"/>
                  <a:gd name="connsiteX17" fmla="*/ 18103 w 75517"/>
                  <a:gd name="connsiteY17" fmla="*/ 32015 h 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517" h="77891">
                    <a:moveTo>
                      <a:pt x="27807" y="36851"/>
                    </a:moveTo>
                    <a:cubicBezTo>
                      <a:pt x="32748" y="36851"/>
                      <a:pt x="46687" y="36506"/>
                      <a:pt x="56215" y="33224"/>
                    </a:cubicBezTo>
                    <a:cubicBezTo>
                      <a:pt x="69271" y="28734"/>
                      <a:pt x="71742" y="20444"/>
                      <a:pt x="71742" y="15263"/>
                    </a:cubicBezTo>
                    <a:cubicBezTo>
                      <a:pt x="71742" y="5764"/>
                      <a:pt x="62037" y="64"/>
                      <a:pt x="49863" y="64"/>
                    </a:cubicBezTo>
                    <a:cubicBezTo>
                      <a:pt x="28689" y="64"/>
                      <a:pt x="105" y="15953"/>
                      <a:pt x="105" y="45486"/>
                    </a:cubicBezTo>
                    <a:cubicBezTo>
                      <a:pt x="105" y="62930"/>
                      <a:pt x="11221" y="77955"/>
                      <a:pt x="31865" y="77955"/>
                    </a:cubicBezTo>
                    <a:cubicBezTo>
                      <a:pt x="61684" y="77955"/>
                      <a:pt x="75623" y="60857"/>
                      <a:pt x="75623" y="58439"/>
                    </a:cubicBezTo>
                    <a:cubicBezTo>
                      <a:pt x="75623" y="57403"/>
                      <a:pt x="74035" y="55503"/>
                      <a:pt x="72624" y="55503"/>
                    </a:cubicBezTo>
                    <a:cubicBezTo>
                      <a:pt x="71565" y="55503"/>
                      <a:pt x="71212" y="55849"/>
                      <a:pt x="69801" y="57230"/>
                    </a:cubicBezTo>
                    <a:cubicBezTo>
                      <a:pt x="56038" y="73119"/>
                      <a:pt x="35394" y="73119"/>
                      <a:pt x="32218" y="73119"/>
                    </a:cubicBezTo>
                    <a:cubicBezTo>
                      <a:pt x="21632" y="73119"/>
                      <a:pt x="14574" y="66211"/>
                      <a:pt x="14574" y="52222"/>
                    </a:cubicBezTo>
                    <a:cubicBezTo>
                      <a:pt x="14574" y="49804"/>
                      <a:pt x="14574" y="46350"/>
                      <a:pt x="16691" y="36851"/>
                    </a:cubicBezTo>
                    <a:lnTo>
                      <a:pt x="27807" y="36851"/>
                    </a:lnTo>
                    <a:close/>
                    <a:moveTo>
                      <a:pt x="18103" y="32015"/>
                    </a:moveTo>
                    <a:cubicBezTo>
                      <a:pt x="25337" y="6973"/>
                      <a:pt x="44922" y="4900"/>
                      <a:pt x="49863" y="4900"/>
                    </a:cubicBezTo>
                    <a:cubicBezTo>
                      <a:pt x="57626" y="4900"/>
                      <a:pt x="64155" y="8700"/>
                      <a:pt x="64155" y="15263"/>
                    </a:cubicBezTo>
                    <a:cubicBezTo>
                      <a:pt x="64155" y="32015"/>
                      <a:pt x="34336" y="32015"/>
                      <a:pt x="26748" y="32015"/>
                    </a:cubicBezTo>
                    <a:lnTo>
                      <a:pt x="18103" y="32015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57" name="Forme libre : forme 156">
                <a:extLst>
                  <a:ext uri="{FF2B5EF4-FFF2-40B4-BE49-F238E27FC236}">
                    <a16:creationId xmlns:a16="http://schemas.microsoft.com/office/drawing/2014/main" id="{D228C9C6-9BA8-F7FA-810B-B77DDA9AC1ED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5311164" y="4055209"/>
                <a:ext cx="107807" cy="77891"/>
              </a:xfrm>
              <a:custGeom>
                <a:avLst/>
                <a:gdLst>
                  <a:gd name="connsiteX0" fmla="*/ 13342 w 107807"/>
                  <a:gd name="connsiteY0" fmla="*/ 65348 h 77891"/>
                  <a:gd name="connsiteX1" fmla="*/ 11578 w 107807"/>
                  <a:gd name="connsiteY1" fmla="*/ 72429 h 77891"/>
                  <a:gd name="connsiteX2" fmla="*/ 17577 w 107807"/>
                  <a:gd name="connsiteY2" fmla="*/ 77955 h 77891"/>
                  <a:gd name="connsiteX3" fmla="*/ 24458 w 107807"/>
                  <a:gd name="connsiteY3" fmla="*/ 74156 h 77891"/>
                  <a:gd name="connsiteX4" fmla="*/ 27634 w 107807"/>
                  <a:gd name="connsiteY4" fmla="*/ 63448 h 77891"/>
                  <a:gd name="connsiteX5" fmla="*/ 31516 w 107807"/>
                  <a:gd name="connsiteY5" fmla="*/ 47904 h 77891"/>
                  <a:gd name="connsiteX6" fmla="*/ 34516 w 107807"/>
                  <a:gd name="connsiteY6" fmla="*/ 36333 h 77891"/>
                  <a:gd name="connsiteX7" fmla="*/ 41926 w 107807"/>
                  <a:gd name="connsiteY7" fmla="*/ 20789 h 77891"/>
                  <a:gd name="connsiteX8" fmla="*/ 68393 w 107807"/>
                  <a:gd name="connsiteY8" fmla="*/ 4900 h 77891"/>
                  <a:gd name="connsiteX9" fmla="*/ 78803 w 107807"/>
                  <a:gd name="connsiteY9" fmla="*/ 16990 h 77891"/>
                  <a:gd name="connsiteX10" fmla="*/ 68393 w 107807"/>
                  <a:gd name="connsiteY10" fmla="*/ 53776 h 77891"/>
                  <a:gd name="connsiteX11" fmla="*/ 65746 w 107807"/>
                  <a:gd name="connsiteY11" fmla="*/ 63102 h 77891"/>
                  <a:gd name="connsiteX12" fmla="*/ 82508 w 107807"/>
                  <a:gd name="connsiteY12" fmla="*/ 77955 h 77891"/>
                  <a:gd name="connsiteX13" fmla="*/ 107916 w 107807"/>
                  <a:gd name="connsiteY13" fmla="*/ 51531 h 77891"/>
                  <a:gd name="connsiteX14" fmla="*/ 105093 w 107807"/>
                  <a:gd name="connsiteY14" fmla="*/ 49286 h 77891"/>
                  <a:gd name="connsiteX15" fmla="*/ 101741 w 107807"/>
                  <a:gd name="connsiteY15" fmla="*/ 52222 h 77891"/>
                  <a:gd name="connsiteX16" fmla="*/ 83038 w 107807"/>
                  <a:gd name="connsiteY16" fmla="*/ 73119 h 77891"/>
                  <a:gd name="connsiteX17" fmla="*/ 78627 w 107807"/>
                  <a:gd name="connsiteY17" fmla="*/ 67075 h 77891"/>
                  <a:gd name="connsiteX18" fmla="*/ 82685 w 107807"/>
                  <a:gd name="connsiteY18" fmla="*/ 53085 h 77891"/>
                  <a:gd name="connsiteX19" fmla="*/ 92036 w 107807"/>
                  <a:gd name="connsiteY19" fmla="*/ 19753 h 77891"/>
                  <a:gd name="connsiteX20" fmla="*/ 69099 w 107807"/>
                  <a:gd name="connsiteY20" fmla="*/ 64 h 77891"/>
                  <a:gd name="connsiteX21" fmla="*/ 39280 w 107807"/>
                  <a:gd name="connsiteY21" fmla="*/ 15781 h 77891"/>
                  <a:gd name="connsiteX22" fmla="*/ 20400 w 107807"/>
                  <a:gd name="connsiteY22" fmla="*/ 64 h 77891"/>
                  <a:gd name="connsiteX23" fmla="*/ 6461 w 107807"/>
                  <a:gd name="connsiteY23" fmla="*/ 9390 h 77891"/>
                  <a:gd name="connsiteX24" fmla="*/ 109 w 107807"/>
                  <a:gd name="connsiteY24" fmla="*/ 26488 h 77891"/>
                  <a:gd name="connsiteX25" fmla="*/ 3109 w 107807"/>
                  <a:gd name="connsiteY25" fmla="*/ 28734 h 77891"/>
                  <a:gd name="connsiteX26" fmla="*/ 6991 w 107807"/>
                  <a:gd name="connsiteY26" fmla="*/ 23552 h 77891"/>
                  <a:gd name="connsiteX27" fmla="*/ 19871 w 107807"/>
                  <a:gd name="connsiteY27" fmla="*/ 4900 h 77891"/>
                  <a:gd name="connsiteX28" fmla="*/ 25694 w 107807"/>
                  <a:gd name="connsiteY28" fmla="*/ 13363 h 77891"/>
                  <a:gd name="connsiteX29" fmla="*/ 22870 w 107807"/>
                  <a:gd name="connsiteY29" fmla="*/ 27697 h 77891"/>
                  <a:gd name="connsiteX30" fmla="*/ 18989 w 107807"/>
                  <a:gd name="connsiteY30" fmla="*/ 43241 h 77891"/>
                  <a:gd name="connsiteX31" fmla="*/ 13342 w 107807"/>
                  <a:gd name="connsiteY31" fmla="*/ 65348 h 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7807" h="77891">
                    <a:moveTo>
                      <a:pt x="13342" y="65348"/>
                    </a:moveTo>
                    <a:cubicBezTo>
                      <a:pt x="12637" y="67593"/>
                      <a:pt x="11578" y="71911"/>
                      <a:pt x="11578" y="72429"/>
                    </a:cubicBezTo>
                    <a:cubicBezTo>
                      <a:pt x="11578" y="76228"/>
                      <a:pt x="14754" y="77955"/>
                      <a:pt x="17577" y="77955"/>
                    </a:cubicBezTo>
                    <a:cubicBezTo>
                      <a:pt x="20753" y="77955"/>
                      <a:pt x="23576" y="75710"/>
                      <a:pt x="24458" y="74156"/>
                    </a:cubicBezTo>
                    <a:cubicBezTo>
                      <a:pt x="25341" y="72601"/>
                      <a:pt x="26752" y="67075"/>
                      <a:pt x="27634" y="63448"/>
                    </a:cubicBezTo>
                    <a:cubicBezTo>
                      <a:pt x="28517" y="60166"/>
                      <a:pt x="30458" y="52222"/>
                      <a:pt x="31516" y="47904"/>
                    </a:cubicBezTo>
                    <a:cubicBezTo>
                      <a:pt x="32575" y="44105"/>
                      <a:pt x="33634" y="40305"/>
                      <a:pt x="34516" y="36333"/>
                    </a:cubicBezTo>
                    <a:cubicBezTo>
                      <a:pt x="36457" y="29252"/>
                      <a:pt x="36810" y="27870"/>
                      <a:pt x="41926" y="20789"/>
                    </a:cubicBezTo>
                    <a:cubicBezTo>
                      <a:pt x="46867" y="13881"/>
                      <a:pt x="55160" y="4900"/>
                      <a:pt x="68393" y="4900"/>
                    </a:cubicBezTo>
                    <a:cubicBezTo>
                      <a:pt x="78627" y="4900"/>
                      <a:pt x="78803" y="13708"/>
                      <a:pt x="78803" y="16990"/>
                    </a:cubicBezTo>
                    <a:cubicBezTo>
                      <a:pt x="78803" y="27352"/>
                      <a:pt x="71216" y="46523"/>
                      <a:pt x="68393" y="53776"/>
                    </a:cubicBezTo>
                    <a:cubicBezTo>
                      <a:pt x="66452" y="58612"/>
                      <a:pt x="65746" y="60166"/>
                      <a:pt x="65746" y="63102"/>
                    </a:cubicBezTo>
                    <a:cubicBezTo>
                      <a:pt x="65746" y="72256"/>
                      <a:pt x="73510" y="77955"/>
                      <a:pt x="82508" y="77955"/>
                    </a:cubicBezTo>
                    <a:cubicBezTo>
                      <a:pt x="100153" y="77955"/>
                      <a:pt x="107916" y="54122"/>
                      <a:pt x="107916" y="51531"/>
                    </a:cubicBezTo>
                    <a:cubicBezTo>
                      <a:pt x="107916" y="49286"/>
                      <a:pt x="105623" y="49286"/>
                      <a:pt x="105093" y="49286"/>
                    </a:cubicBezTo>
                    <a:cubicBezTo>
                      <a:pt x="102623" y="49286"/>
                      <a:pt x="102447" y="50322"/>
                      <a:pt x="101741" y="52222"/>
                    </a:cubicBezTo>
                    <a:cubicBezTo>
                      <a:pt x="97683" y="66038"/>
                      <a:pt x="90096" y="73119"/>
                      <a:pt x="83038" y="73119"/>
                    </a:cubicBezTo>
                    <a:cubicBezTo>
                      <a:pt x="79332" y="73119"/>
                      <a:pt x="78627" y="70702"/>
                      <a:pt x="78627" y="67075"/>
                    </a:cubicBezTo>
                    <a:cubicBezTo>
                      <a:pt x="78627" y="63102"/>
                      <a:pt x="79509" y="60857"/>
                      <a:pt x="82685" y="53085"/>
                    </a:cubicBezTo>
                    <a:cubicBezTo>
                      <a:pt x="84802" y="47731"/>
                      <a:pt x="92036" y="29425"/>
                      <a:pt x="92036" y="19753"/>
                    </a:cubicBezTo>
                    <a:cubicBezTo>
                      <a:pt x="92036" y="3000"/>
                      <a:pt x="78450" y="64"/>
                      <a:pt x="69099" y="64"/>
                    </a:cubicBezTo>
                    <a:cubicBezTo>
                      <a:pt x="54454" y="64"/>
                      <a:pt x="44573" y="8872"/>
                      <a:pt x="39280" y="15781"/>
                    </a:cubicBezTo>
                    <a:cubicBezTo>
                      <a:pt x="38045" y="3864"/>
                      <a:pt x="27634" y="64"/>
                      <a:pt x="20400" y="64"/>
                    </a:cubicBezTo>
                    <a:cubicBezTo>
                      <a:pt x="12813" y="64"/>
                      <a:pt x="8755" y="5418"/>
                      <a:pt x="6461" y="9390"/>
                    </a:cubicBezTo>
                    <a:cubicBezTo>
                      <a:pt x="2579" y="15781"/>
                      <a:pt x="109" y="25625"/>
                      <a:pt x="109" y="26488"/>
                    </a:cubicBezTo>
                    <a:cubicBezTo>
                      <a:pt x="109" y="28734"/>
                      <a:pt x="2579" y="28734"/>
                      <a:pt x="3109" y="28734"/>
                    </a:cubicBezTo>
                    <a:cubicBezTo>
                      <a:pt x="5579" y="28734"/>
                      <a:pt x="5755" y="28216"/>
                      <a:pt x="6991" y="23552"/>
                    </a:cubicBezTo>
                    <a:cubicBezTo>
                      <a:pt x="9637" y="13363"/>
                      <a:pt x="12990" y="4900"/>
                      <a:pt x="19871" y="4900"/>
                    </a:cubicBezTo>
                    <a:cubicBezTo>
                      <a:pt x="24458" y="4900"/>
                      <a:pt x="25694" y="8700"/>
                      <a:pt x="25694" y="13363"/>
                    </a:cubicBezTo>
                    <a:cubicBezTo>
                      <a:pt x="25694" y="16644"/>
                      <a:pt x="24106" y="23034"/>
                      <a:pt x="22870" y="27697"/>
                    </a:cubicBezTo>
                    <a:cubicBezTo>
                      <a:pt x="21635" y="32361"/>
                      <a:pt x="19871" y="39442"/>
                      <a:pt x="18989" y="43241"/>
                    </a:cubicBezTo>
                    <a:lnTo>
                      <a:pt x="13342" y="65348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58" name="Forme libre : forme 157">
                <a:extLst>
                  <a:ext uri="{FF2B5EF4-FFF2-40B4-BE49-F238E27FC236}">
                    <a16:creationId xmlns:a16="http://schemas.microsoft.com/office/drawing/2014/main" id="{FE48AABA-6A0A-6F72-4E1D-A38AB1960FDE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5434885" y="4023431"/>
                <a:ext cx="59637" cy="109669"/>
              </a:xfrm>
              <a:custGeom>
                <a:avLst/>
                <a:gdLst>
                  <a:gd name="connsiteX0" fmla="*/ 36109 w 59637"/>
                  <a:gd name="connsiteY0" fmla="*/ 39787 h 109669"/>
                  <a:gd name="connsiteX1" fmla="*/ 54106 w 59637"/>
                  <a:gd name="connsiteY1" fmla="*/ 39787 h 109669"/>
                  <a:gd name="connsiteX2" fmla="*/ 59752 w 59637"/>
                  <a:gd name="connsiteY2" fmla="*/ 35987 h 109669"/>
                  <a:gd name="connsiteX3" fmla="*/ 54459 w 59637"/>
                  <a:gd name="connsiteY3" fmla="*/ 33569 h 109669"/>
                  <a:gd name="connsiteX4" fmla="*/ 37697 w 59637"/>
                  <a:gd name="connsiteY4" fmla="*/ 33569 h 109669"/>
                  <a:gd name="connsiteX5" fmla="*/ 44225 w 59637"/>
                  <a:gd name="connsiteY5" fmla="*/ 8009 h 109669"/>
                  <a:gd name="connsiteX6" fmla="*/ 44754 w 59637"/>
                  <a:gd name="connsiteY6" fmla="*/ 5591 h 109669"/>
                  <a:gd name="connsiteX7" fmla="*/ 38755 w 59637"/>
                  <a:gd name="connsiteY7" fmla="*/ 64 h 109669"/>
                  <a:gd name="connsiteX8" fmla="*/ 30462 w 59637"/>
                  <a:gd name="connsiteY8" fmla="*/ 7491 h 109669"/>
                  <a:gd name="connsiteX9" fmla="*/ 23758 w 59637"/>
                  <a:gd name="connsiteY9" fmla="*/ 33569 h 109669"/>
                  <a:gd name="connsiteX10" fmla="*/ 5760 w 59637"/>
                  <a:gd name="connsiteY10" fmla="*/ 33569 h 109669"/>
                  <a:gd name="connsiteX11" fmla="*/ 114 w 59637"/>
                  <a:gd name="connsiteY11" fmla="*/ 37369 h 109669"/>
                  <a:gd name="connsiteX12" fmla="*/ 5407 w 59637"/>
                  <a:gd name="connsiteY12" fmla="*/ 39787 h 109669"/>
                  <a:gd name="connsiteX13" fmla="*/ 22170 w 59637"/>
                  <a:gd name="connsiteY13" fmla="*/ 39787 h 109669"/>
                  <a:gd name="connsiteX14" fmla="*/ 11759 w 59637"/>
                  <a:gd name="connsiteY14" fmla="*/ 80546 h 109669"/>
                  <a:gd name="connsiteX15" fmla="*/ 9113 w 59637"/>
                  <a:gd name="connsiteY15" fmla="*/ 93326 h 109669"/>
                  <a:gd name="connsiteX16" fmla="*/ 27992 w 59637"/>
                  <a:gd name="connsiteY16" fmla="*/ 109733 h 109669"/>
                  <a:gd name="connsiteX17" fmla="*/ 58693 w 59637"/>
                  <a:gd name="connsiteY17" fmla="*/ 83309 h 109669"/>
                  <a:gd name="connsiteX18" fmla="*/ 55870 w 59637"/>
                  <a:gd name="connsiteY18" fmla="*/ 81064 h 109669"/>
                  <a:gd name="connsiteX19" fmla="*/ 52165 w 59637"/>
                  <a:gd name="connsiteY19" fmla="*/ 84345 h 109669"/>
                  <a:gd name="connsiteX20" fmla="*/ 28522 w 59637"/>
                  <a:gd name="connsiteY20" fmla="*/ 104898 h 109669"/>
                  <a:gd name="connsiteX21" fmla="*/ 22346 w 59637"/>
                  <a:gd name="connsiteY21" fmla="*/ 96435 h 109669"/>
                  <a:gd name="connsiteX22" fmla="*/ 23405 w 59637"/>
                  <a:gd name="connsiteY22" fmla="*/ 89354 h 109669"/>
                  <a:gd name="connsiteX23" fmla="*/ 36109 w 59637"/>
                  <a:gd name="connsiteY23" fmla="*/ 39787 h 109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9637" h="109669">
                    <a:moveTo>
                      <a:pt x="36109" y="39787"/>
                    </a:moveTo>
                    <a:lnTo>
                      <a:pt x="54106" y="39787"/>
                    </a:lnTo>
                    <a:cubicBezTo>
                      <a:pt x="57458" y="39787"/>
                      <a:pt x="59752" y="39787"/>
                      <a:pt x="59752" y="35987"/>
                    </a:cubicBezTo>
                    <a:cubicBezTo>
                      <a:pt x="59752" y="33569"/>
                      <a:pt x="57458" y="33569"/>
                      <a:pt x="54459" y="33569"/>
                    </a:cubicBezTo>
                    <a:lnTo>
                      <a:pt x="37697" y="33569"/>
                    </a:lnTo>
                    <a:lnTo>
                      <a:pt x="44225" y="8009"/>
                    </a:lnTo>
                    <a:cubicBezTo>
                      <a:pt x="44402" y="7145"/>
                      <a:pt x="44754" y="6282"/>
                      <a:pt x="44754" y="5591"/>
                    </a:cubicBezTo>
                    <a:cubicBezTo>
                      <a:pt x="44754" y="2482"/>
                      <a:pt x="42284" y="64"/>
                      <a:pt x="38755" y="64"/>
                    </a:cubicBezTo>
                    <a:cubicBezTo>
                      <a:pt x="34344" y="64"/>
                      <a:pt x="31698" y="3000"/>
                      <a:pt x="30462" y="7491"/>
                    </a:cubicBezTo>
                    <a:cubicBezTo>
                      <a:pt x="29227" y="11808"/>
                      <a:pt x="31521" y="3518"/>
                      <a:pt x="23758" y="33569"/>
                    </a:cubicBezTo>
                    <a:lnTo>
                      <a:pt x="5760" y="33569"/>
                    </a:lnTo>
                    <a:cubicBezTo>
                      <a:pt x="2408" y="33569"/>
                      <a:pt x="114" y="33569"/>
                      <a:pt x="114" y="37369"/>
                    </a:cubicBezTo>
                    <a:cubicBezTo>
                      <a:pt x="114" y="39787"/>
                      <a:pt x="2231" y="39787"/>
                      <a:pt x="5407" y="39787"/>
                    </a:cubicBezTo>
                    <a:lnTo>
                      <a:pt x="22170" y="39787"/>
                    </a:lnTo>
                    <a:lnTo>
                      <a:pt x="11759" y="80546"/>
                    </a:lnTo>
                    <a:cubicBezTo>
                      <a:pt x="10701" y="84864"/>
                      <a:pt x="9113" y="91081"/>
                      <a:pt x="9113" y="93326"/>
                    </a:cubicBezTo>
                    <a:cubicBezTo>
                      <a:pt x="9113" y="103516"/>
                      <a:pt x="17935" y="109733"/>
                      <a:pt x="27992" y="109733"/>
                    </a:cubicBezTo>
                    <a:cubicBezTo>
                      <a:pt x="47578" y="109733"/>
                      <a:pt x="58693" y="85554"/>
                      <a:pt x="58693" y="83309"/>
                    </a:cubicBezTo>
                    <a:cubicBezTo>
                      <a:pt x="58693" y="81064"/>
                      <a:pt x="56400" y="81064"/>
                      <a:pt x="55870" y="81064"/>
                    </a:cubicBezTo>
                    <a:cubicBezTo>
                      <a:pt x="53753" y="81064"/>
                      <a:pt x="53577" y="81409"/>
                      <a:pt x="52165" y="84345"/>
                    </a:cubicBezTo>
                    <a:cubicBezTo>
                      <a:pt x="47225" y="95226"/>
                      <a:pt x="38226" y="104898"/>
                      <a:pt x="28522" y="104898"/>
                    </a:cubicBezTo>
                    <a:cubicBezTo>
                      <a:pt x="24816" y="104898"/>
                      <a:pt x="22346" y="102652"/>
                      <a:pt x="22346" y="96435"/>
                    </a:cubicBezTo>
                    <a:cubicBezTo>
                      <a:pt x="22346" y="94708"/>
                      <a:pt x="23052" y="91081"/>
                      <a:pt x="23405" y="89354"/>
                    </a:cubicBezTo>
                    <a:lnTo>
                      <a:pt x="36109" y="39787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59" name="Forme libre : forme 158">
                <a:extLst>
                  <a:ext uri="{FF2B5EF4-FFF2-40B4-BE49-F238E27FC236}">
                    <a16:creationId xmlns:a16="http://schemas.microsoft.com/office/drawing/2014/main" id="{A117613E-9DA7-5394-DA9D-0889D434ADE1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5541174" y="3909321"/>
                <a:ext cx="58478" cy="246724"/>
              </a:xfrm>
              <a:custGeom>
                <a:avLst/>
                <a:gdLst>
                  <a:gd name="connsiteX0" fmla="*/ 58596 w 58478"/>
                  <a:gd name="connsiteY0" fmla="*/ 244320 h 246724"/>
                  <a:gd name="connsiteX1" fmla="*/ 54311 w 58478"/>
                  <a:gd name="connsiteY1" fmla="*/ 238892 h 246724"/>
                  <a:gd name="connsiteX2" fmla="*/ 14737 w 58478"/>
                  <a:gd name="connsiteY2" fmla="*/ 123425 h 246724"/>
                  <a:gd name="connsiteX3" fmla="*/ 55319 w 58478"/>
                  <a:gd name="connsiteY3" fmla="*/ 6724 h 246724"/>
                  <a:gd name="connsiteX4" fmla="*/ 58596 w 58478"/>
                  <a:gd name="connsiteY4" fmla="*/ 2530 h 246724"/>
                  <a:gd name="connsiteX5" fmla="*/ 56076 w 58478"/>
                  <a:gd name="connsiteY5" fmla="*/ 63 h 246724"/>
                  <a:gd name="connsiteX6" fmla="*/ 15998 w 58478"/>
                  <a:gd name="connsiteY6" fmla="*/ 48174 h 246724"/>
                  <a:gd name="connsiteX7" fmla="*/ 118 w 58478"/>
                  <a:gd name="connsiteY7" fmla="*/ 123425 h 246724"/>
                  <a:gd name="connsiteX8" fmla="*/ 16754 w 58478"/>
                  <a:gd name="connsiteY8" fmla="*/ 200403 h 246724"/>
                  <a:gd name="connsiteX9" fmla="*/ 56076 w 58478"/>
                  <a:gd name="connsiteY9" fmla="*/ 246788 h 246724"/>
                  <a:gd name="connsiteX10" fmla="*/ 58596 w 58478"/>
                  <a:gd name="connsiteY10" fmla="*/ 244320 h 24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478" h="246724">
                    <a:moveTo>
                      <a:pt x="58596" y="244320"/>
                    </a:moveTo>
                    <a:cubicBezTo>
                      <a:pt x="58596" y="243580"/>
                      <a:pt x="58596" y="243087"/>
                      <a:pt x="54311" y="238892"/>
                    </a:cubicBezTo>
                    <a:cubicBezTo>
                      <a:pt x="22803" y="207805"/>
                      <a:pt x="14737" y="161174"/>
                      <a:pt x="14737" y="123425"/>
                    </a:cubicBezTo>
                    <a:cubicBezTo>
                      <a:pt x="14737" y="80495"/>
                      <a:pt x="24316" y="37565"/>
                      <a:pt x="55319" y="6724"/>
                    </a:cubicBezTo>
                    <a:cubicBezTo>
                      <a:pt x="58596" y="3764"/>
                      <a:pt x="58596" y="3270"/>
                      <a:pt x="58596" y="2530"/>
                    </a:cubicBezTo>
                    <a:cubicBezTo>
                      <a:pt x="58596" y="803"/>
                      <a:pt x="57588" y="63"/>
                      <a:pt x="56076" y="63"/>
                    </a:cubicBezTo>
                    <a:cubicBezTo>
                      <a:pt x="53555" y="63"/>
                      <a:pt x="30869" y="16840"/>
                      <a:pt x="15998" y="48174"/>
                    </a:cubicBezTo>
                    <a:cubicBezTo>
                      <a:pt x="3142" y="75314"/>
                      <a:pt x="118" y="102700"/>
                      <a:pt x="118" y="123425"/>
                    </a:cubicBezTo>
                    <a:cubicBezTo>
                      <a:pt x="118" y="142670"/>
                      <a:pt x="2890" y="172523"/>
                      <a:pt x="16754" y="200403"/>
                    </a:cubicBezTo>
                    <a:cubicBezTo>
                      <a:pt x="31878" y="230750"/>
                      <a:pt x="53555" y="246788"/>
                      <a:pt x="56076" y="246788"/>
                    </a:cubicBezTo>
                    <a:cubicBezTo>
                      <a:pt x="57588" y="246788"/>
                      <a:pt x="58596" y="246047"/>
                      <a:pt x="58596" y="2443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60" name="Forme libre : forme 159">
                <a:extLst>
                  <a:ext uri="{FF2B5EF4-FFF2-40B4-BE49-F238E27FC236}">
                    <a16:creationId xmlns:a16="http://schemas.microsoft.com/office/drawing/2014/main" id="{5936B192-C6A3-A61D-A112-94EE4797DA52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>
              <a:xfrm>
                <a:off x="5662134" y="3918203"/>
                <a:ext cx="111663" cy="48851"/>
              </a:xfrm>
              <a:custGeom>
                <a:avLst/>
                <a:gdLst>
                  <a:gd name="connsiteX0" fmla="*/ 89604 w 111663"/>
                  <a:gd name="connsiteY0" fmla="*/ 29423 h 48851"/>
                  <a:gd name="connsiteX1" fmla="*/ 77757 w 111663"/>
                  <a:gd name="connsiteY1" fmla="*/ 43980 h 48851"/>
                  <a:gd name="connsiteX2" fmla="*/ 82798 w 111663"/>
                  <a:gd name="connsiteY2" fmla="*/ 48914 h 48851"/>
                  <a:gd name="connsiteX3" fmla="*/ 87587 w 111663"/>
                  <a:gd name="connsiteY3" fmla="*/ 45707 h 48851"/>
                  <a:gd name="connsiteX4" fmla="*/ 107500 w 111663"/>
                  <a:gd name="connsiteY4" fmla="*/ 29670 h 48851"/>
                  <a:gd name="connsiteX5" fmla="*/ 111785 w 111663"/>
                  <a:gd name="connsiteY5" fmla="*/ 24489 h 48851"/>
                  <a:gd name="connsiteX6" fmla="*/ 108256 w 111663"/>
                  <a:gd name="connsiteY6" fmla="*/ 19554 h 48851"/>
                  <a:gd name="connsiteX7" fmla="*/ 97922 w 111663"/>
                  <a:gd name="connsiteY7" fmla="*/ 5491 h 48851"/>
                  <a:gd name="connsiteX8" fmla="*/ 92881 w 111663"/>
                  <a:gd name="connsiteY8" fmla="*/ 63 h 48851"/>
                  <a:gd name="connsiteX9" fmla="*/ 87839 w 111663"/>
                  <a:gd name="connsiteY9" fmla="*/ 5244 h 48851"/>
                  <a:gd name="connsiteX10" fmla="*/ 93889 w 111663"/>
                  <a:gd name="connsiteY10" fmla="*/ 19554 h 48851"/>
                  <a:gd name="connsiteX11" fmla="*/ 8944 w 111663"/>
                  <a:gd name="connsiteY11" fmla="*/ 19554 h 48851"/>
                  <a:gd name="connsiteX12" fmla="*/ 122 w 111663"/>
                  <a:gd name="connsiteY12" fmla="*/ 24489 h 48851"/>
                  <a:gd name="connsiteX13" fmla="*/ 8944 w 111663"/>
                  <a:gd name="connsiteY13" fmla="*/ 29423 h 48851"/>
                  <a:gd name="connsiteX14" fmla="*/ 89604 w 111663"/>
                  <a:gd name="connsiteY14" fmla="*/ 29423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1663" h="48851">
                    <a:moveTo>
                      <a:pt x="89604" y="29423"/>
                    </a:moveTo>
                    <a:cubicBezTo>
                      <a:pt x="86075" y="32630"/>
                      <a:pt x="77757" y="39539"/>
                      <a:pt x="77757" y="43980"/>
                    </a:cubicBezTo>
                    <a:cubicBezTo>
                      <a:pt x="77757" y="46447"/>
                      <a:pt x="80278" y="48914"/>
                      <a:pt x="82798" y="48914"/>
                    </a:cubicBezTo>
                    <a:cubicBezTo>
                      <a:pt x="85067" y="48914"/>
                      <a:pt x="86327" y="47187"/>
                      <a:pt x="87587" y="45707"/>
                    </a:cubicBezTo>
                    <a:cubicBezTo>
                      <a:pt x="90612" y="42006"/>
                      <a:pt x="96410" y="35098"/>
                      <a:pt x="107500" y="29670"/>
                    </a:cubicBezTo>
                    <a:cubicBezTo>
                      <a:pt x="109265" y="28683"/>
                      <a:pt x="111785" y="27449"/>
                      <a:pt x="111785" y="24489"/>
                    </a:cubicBezTo>
                    <a:cubicBezTo>
                      <a:pt x="111785" y="22021"/>
                      <a:pt x="110021" y="20788"/>
                      <a:pt x="108256" y="19554"/>
                    </a:cubicBezTo>
                    <a:cubicBezTo>
                      <a:pt x="102711" y="15853"/>
                      <a:pt x="99938" y="11412"/>
                      <a:pt x="97922" y="5491"/>
                    </a:cubicBezTo>
                    <a:cubicBezTo>
                      <a:pt x="97418" y="3270"/>
                      <a:pt x="96410" y="63"/>
                      <a:pt x="92881" y="63"/>
                    </a:cubicBezTo>
                    <a:cubicBezTo>
                      <a:pt x="89352" y="63"/>
                      <a:pt x="87839" y="3270"/>
                      <a:pt x="87839" y="5244"/>
                    </a:cubicBezTo>
                    <a:cubicBezTo>
                      <a:pt x="87839" y="6478"/>
                      <a:pt x="89856" y="14373"/>
                      <a:pt x="93889" y="19554"/>
                    </a:cubicBezTo>
                    <a:lnTo>
                      <a:pt x="8944" y="19554"/>
                    </a:lnTo>
                    <a:cubicBezTo>
                      <a:pt x="4659" y="19554"/>
                      <a:pt x="122" y="19554"/>
                      <a:pt x="122" y="24489"/>
                    </a:cubicBezTo>
                    <a:cubicBezTo>
                      <a:pt x="122" y="29423"/>
                      <a:pt x="4659" y="29423"/>
                      <a:pt x="8944" y="29423"/>
                    </a:cubicBezTo>
                    <a:lnTo>
                      <a:pt x="89604" y="29423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61" name="Forme libre : forme 160">
                <a:extLst>
                  <a:ext uri="{FF2B5EF4-FFF2-40B4-BE49-F238E27FC236}">
                    <a16:creationId xmlns:a16="http://schemas.microsoft.com/office/drawing/2014/main" id="{5B9BA993-489F-0A67-A3DD-403467FD96C2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5606179" y="3985312"/>
                <a:ext cx="131576" cy="156916"/>
              </a:xfrm>
              <a:custGeom>
                <a:avLst/>
                <a:gdLst>
                  <a:gd name="connsiteX0" fmla="*/ 19530 w 131576"/>
                  <a:gd name="connsiteY0" fmla="*/ 139216 h 156916"/>
                  <a:gd name="connsiteX1" fmla="*/ 5919 w 131576"/>
                  <a:gd name="connsiteY1" fmla="*/ 149331 h 156916"/>
                  <a:gd name="connsiteX2" fmla="*/ 122 w 131576"/>
                  <a:gd name="connsiteY2" fmla="*/ 154019 h 156916"/>
                  <a:gd name="connsiteX3" fmla="*/ 3398 w 131576"/>
                  <a:gd name="connsiteY3" fmla="*/ 156980 h 156916"/>
                  <a:gd name="connsiteX4" fmla="*/ 24572 w 131576"/>
                  <a:gd name="connsiteY4" fmla="*/ 156240 h 156916"/>
                  <a:gd name="connsiteX5" fmla="*/ 49526 w 131576"/>
                  <a:gd name="connsiteY5" fmla="*/ 156980 h 156916"/>
                  <a:gd name="connsiteX6" fmla="*/ 54063 w 131576"/>
                  <a:gd name="connsiteY6" fmla="*/ 152045 h 156916"/>
                  <a:gd name="connsiteX7" fmla="*/ 48013 w 131576"/>
                  <a:gd name="connsiteY7" fmla="*/ 149331 h 156916"/>
                  <a:gd name="connsiteX8" fmla="*/ 35410 w 131576"/>
                  <a:gd name="connsiteY8" fmla="*/ 145384 h 156916"/>
                  <a:gd name="connsiteX9" fmla="*/ 47761 w 131576"/>
                  <a:gd name="connsiteY9" fmla="*/ 96039 h 156916"/>
                  <a:gd name="connsiteX10" fmla="*/ 70951 w 131576"/>
                  <a:gd name="connsiteY10" fmla="*/ 111829 h 156916"/>
                  <a:gd name="connsiteX11" fmla="*/ 131698 w 131576"/>
                  <a:gd name="connsiteY11" fmla="*/ 39539 h 156916"/>
                  <a:gd name="connsiteX12" fmla="*/ 98174 w 131576"/>
                  <a:gd name="connsiteY12" fmla="*/ 63 h 156916"/>
                  <a:gd name="connsiteX13" fmla="*/ 65154 w 131576"/>
                  <a:gd name="connsiteY13" fmla="*/ 18567 h 156916"/>
                  <a:gd name="connsiteX14" fmla="*/ 42468 w 131576"/>
                  <a:gd name="connsiteY14" fmla="*/ 63 h 156916"/>
                  <a:gd name="connsiteX15" fmla="*/ 23815 w 131576"/>
                  <a:gd name="connsiteY15" fmla="*/ 14126 h 156916"/>
                  <a:gd name="connsiteX16" fmla="*/ 16001 w 131576"/>
                  <a:gd name="connsiteY16" fmla="*/ 38058 h 156916"/>
                  <a:gd name="connsiteX17" fmla="*/ 19026 w 131576"/>
                  <a:gd name="connsiteY17" fmla="*/ 40526 h 156916"/>
                  <a:gd name="connsiteX18" fmla="*/ 23311 w 131576"/>
                  <a:gd name="connsiteY18" fmla="*/ 34851 h 156916"/>
                  <a:gd name="connsiteX19" fmla="*/ 41712 w 131576"/>
                  <a:gd name="connsiteY19" fmla="*/ 5491 h 156916"/>
                  <a:gd name="connsiteX20" fmla="*/ 49526 w 131576"/>
                  <a:gd name="connsiteY20" fmla="*/ 16840 h 156916"/>
                  <a:gd name="connsiteX21" fmla="*/ 47761 w 131576"/>
                  <a:gd name="connsiteY21" fmla="*/ 29423 h 156916"/>
                  <a:gd name="connsiteX22" fmla="*/ 19530 w 131576"/>
                  <a:gd name="connsiteY22" fmla="*/ 139216 h 156916"/>
                  <a:gd name="connsiteX23" fmla="*/ 63893 w 131576"/>
                  <a:gd name="connsiteY23" fmla="*/ 32137 h 156916"/>
                  <a:gd name="connsiteX24" fmla="*/ 77001 w 131576"/>
                  <a:gd name="connsiteY24" fmla="*/ 14866 h 156916"/>
                  <a:gd name="connsiteX25" fmla="*/ 97418 w 131576"/>
                  <a:gd name="connsiteY25" fmla="*/ 5491 h 156916"/>
                  <a:gd name="connsiteX26" fmla="*/ 113550 w 131576"/>
                  <a:gd name="connsiteY26" fmla="*/ 28683 h 156916"/>
                  <a:gd name="connsiteX27" fmla="*/ 100694 w 131576"/>
                  <a:gd name="connsiteY27" fmla="*/ 80989 h 156916"/>
                  <a:gd name="connsiteX28" fmla="*/ 70699 w 131576"/>
                  <a:gd name="connsiteY28" fmla="*/ 106401 h 156916"/>
                  <a:gd name="connsiteX29" fmla="*/ 50786 w 131576"/>
                  <a:gd name="connsiteY29" fmla="*/ 84443 h 156916"/>
                  <a:gd name="connsiteX30" fmla="*/ 51542 w 131576"/>
                  <a:gd name="connsiteY30" fmla="*/ 80495 h 156916"/>
                  <a:gd name="connsiteX31" fmla="*/ 63893 w 131576"/>
                  <a:gd name="connsiteY31" fmla="*/ 32137 h 15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1576" h="156916">
                    <a:moveTo>
                      <a:pt x="19530" y="139216"/>
                    </a:moveTo>
                    <a:cubicBezTo>
                      <a:pt x="17514" y="147604"/>
                      <a:pt x="17010" y="149331"/>
                      <a:pt x="5919" y="149331"/>
                    </a:cubicBezTo>
                    <a:cubicBezTo>
                      <a:pt x="2894" y="149331"/>
                      <a:pt x="122" y="149331"/>
                      <a:pt x="122" y="154019"/>
                    </a:cubicBezTo>
                    <a:cubicBezTo>
                      <a:pt x="122" y="155993"/>
                      <a:pt x="1382" y="156980"/>
                      <a:pt x="3398" y="156980"/>
                    </a:cubicBezTo>
                    <a:cubicBezTo>
                      <a:pt x="10204" y="156980"/>
                      <a:pt x="17514" y="156240"/>
                      <a:pt x="24572" y="156240"/>
                    </a:cubicBezTo>
                    <a:cubicBezTo>
                      <a:pt x="32890" y="156240"/>
                      <a:pt x="41460" y="156980"/>
                      <a:pt x="49526" y="156980"/>
                    </a:cubicBezTo>
                    <a:cubicBezTo>
                      <a:pt x="50786" y="156980"/>
                      <a:pt x="54063" y="156980"/>
                      <a:pt x="54063" y="152045"/>
                    </a:cubicBezTo>
                    <a:cubicBezTo>
                      <a:pt x="54063" y="149331"/>
                      <a:pt x="51542" y="149331"/>
                      <a:pt x="48013" y="149331"/>
                    </a:cubicBezTo>
                    <a:cubicBezTo>
                      <a:pt x="35410" y="149331"/>
                      <a:pt x="35410" y="147604"/>
                      <a:pt x="35410" y="145384"/>
                    </a:cubicBezTo>
                    <a:cubicBezTo>
                      <a:pt x="35410" y="142423"/>
                      <a:pt x="45997" y="102207"/>
                      <a:pt x="47761" y="96039"/>
                    </a:cubicBezTo>
                    <a:cubicBezTo>
                      <a:pt x="51038" y="103194"/>
                      <a:pt x="58096" y="111829"/>
                      <a:pt x="70951" y="111829"/>
                    </a:cubicBezTo>
                    <a:cubicBezTo>
                      <a:pt x="100190" y="111829"/>
                      <a:pt x="131698" y="75807"/>
                      <a:pt x="131698" y="39539"/>
                    </a:cubicBezTo>
                    <a:cubicBezTo>
                      <a:pt x="131698" y="16347"/>
                      <a:pt x="117331" y="63"/>
                      <a:pt x="98174" y="63"/>
                    </a:cubicBezTo>
                    <a:cubicBezTo>
                      <a:pt x="85571" y="63"/>
                      <a:pt x="73472" y="8945"/>
                      <a:pt x="65154" y="18567"/>
                    </a:cubicBezTo>
                    <a:cubicBezTo>
                      <a:pt x="62633" y="5244"/>
                      <a:pt x="51794" y="63"/>
                      <a:pt x="42468" y="63"/>
                    </a:cubicBezTo>
                    <a:cubicBezTo>
                      <a:pt x="30873" y="63"/>
                      <a:pt x="26084" y="9685"/>
                      <a:pt x="23815" y="14126"/>
                    </a:cubicBezTo>
                    <a:cubicBezTo>
                      <a:pt x="19278" y="22515"/>
                      <a:pt x="16001" y="37318"/>
                      <a:pt x="16001" y="38058"/>
                    </a:cubicBezTo>
                    <a:cubicBezTo>
                      <a:pt x="16001" y="40526"/>
                      <a:pt x="18522" y="40526"/>
                      <a:pt x="19026" y="40526"/>
                    </a:cubicBezTo>
                    <a:cubicBezTo>
                      <a:pt x="21547" y="40526"/>
                      <a:pt x="21799" y="40279"/>
                      <a:pt x="23311" y="34851"/>
                    </a:cubicBezTo>
                    <a:cubicBezTo>
                      <a:pt x="27596" y="17334"/>
                      <a:pt x="32638" y="5491"/>
                      <a:pt x="41712" y="5491"/>
                    </a:cubicBezTo>
                    <a:cubicBezTo>
                      <a:pt x="45997" y="5491"/>
                      <a:pt x="49526" y="7465"/>
                      <a:pt x="49526" y="16840"/>
                    </a:cubicBezTo>
                    <a:cubicBezTo>
                      <a:pt x="49526" y="22515"/>
                      <a:pt x="48770" y="25229"/>
                      <a:pt x="47761" y="29423"/>
                    </a:cubicBezTo>
                    <a:lnTo>
                      <a:pt x="19530" y="139216"/>
                    </a:lnTo>
                    <a:close/>
                    <a:moveTo>
                      <a:pt x="63893" y="32137"/>
                    </a:moveTo>
                    <a:cubicBezTo>
                      <a:pt x="65658" y="25475"/>
                      <a:pt x="72463" y="18567"/>
                      <a:pt x="77001" y="14866"/>
                    </a:cubicBezTo>
                    <a:cubicBezTo>
                      <a:pt x="85823" y="7218"/>
                      <a:pt x="93133" y="5491"/>
                      <a:pt x="97418" y="5491"/>
                    </a:cubicBezTo>
                    <a:cubicBezTo>
                      <a:pt x="107500" y="5491"/>
                      <a:pt x="113550" y="14126"/>
                      <a:pt x="113550" y="28683"/>
                    </a:cubicBezTo>
                    <a:cubicBezTo>
                      <a:pt x="113550" y="43240"/>
                      <a:pt x="105232" y="71613"/>
                      <a:pt x="100694" y="80989"/>
                    </a:cubicBezTo>
                    <a:cubicBezTo>
                      <a:pt x="92124" y="98259"/>
                      <a:pt x="80025" y="106401"/>
                      <a:pt x="70699" y="106401"/>
                    </a:cubicBezTo>
                    <a:cubicBezTo>
                      <a:pt x="54063" y="106401"/>
                      <a:pt x="50786" y="85923"/>
                      <a:pt x="50786" y="84443"/>
                    </a:cubicBezTo>
                    <a:cubicBezTo>
                      <a:pt x="50786" y="83949"/>
                      <a:pt x="50786" y="83456"/>
                      <a:pt x="51542" y="80495"/>
                    </a:cubicBezTo>
                    <a:lnTo>
                      <a:pt x="63893" y="32137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62" name="Forme libre : forme 161">
                <a:extLst>
                  <a:ext uri="{FF2B5EF4-FFF2-40B4-BE49-F238E27FC236}">
                    <a16:creationId xmlns:a16="http://schemas.microsoft.com/office/drawing/2014/main" id="{43F8A309-EEE3-8216-1865-2E733EC6C410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5762741" y="4068212"/>
                <a:ext cx="29491" cy="73770"/>
              </a:xfrm>
              <a:custGeom>
                <a:avLst/>
                <a:gdLst>
                  <a:gd name="connsiteX0" fmla="*/ 29618 w 29491"/>
                  <a:gd name="connsiteY0" fmla="*/ 25969 h 73770"/>
                  <a:gd name="connsiteX1" fmla="*/ 13486 w 29491"/>
                  <a:gd name="connsiteY1" fmla="*/ 63 h 73770"/>
                  <a:gd name="connsiteX2" fmla="*/ 127 w 29491"/>
                  <a:gd name="connsiteY2" fmla="*/ 13139 h 73770"/>
                  <a:gd name="connsiteX3" fmla="*/ 13486 w 29491"/>
                  <a:gd name="connsiteY3" fmla="*/ 26216 h 73770"/>
                  <a:gd name="connsiteX4" fmla="*/ 22308 w 29491"/>
                  <a:gd name="connsiteY4" fmla="*/ 23008 h 73770"/>
                  <a:gd name="connsiteX5" fmla="*/ 23568 w 29491"/>
                  <a:gd name="connsiteY5" fmla="*/ 22268 h 73770"/>
                  <a:gd name="connsiteX6" fmla="*/ 24072 w 29491"/>
                  <a:gd name="connsiteY6" fmla="*/ 25969 h 73770"/>
                  <a:gd name="connsiteX7" fmla="*/ 6932 w 29491"/>
                  <a:gd name="connsiteY7" fmla="*/ 67172 h 73770"/>
                  <a:gd name="connsiteX8" fmla="*/ 4160 w 29491"/>
                  <a:gd name="connsiteY8" fmla="*/ 71119 h 73770"/>
                  <a:gd name="connsiteX9" fmla="*/ 6680 w 29491"/>
                  <a:gd name="connsiteY9" fmla="*/ 73833 h 73770"/>
                  <a:gd name="connsiteX10" fmla="*/ 29618 w 29491"/>
                  <a:gd name="connsiteY10" fmla="*/ 25969 h 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491" h="73770">
                    <a:moveTo>
                      <a:pt x="29618" y="25969"/>
                    </a:moveTo>
                    <a:cubicBezTo>
                      <a:pt x="29618" y="9685"/>
                      <a:pt x="23316" y="63"/>
                      <a:pt x="13486" y="63"/>
                    </a:cubicBezTo>
                    <a:cubicBezTo>
                      <a:pt x="5168" y="63"/>
                      <a:pt x="127" y="6231"/>
                      <a:pt x="127" y="13139"/>
                    </a:cubicBezTo>
                    <a:cubicBezTo>
                      <a:pt x="127" y="19801"/>
                      <a:pt x="5168" y="26216"/>
                      <a:pt x="13486" y="26216"/>
                    </a:cubicBezTo>
                    <a:cubicBezTo>
                      <a:pt x="16511" y="26216"/>
                      <a:pt x="19787" y="25229"/>
                      <a:pt x="22308" y="23008"/>
                    </a:cubicBezTo>
                    <a:cubicBezTo>
                      <a:pt x="23064" y="22515"/>
                      <a:pt x="23316" y="22268"/>
                      <a:pt x="23568" y="22268"/>
                    </a:cubicBezTo>
                    <a:cubicBezTo>
                      <a:pt x="23820" y="22268"/>
                      <a:pt x="24072" y="22515"/>
                      <a:pt x="24072" y="25969"/>
                    </a:cubicBezTo>
                    <a:cubicBezTo>
                      <a:pt x="24072" y="44227"/>
                      <a:pt x="15250" y="59030"/>
                      <a:pt x="6932" y="67172"/>
                    </a:cubicBezTo>
                    <a:cubicBezTo>
                      <a:pt x="4160" y="69886"/>
                      <a:pt x="4160" y="70379"/>
                      <a:pt x="4160" y="71119"/>
                    </a:cubicBezTo>
                    <a:cubicBezTo>
                      <a:pt x="4160" y="72847"/>
                      <a:pt x="5420" y="73833"/>
                      <a:pt x="6680" y="73833"/>
                    </a:cubicBezTo>
                    <a:cubicBezTo>
                      <a:pt x="9453" y="73833"/>
                      <a:pt x="29618" y="54836"/>
                      <a:pt x="29618" y="259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63" name="Forme libre : forme 162">
                <a:extLst>
                  <a:ext uri="{FF2B5EF4-FFF2-40B4-BE49-F238E27FC236}">
                    <a16:creationId xmlns:a16="http://schemas.microsoft.com/office/drawing/2014/main" id="{5D7A9929-D3CC-01A9-65F5-69DE4B321770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>
                <a:off x="5895597" y="3918203"/>
                <a:ext cx="111663" cy="48851"/>
              </a:xfrm>
              <a:custGeom>
                <a:avLst/>
                <a:gdLst>
                  <a:gd name="connsiteX0" fmla="*/ 89613 w 111663"/>
                  <a:gd name="connsiteY0" fmla="*/ 29423 h 48851"/>
                  <a:gd name="connsiteX1" fmla="*/ 77766 w 111663"/>
                  <a:gd name="connsiteY1" fmla="*/ 43980 h 48851"/>
                  <a:gd name="connsiteX2" fmla="*/ 82807 w 111663"/>
                  <a:gd name="connsiteY2" fmla="*/ 48914 h 48851"/>
                  <a:gd name="connsiteX3" fmla="*/ 87597 w 111663"/>
                  <a:gd name="connsiteY3" fmla="*/ 45707 h 48851"/>
                  <a:gd name="connsiteX4" fmla="*/ 107509 w 111663"/>
                  <a:gd name="connsiteY4" fmla="*/ 29670 h 48851"/>
                  <a:gd name="connsiteX5" fmla="*/ 111795 w 111663"/>
                  <a:gd name="connsiteY5" fmla="*/ 24489 h 48851"/>
                  <a:gd name="connsiteX6" fmla="*/ 108266 w 111663"/>
                  <a:gd name="connsiteY6" fmla="*/ 19554 h 48851"/>
                  <a:gd name="connsiteX7" fmla="*/ 97931 w 111663"/>
                  <a:gd name="connsiteY7" fmla="*/ 5491 h 48851"/>
                  <a:gd name="connsiteX8" fmla="*/ 92890 w 111663"/>
                  <a:gd name="connsiteY8" fmla="*/ 63 h 48851"/>
                  <a:gd name="connsiteX9" fmla="*/ 87849 w 111663"/>
                  <a:gd name="connsiteY9" fmla="*/ 5244 h 48851"/>
                  <a:gd name="connsiteX10" fmla="*/ 93898 w 111663"/>
                  <a:gd name="connsiteY10" fmla="*/ 19554 h 48851"/>
                  <a:gd name="connsiteX11" fmla="*/ 8953 w 111663"/>
                  <a:gd name="connsiteY11" fmla="*/ 19554 h 48851"/>
                  <a:gd name="connsiteX12" fmla="*/ 131 w 111663"/>
                  <a:gd name="connsiteY12" fmla="*/ 24489 h 48851"/>
                  <a:gd name="connsiteX13" fmla="*/ 8953 w 111663"/>
                  <a:gd name="connsiteY13" fmla="*/ 29423 h 48851"/>
                  <a:gd name="connsiteX14" fmla="*/ 89613 w 111663"/>
                  <a:gd name="connsiteY14" fmla="*/ 29423 h 4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1663" h="48851">
                    <a:moveTo>
                      <a:pt x="89613" y="29423"/>
                    </a:moveTo>
                    <a:cubicBezTo>
                      <a:pt x="86084" y="32630"/>
                      <a:pt x="77766" y="39539"/>
                      <a:pt x="77766" y="43980"/>
                    </a:cubicBezTo>
                    <a:cubicBezTo>
                      <a:pt x="77766" y="46447"/>
                      <a:pt x="80287" y="48914"/>
                      <a:pt x="82807" y="48914"/>
                    </a:cubicBezTo>
                    <a:cubicBezTo>
                      <a:pt x="85076" y="48914"/>
                      <a:pt x="86336" y="47187"/>
                      <a:pt x="87597" y="45707"/>
                    </a:cubicBezTo>
                    <a:cubicBezTo>
                      <a:pt x="90621" y="42006"/>
                      <a:pt x="96419" y="35098"/>
                      <a:pt x="107509" y="29670"/>
                    </a:cubicBezTo>
                    <a:cubicBezTo>
                      <a:pt x="109274" y="28683"/>
                      <a:pt x="111795" y="27449"/>
                      <a:pt x="111795" y="24489"/>
                    </a:cubicBezTo>
                    <a:cubicBezTo>
                      <a:pt x="111795" y="22021"/>
                      <a:pt x="110030" y="20788"/>
                      <a:pt x="108266" y="19554"/>
                    </a:cubicBezTo>
                    <a:cubicBezTo>
                      <a:pt x="102720" y="15853"/>
                      <a:pt x="99948" y="11412"/>
                      <a:pt x="97931" y="5491"/>
                    </a:cubicBezTo>
                    <a:cubicBezTo>
                      <a:pt x="97427" y="3270"/>
                      <a:pt x="96419" y="63"/>
                      <a:pt x="92890" y="63"/>
                    </a:cubicBezTo>
                    <a:cubicBezTo>
                      <a:pt x="89361" y="63"/>
                      <a:pt x="87849" y="3270"/>
                      <a:pt x="87849" y="5244"/>
                    </a:cubicBezTo>
                    <a:cubicBezTo>
                      <a:pt x="87849" y="6478"/>
                      <a:pt x="89865" y="14373"/>
                      <a:pt x="93898" y="19554"/>
                    </a:cubicBezTo>
                    <a:lnTo>
                      <a:pt x="8953" y="19554"/>
                    </a:lnTo>
                    <a:cubicBezTo>
                      <a:pt x="4668" y="19554"/>
                      <a:pt x="131" y="19554"/>
                      <a:pt x="131" y="24489"/>
                    </a:cubicBezTo>
                    <a:cubicBezTo>
                      <a:pt x="131" y="29423"/>
                      <a:pt x="4668" y="29423"/>
                      <a:pt x="8953" y="29423"/>
                    </a:cubicBezTo>
                    <a:lnTo>
                      <a:pt x="89613" y="29423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64" name="Forme libre : forme 163">
                <a:extLst>
                  <a:ext uri="{FF2B5EF4-FFF2-40B4-BE49-F238E27FC236}">
                    <a16:creationId xmlns:a16="http://schemas.microsoft.com/office/drawing/2014/main" id="{5BC46633-B0AD-6EEA-8996-BFC0EA611ECE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5860401" y="3985312"/>
                <a:ext cx="125527" cy="111766"/>
              </a:xfrm>
              <a:custGeom>
                <a:avLst/>
                <a:gdLst>
                  <a:gd name="connsiteX0" fmla="*/ 77010 w 125527"/>
                  <a:gd name="connsiteY0" fmla="*/ 34604 h 111766"/>
                  <a:gd name="connsiteX1" fmla="*/ 101964 w 125527"/>
                  <a:gd name="connsiteY1" fmla="*/ 5491 h 111766"/>
                  <a:gd name="connsiteX2" fmla="*/ 114567 w 125527"/>
                  <a:gd name="connsiteY2" fmla="*/ 8698 h 111766"/>
                  <a:gd name="connsiteX3" fmla="*/ 102468 w 125527"/>
                  <a:gd name="connsiteY3" fmla="*/ 22021 h 111766"/>
                  <a:gd name="connsiteX4" fmla="*/ 112047 w 125527"/>
                  <a:gd name="connsiteY4" fmla="*/ 30657 h 111766"/>
                  <a:gd name="connsiteX5" fmla="*/ 125658 w 125527"/>
                  <a:gd name="connsiteY5" fmla="*/ 16347 h 111766"/>
                  <a:gd name="connsiteX6" fmla="*/ 102216 w 125527"/>
                  <a:gd name="connsiteY6" fmla="*/ 63 h 111766"/>
                  <a:gd name="connsiteX7" fmla="*/ 75750 w 125527"/>
                  <a:gd name="connsiteY7" fmla="*/ 18814 h 111766"/>
                  <a:gd name="connsiteX8" fmla="*/ 48527 w 125527"/>
                  <a:gd name="connsiteY8" fmla="*/ 63 h 111766"/>
                  <a:gd name="connsiteX9" fmla="*/ 7945 w 125527"/>
                  <a:gd name="connsiteY9" fmla="*/ 38058 h 111766"/>
                  <a:gd name="connsiteX10" fmla="*/ 10970 w 125527"/>
                  <a:gd name="connsiteY10" fmla="*/ 40526 h 111766"/>
                  <a:gd name="connsiteX11" fmla="*/ 14246 w 125527"/>
                  <a:gd name="connsiteY11" fmla="*/ 37812 h 111766"/>
                  <a:gd name="connsiteX12" fmla="*/ 48023 w 125527"/>
                  <a:gd name="connsiteY12" fmla="*/ 5491 h 111766"/>
                  <a:gd name="connsiteX13" fmla="*/ 61634 w 125527"/>
                  <a:gd name="connsiteY13" fmla="*/ 22021 h 111766"/>
                  <a:gd name="connsiteX14" fmla="*/ 48023 w 125527"/>
                  <a:gd name="connsiteY14" fmla="*/ 80742 h 111766"/>
                  <a:gd name="connsiteX15" fmla="*/ 24077 w 125527"/>
                  <a:gd name="connsiteY15" fmla="*/ 106401 h 111766"/>
                  <a:gd name="connsiteX16" fmla="*/ 11474 w 125527"/>
                  <a:gd name="connsiteY16" fmla="*/ 103194 h 111766"/>
                  <a:gd name="connsiteX17" fmla="*/ 23321 w 125527"/>
                  <a:gd name="connsiteY17" fmla="*/ 89871 h 111766"/>
                  <a:gd name="connsiteX18" fmla="*/ 13994 w 125527"/>
                  <a:gd name="connsiteY18" fmla="*/ 81235 h 111766"/>
                  <a:gd name="connsiteX19" fmla="*/ 131 w 125527"/>
                  <a:gd name="connsiteY19" fmla="*/ 95545 h 111766"/>
                  <a:gd name="connsiteX20" fmla="*/ 23825 w 125527"/>
                  <a:gd name="connsiteY20" fmla="*/ 111829 h 111766"/>
                  <a:gd name="connsiteX21" fmla="*/ 50291 w 125527"/>
                  <a:gd name="connsiteY21" fmla="*/ 93078 h 111766"/>
                  <a:gd name="connsiteX22" fmla="*/ 77514 w 125527"/>
                  <a:gd name="connsiteY22" fmla="*/ 111829 h 111766"/>
                  <a:gd name="connsiteX23" fmla="*/ 117844 w 125527"/>
                  <a:gd name="connsiteY23" fmla="*/ 73833 h 111766"/>
                  <a:gd name="connsiteX24" fmla="*/ 114819 w 125527"/>
                  <a:gd name="connsiteY24" fmla="*/ 71366 h 111766"/>
                  <a:gd name="connsiteX25" fmla="*/ 111543 w 125527"/>
                  <a:gd name="connsiteY25" fmla="*/ 74080 h 111766"/>
                  <a:gd name="connsiteX26" fmla="*/ 78018 w 125527"/>
                  <a:gd name="connsiteY26" fmla="*/ 106401 h 111766"/>
                  <a:gd name="connsiteX27" fmla="*/ 64155 w 125527"/>
                  <a:gd name="connsiteY27" fmla="*/ 90117 h 111766"/>
                  <a:gd name="connsiteX28" fmla="*/ 68440 w 125527"/>
                  <a:gd name="connsiteY28" fmla="*/ 68406 h 111766"/>
                  <a:gd name="connsiteX29" fmla="*/ 77010 w 125527"/>
                  <a:gd name="connsiteY29" fmla="*/ 34604 h 11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25527" h="111766">
                    <a:moveTo>
                      <a:pt x="77010" y="34604"/>
                    </a:moveTo>
                    <a:cubicBezTo>
                      <a:pt x="78522" y="28189"/>
                      <a:pt x="84320" y="5491"/>
                      <a:pt x="101964" y="5491"/>
                    </a:cubicBezTo>
                    <a:cubicBezTo>
                      <a:pt x="103225" y="5491"/>
                      <a:pt x="109274" y="5491"/>
                      <a:pt x="114567" y="8698"/>
                    </a:cubicBezTo>
                    <a:cubicBezTo>
                      <a:pt x="107510" y="9932"/>
                      <a:pt x="102468" y="16100"/>
                      <a:pt x="102468" y="22021"/>
                    </a:cubicBezTo>
                    <a:cubicBezTo>
                      <a:pt x="102468" y="25969"/>
                      <a:pt x="105241" y="30657"/>
                      <a:pt x="112047" y="30657"/>
                    </a:cubicBezTo>
                    <a:cubicBezTo>
                      <a:pt x="117592" y="30657"/>
                      <a:pt x="125658" y="26216"/>
                      <a:pt x="125658" y="16347"/>
                    </a:cubicBezTo>
                    <a:cubicBezTo>
                      <a:pt x="125658" y="3517"/>
                      <a:pt x="110786" y="63"/>
                      <a:pt x="102216" y="63"/>
                    </a:cubicBezTo>
                    <a:cubicBezTo>
                      <a:pt x="87597" y="63"/>
                      <a:pt x="78774" y="13139"/>
                      <a:pt x="75750" y="18814"/>
                    </a:cubicBezTo>
                    <a:cubicBezTo>
                      <a:pt x="69448" y="2530"/>
                      <a:pt x="55837" y="63"/>
                      <a:pt x="48527" y="63"/>
                    </a:cubicBezTo>
                    <a:cubicBezTo>
                      <a:pt x="22312" y="63"/>
                      <a:pt x="7945" y="31890"/>
                      <a:pt x="7945" y="38058"/>
                    </a:cubicBezTo>
                    <a:cubicBezTo>
                      <a:pt x="7945" y="40526"/>
                      <a:pt x="10466" y="40526"/>
                      <a:pt x="10970" y="40526"/>
                    </a:cubicBezTo>
                    <a:cubicBezTo>
                      <a:pt x="12986" y="40526"/>
                      <a:pt x="13742" y="40032"/>
                      <a:pt x="14246" y="37812"/>
                    </a:cubicBezTo>
                    <a:cubicBezTo>
                      <a:pt x="22817" y="11659"/>
                      <a:pt x="39453" y="5491"/>
                      <a:pt x="48023" y="5491"/>
                    </a:cubicBezTo>
                    <a:cubicBezTo>
                      <a:pt x="52812" y="5491"/>
                      <a:pt x="61634" y="7711"/>
                      <a:pt x="61634" y="22021"/>
                    </a:cubicBezTo>
                    <a:cubicBezTo>
                      <a:pt x="61634" y="29670"/>
                      <a:pt x="57349" y="46200"/>
                      <a:pt x="48023" y="80742"/>
                    </a:cubicBezTo>
                    <a:cubicBezTo>
                      <a:pt x="43990" y="96039"/>
                      <a:pt x="35168" y="106401"/>
                      <a:pt x="24077" y="106401"/>
                    </a:cubicBezTo>
                    <a:cubicBezTo>
                      <a:pt x="22565" y="106401"/>
                      <a:pt x="16767" y="106401"/>
                      <a:pt x="11474" y="103194"/>
                    </a:cubicBezTo>
                    <a:cubicBezTo>
                      <a:pt x="17775" y="101960"/>
                      <a:pt x="23321" y="96779"/>
                      <a:pt x="23321" y="89871"/>
                    </a:cubicBezTo>
                    <a:cubicBezTo>
                      <a:pt x="23321" y="83209"/>
                      <a:pt x="17775" y="81235"/>
                      <a:pt x="13994" y="81235"/>
                    </a:cubicBezTo>
                    <a:cubicBezTo>
                      <a:pt x="6433" y="81235"/>
                      <a:pt x="131" y="87650"/>
                      <a:pt x="131" y="95545"/>
                    </a:cubicBezTo>
                    <a:cubicBezTo>
                      <a:pt x="131" y="106895"/>
                      <a:pt x="12734" y="111829"/>
                      <a:pt x="23825" y="111829"/>
                    </a:cubicBezTo>
                    <a:cubicBezTo>
                      <a:pt x="40461" y="111829"/>
                      <a:pt x="49535" y="94558"/>
                      <a:pt x="50291" y="93078"/>
                    </a:cubicBezTo>
                    <a:cubicBezTo>
                      <a:pt x="53316" y="102207"/>
                      <a:pt x="62390" y="111829"/>
                      <a:pt x="77514" y="111829"/>
                    </a:cubicBezTo>
                    <a:cubicBezTo>
                      <a:pt x="103477" y="111829"/>
                      <a:pt x="117844" y="80002"/>
                      <a:pt x="117844" y="73833"/>
                    </a:cubicBezTo>
                    <a:cubicBezTo>
                      <a:pt x="117844" y="71366"/>
                      <a:pt x="115576" y="71366"/>
                      <a:pt x="114819" y="71366"/>
                    </a:cubicBezTo>
                    <a:cubicBezTo>
                      <a:pt x="112551" y="71366"/>
                      <a:pt x="112047" y="72353"/>
                      <a:pt x="111543" y="74080"/>
                    </a:cubicBezTo>
                    <a:cubicBezTo>
                      <a:pt x="103225" y="100480"/>
                      <a:pt x="86084" y="106401"/>
                      <a:pt x="78018" y="106401"/>
                    </a:cubicBezTo>
                    <a:cubicBezTo>
                      <a:pt x="68188" y="106401"/>
                      <a:pt x="64155" y="98506"/>
                      <a:pt x="64155" y="90117"/>
                    </a:cubicBezTo>
                    <a:cubicBezTo>
                      <a:pt x="64155" y="84689"/>
                      <a:pt x="65667" y="79261"/>
                      <a:pt x="68440" y="68406"/>
                    </a:cubicBezTo>
                    <a:lnTo>
                      <a:pt x="77010" y="34604"/>
                    </a:ln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65" name="Forme libre : forme 164">
                <a:extLst>
                  <a:ext uri="{FF2B5EF4-FFF2-40B4-BE49-F238E27FC236}">
                    <a16:creationId xmlns:a16="http://schemas.microsoft.com/office/drawing/2014/main" id="{AEA14D7D-D987-968A-AA7B-2BD9614635A1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>
              <a:xfrm>
                <a:off x="6011519" y="3909321"/>
                <a:ext cx="58478" cy="246724"/>
              </a:xfrm>
              <a:custGeom>
                <a:avLst/>
                <a:gdLst>
                  <a:gd name="connsiteX0" fmla="*/ 58615 w 58478"/>
                  <a:gd name="connsiteY0" fmla="*/ 123425 h 246724"/>
                  <a:gd name="connsiteX1" fmla="*/ 41979 w 58478"/>
                  <a:gd name="connsiteY1" fmla="*/ 46447 h 246724"/>
                  <a:gd name="connsiteX2" fmla="*/ 2657 w 58478"/>
                  <a:gd name="connsiteY2" fmla="*/ 63 h 246724"/>
                  <a:gd name="connsiteX3" fmla="*/ 137 w 58478"/>
                  <a:gd name="connsiteY3" fmla="*/ 2530 h 246724"/>
                  <a:gd name="connsiteX4" fmla="*/ 4926 w 58478"/>
                  <a:gd name="connsiteY4" fmla="*/ 8205 h 246724"/>
                  <a:gd name="connsiteX5" fmla="*/ 43996 w 58478"/>
                  <a:gd name="connsiteY5" fmla="*/ 123425 h 246724"/>
                  <a:gd name="connsiteX6" fmla="*/ 3413 w 58478"/>
                  <a:gd name="connsiteY6" fmla="*/ 240126 h 246724"/>
                  <a:gd name="connsiteX7" fmla="*/ 137 w 58478"/>
                  <a:gd name="connsiteY7" fmla="*/ 244320 h 246724"/>
                  <a:gd name="connsiteX8" fmla="*/ 2657 w 58478"/>
                  <a:gd name="connsiteY8" fmla="*/ 246788 h 246724"/>
                  <a:gd name="connsiteX9" fmla="*/ 42735 w 58478"/>
                  <a:gd name="connsiteY9" fmla="*/ 198676 h 246724"/>
                  <a:gd name="connsiteX10" fmla="*/ 58615 w 58478"/>
                  <a:gd name="connsiteY10" fmla="*/ 123425 h 24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478" h="246724">
                    <a:moveTo>
                      <a:pt x="58615" y="123425"/>
                    </a:moveTo>
                    <a:cubicBezTo>
                      <a:pt x="58615" y="104181"/>
                      <a:pt x="55842" y="74327"/>
                      <a:pt x="41979" y="46447"/>
                    </a:cubicBezTo>
                    <a:cubicBezTo>
                      <a:pt x="26855" y="16100"/>
                      <a:pt x="5178" y="63"/>
                      <a:pt x="2657" y="63"/>
                    </a:cubicBezTo>
                    <a:cubicBezTo>
                      <a:pt x="1145" y="63"/>
                      <a:pt x="137" y="1050"/>
                      <a:pt x="137" y="2530"/>
                    </a:cubicBezTo>
                    <a:cubicBezTo>
                      <a:pt x="137" y="3270"/>
                      <a:pt x="137" y="3764"/>
                      <a:pt x="4926" y="8205"/>
                    </a:cubicBezTo>
                    <a:cubicBezTo>
                      <a:pt x="29628" y="32630"/>
                      <a:pt x="43996" y="71860"/>
                      <a:pt x="43996" y="123425"/>
                    </a:cubicBezTo>
                    <a:cubicBezTo>
                      <a:pt x="43996" y="165615"/>
                      <a:pt x="34669" y="209039"/>
                      <a:pt x="3413" y="240126"/>
                    </a:cubicBezTo>
                    <a:cubicBezTo>
                      <a:pt x="137" y="243087"/>
                      <a:pt x="137" y="243580"/>
                      <a:pt x="137" y="244320"/>
                    </a:cubicBezTo>
                    <a:cubicBezTo>
                      <a:pt x="137" y="245801"/>
                      <a:pt x="1145" y="246788"/>
                      <a:pt x="2657" y="246788"/>
                    </a:cubicBezTo>
                    <a:cubicBezTo>
                      <a:pt x="5178" y="246788"/>
                      <a:pt x="27864" y="230010"/>
                      <a:pt x="42735" y="198676"/>
                    </a:cubicBezTo>
                    <a:cubicBezTo>
                      <a:pt x="55590" y="171537"/>
                      <a:pt x="58615" y="144150"/>
                      <a:pt x="58615" y="1234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</p:grpSp>
        <p:grpSp>
          <p:nvGrpSpPr>
            <p:cNvPr id="133" name="Groupe 132" descr="\documentclass{article}&#10;\usepackage{amsmath}&#10;\pagestyle{empty}&#10;\begin{document}&#10;&#10;$\beta \mathcal{L}_{style} (\vec{a},\vec{x})$&#10;&#10;&#10;\end{document}" title="IguanaTex Vector Display">
              <a:extLst>
                <a:ext uri="{FF2B5EF4-FFF2-40B4-BE49-F238E27FC236}">
                  <a16:creationId xmlns:a16="http://schemas.microsoft.com/office/drawing/2014/main" id="{4C390587-748D-3D33-79B6-6E173B5577E8}"/>
                </a:ext>
              </a:extLst>
            </p:cNvPr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>
            <a:xfrm>
              <a:off x="7817099" y="4501799"/>
              <a:ext cx="1340474" cy="277075"/>
              <a:chOff x="4496052" y="4014655"/>
              <a:chExt cx="1340474" cy="277075"/>
            </a:xfrm>
          </p:grpSpPr>
          <p:sp>
            <p:nvSpPr>
              <p:cNvPr id="136" name="Forme libre : forme 135">
                <a:extLst>
                  <a:ext uri="{FF2B5EF4-FFF2-40B4-BE49-F238E27FC236}">
                    <a16:creationId xmlns:a16="http://schemas.microsoft.com/office/drawing/2014/main" id="{FD3A9A9B-A75E-519A-2551-177A737394AF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4496052" y="4026346"/>
                <a:ext cx="137944" cy="239133"/>
              </a:xfrm>
              <a:custGeom>
                <a:avLst/>
                <a:gdLst>
                  <a:gd name="connsiteX0" fmla="*/ 138022 w 137944"/>
                  <a:gd name="connsiteY0" fmla="*/ 36464 h 239133"/>
                  <a:gd name="connsiteX1" fmla="*/ 103607 w 137944"/>
                  <a:gd name="connsiteY1" fmla="*/ 63 h 239133"/>
                  <a:gd name="connsiteX2" fmla="*/ 72988 w 137944"/>
                  <a:gd name="connsiteY2" fmla="*/ 11222 h 239133"/>
                  <a:gd name="connsiteX3" fmla="*/ 40344 w 137944"/>
                  <a:gd name="connsiteY3" fmla="*/ 67817 h 239133"/>
                  <a:gd name="connsiteX4" fmla="*/ 109 w 137944"/>
                  <a:gd name="connsiteY4" fmla="*/ 236539 h 239133"/>
                  <a:gd name="connsiteX5" fmla="*/ 3145 w 137944"/>
                  <a:gd name="connsiteY5" fmla="*/ 239196 h 239133"/>
                  <a:gd name="connsiteX6" fmla="*/ 6182 w 137944"/>
                  <a:gd name="connsiteY6" fmla="*/ 237868 h 239133"/>
                  <a:gd name="connsiteX7" fmla="*/ 23896 w 137944"/>
                  <a:gd name="connsiteY7" fmla="*/ 164533 h 239133"/>
                  <a:gd name="connsiteX8" fmla="*/ 58311 w 137944"/>
                  <a:gd name="connsiteY8" fmla="*/ 190307 h 239133"/>
                  <a:gd name="connsiteX9" fmla="*/ 107149 w 137944"/>
                  <a:gd name="connsiteY9" fmla="*/ 169316 h 239133"/>
                  <a:gd name="connsiteX10" fmla="*/ 127393 w 137944"/>
                  <a:gd name="connsiteY10" fmla="*/ 120427 h 239133"/>
                  <a:gd name="connsiteX11" fmla="*/ 108921 w 137944"/>
                  <a:gd name="connsiteY11" fmla="*/ 80837 h 239133"/>
                  <a:gd name="connsiteX12" fmla="*/ 138022 w 137944"/>
                  <a:gd name="connsiteY12" fmla="*/ 36464 h 239133"/>
                  <a:gd name="connsiteX13" fmla="*/ 92472 w 137944"/>
                  <a:gd name="connsiteY13" fmla="*/ 80571 h 239133"/>
                  <a:gd name="connsiteX14" fmla="*/ 80326 w 137944"/>
                  <a:gd name="connsiteY14" fmla="*/ 82431 h 239133"/>
                  <a:gd name="connsiteX15" fmla="*/ 69192 w 137944"/>
                  <a:gd name="connsiteY15" fmla="*/ 81368 h 239133"/>
                  <a:gd name="connsiteX16" fmla="*/ 81591 w 137944"/>
                  <a:gd name="connsiteY16" fmla="*/ 79242 h 239133"/>
                  <a:gd name="connsiteX17" fmla="*/ 92472 w 137944"/>
                  <a:gd name="connsiteY17" fmla="*/ 80571 h 239133"/>
                  <a:gd name="connsiteX18" fmla="*/ 123851 w 137944"/>
                  <a:gd name="connsiteY18" fmla="*/ 30353 h 239133"/>
                  <a:gd name="connsiteX19" fmla="*/ 101076 w 137944"/>
                  <a:gd name="connsiteY19" fmla="*/ 76320 h 239133"/>
                  <a:gd name="connsiteX20" fmla="*/ 81591 w 137944"/>
                  <a:gd name="connsiteY20" fmla="*/ 73131 h 239133"/>
                  <a:gd name="connsiteX21" fmla="*/ 62106 w 137944"/>
                  <a:gd name="connsiteY21" fmla="*/ 81634 h 239133"/>
                  <a:gd name="connsiteX22" fmla="*/ 79567 w 137944"/>
                  <a:gd name="connsiteY22" fmla="*/ 88276 h 239133"/>
                  <a:gd name="connsiteX23" fmla="*/ 100317 w 137944"/>
                  <a:gd name="connsiteY23" fmla="*/ 84822 h 239133"/>
                  <a:gd name="connsiteX24" fmla="*/ 111451 w 137944"/>
                  <a:gd name="connsiteY24" fmla="*/ 114847 h 239133"/>
                  <a:gd name="connsiteX25" fmla="*/ 98799 w 137944"/>
                  <a:gd name="connsiteY25" fmla="*/ 160548 h 239133"/>
                  <a:gd name="connsiteX26" fmla="*/ 57551 w 137944"/>
                  <a:gd name="connsiteY26" fmla="*/ 184461 h 239133"/>
                  <a:gd name="connsiteX27" fmla="*/ 28704 w 137944"/>
                  <a:gd name="connsiteY27" fmla="*/ 150185 h 239133"/>
                  <a:gd name="connsiteX28" fmla="*/ 29969 w 137944"/>
                  <a:gd name="connsiteY28" fmla="*/ 138494 h 239133"/>
                  <a:gd name="connsiteX29" fmla="*/ 46164 w 137944"/>
                  <a:gd name="connsiteY29" fmla="*/ 71271 h 239133"/>
                  <a:gd name="connsiteX30" fmla="*/ 100317 w 137944"/>
                  <a:gd name="connsiteY30" fmla="*/ 6174 h 239133"/>
                  <a:gd name="connsiteX31" fmla="*/ 123851 w 137944"/>
                  <a:gd name="connsiteY31" fmla="*/ 30353 h 23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7944" h="239133">
                    <a:moveTo>
                      <a:pt x="138022" y="36464"/>
                    </a:moveTo>
                    <a:cubicBezTo>
                      <a:pt x="138022" y="16536"/>
                      <a:pt x="124104" y="63"/>
                      <a:pt x="103607" y="63"/>
                    </a:cubicBezTo>
                    <a:cubicBezTo>
                      <a:pt x="88930" y="63"/>
                      <a:pt x="81844" y="4314"/>
                      <a:pt x="72988" y="11222"/>
                    </a:cubicBezTo>
                    <a:cubicBezTo>
                      <a:pt x="59070" y="21850"/>
                      <a:pt x="45152" y="47624"/>
                      <a:pt x="40344" y="67817"/>
                    </a:cubicBezTo>
                    <a:lnTo>
                      <a:pt x="109" y="236539"/>
                    </a:lnTo>
                    <a:cubicBezTo>
                      <a:pt x="-144" y="237602"/>
                      <a:pt x="1121" y="239196"/>
                      <a:pt x="3145" y="239196"/>
                    </a:cubicBezTo>
                    <a:cubicBezTo>
                      <a:pt x="5170" y="239196"/>
                      <a:pt x="5929" y="238665"/>
                      <a:pt x="6182" y="237868"/>
                    </a:cubicBezTo>
                    <a:lnTo>
                      <a:pt x="23896" y="164533"/>
                    </a:lnTo>
                    <a:cubicBezTo>
                      <a:pt x="28704" y="180476"/>
                      <a:pt x="39838" y="190307"/>
                      <a:pt x="58311" y="190307"/>
                    </a:cubicBezTo>
                    <a:cubicBezTo>
                      <a:pt x="76783" y="190307"/>
                      <a:pt x="95762" y="181007"/>
                      <a:pt x="107149" y="169316"/>
                    </a:cubicBezTo>
                    <a:cubicBezTo>
                      <a:pt x="119296" y="157094"/>
                      <a:pt x="127393" y="140089"/>
                      <a:pt x="127393" y="120427"/>
                    </a:cubicBezTo>
                    <a:cubicBezTo>
                      <a:pt x="127393" y="101296"/>
                      <a:pt x="118031" y="87479"/>
                      <a:pt x="108921" y="80837"/>
                    </a:cubicBezTo>
                    <a:cubicBezTo>
                      <a:pt x="123598" y="72068"/>
                      <a:pt x="138022" y="55595"/>
                      <a:pt x="138022" y="36464"/>
                    </a:cubicBezTo>
                    <a:close/>
                    <a:moveTo>
                      <a:pt x="92472" y="80571"/>
                    </a:moveTo>
                    <a:cubicBezTo>
                      <a:pt x="89183" y="81899"/>
                      <a:pt x="86399" y="82431"/>
                      <a:pt x="80326" y="82431"/>
                    </a:cubicBezTo>
                    <a:cubicBezTo>
                      <a:pt x="76783" y="82431"/>
                      <a:pt x="71722" y="82697"/>
                      <a:pt x="69192" y="81368"/>
                    </a:cubicBezTo>
                    <a:cubicBezTo>
                      <a:pt x="69698" y="78711"/>
                      <a:pt x="78808" y="79242"/>
                      <a:pt x="81591" y="79242"/>
                    </a:cubicBezTo>
                    <a:cubicBezTo>
                      <a:pt x="86905" y="79242"/>
                      <a:pt x="89183" y="79242"/>
                      <a:pt x="92472" y="80571"/>
                    </a:cubicBezTo>
                    <a:close/>
                    <a:moveTo>
                      <a:pt x="123851" y="30353"/>
                    </a:moveTo>
                    <a:cubicBezTo>
                      <a:pt x="123851" y="48952"/>
                      <a:pt x="114235" y="68083"/>
                      <a:pt x="101076" y="76320"/>
                    </a:cubicBezTo>
                    <a:cubicBezTo>
                      <a:pt x="94244" y="73663"/>
                      <a:pt x="89183" y="73131"/>
                      <a:pt x="81591" y="73131"/>
                    </a:cubicBezTo>
                    <a:cubicBezTo>
                      <a:pt x="76277" y="73131"/>
                      <a:pt x="62106" y="72866"/>
                      <a:pt x="62106" y="81634"/>
                    </a:cubicBezTo>
                    <a:cubicBezTo>
                      <a:pt x="61853" y="89073"/>
                      <a:pt x="75012" y="88276"/>
                      <a:pt x="79567" y="88276"/>
                    </a:cubicBezTo>
                    <a:cubicBezTo>
                      <a:pt x="88930" y="88276"/>
                      <a:pt x="92725" y="88011"/>
                      <a:pt x="100317" y="84822"/>
                    </a:cubicBezTo>
                    <a:cubicBezTo>
                      <a:pt x="109933" y="94388"/>
                      <a:pt x="111198" y="102624"/>
                      <a:pt x="111451" y="114847"/>
                    </a:cubicBezTo>
                    <a:cubicBezTo>
                      <a:pt x="111957" y="130258"/>
                      <a:pt x="105884" y="150185"/>
                      <a:pt x="98799" y="160548"/>
                    </a:cubicBezTo>
                    <a:cubicBezTo>
                      <a:pt x="88930" y="174896"/>
                      <a:pt x="71975" y="184461"/>
                      <a:pt x="57551" y="184461"/>
                    </a:cubicBezTo>
                    <a:cubicBezTo>
                      <a:pt x="38320" y="184461"/>
                      <a:pt x="28704" y="169050"/>
                      <a:pt x="28704" y="150185"/>
                    </a:cubicBezTo>
                    <a:cubicBezTo>
                      <a:pt x="28704" y="147528"/>
                      <a:pt x="28704" y="143543"/>
                      <a:pt x="29969" y="138494"/>
                    </a:cubicBezTo>
                    <a:lnTo>
                      <a:pt x="46164" y="71271"/>
                    </a:lnTo>
                    <a:cubicBezTo>
                      <a:pt x="51731" y="48421"/>
                      <a:pt x="69951" y="6174"/>
                      <a:pt x="100317" y="6174"/>
                    </a:cubicBezTo>
                    <a:cubicBezTo>
                      <a:pt x="114994" y="6174"/>
                      <a:pt x="123851" y="14411"/>
                      <a:pt x="123851" y="303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37" name="Forme libre : forme 136">
                <a:extLst>
                  <a:ext uri="{FF2B5EF4-FFF2-40B4-BE49-F238E27FC236}">
                    <a16:creationId xmlns:a16="http://schemas.microsoft.com/office/drawing/2014/main" id="{6E324BE5-DE8D-E444-698E-FC47EC7B0780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4652825" y="4026611"/>
                <a:ext cx="157903" cy="193166"/>
              </a:xfrm>
              <a:custGeom>
                <a:avLst/>
                <a:gdLst>
                  <a:gd name="connsiteX0" fmla="*/ 37787 w 157903"/>
                  <a:gd name="connsiteY0" fmla="*/ 162673 h 193166"/>
                  <a:gd name="connsiteX1" fmla="*/ 59044 w 157903"/>
                  <a:gd name="connsiteY1" fmla="*/ 109267 h 193166"/>
                  <a:gd name="connsiteX2" fmla="*/ 93206 w 157903"/>
                  <a:gd name="connsiteY2" fmla="*/ 22382 h 193166"/>
                  <a:gd name="connsiteX3" fmla="*/ 106364 w 157903"/>
                  <a:gd name="connsiteY3" fmla="*/ 16536 h 193166"/>
                  <a:gd name="connsiteX4" fmla="*/ 124331 w 157903"/>
                  <a:gd name="connsiteY4" fmla="*/ 38590 h 193166"/>
                  <a:gd name="connsiteX5" fmla="*/ 123066 w 157903"/>
                  <a:gd name="connsiteY5" fmla="*/ 48421 h 193166"/>
                  <a:gd name="connsiteX6" fmla="*/ 124837 w 157903"/>
                  <a:gd name="connsiteY6" fmla="*/ 50281 h 193166"/>
                  <a:gd name="connsiteX7" fmla="*/ 142045 w 157903"/>
                  <a:gd name="connsiteY7" fmla="*/ 42575 h 193166"/>
                  <a:gd name="connsiteX8" fmla="*/ 148877 w 157903"/>
                  <a:gd name="connsiteY8" fmla="*/ 25305 h 193166"/>
                  <a:gd name="connsiteX9" fmla="*/ 127621 w 157903"/>
                  <a:gd name="connsiteY9" fmla="*/ 63 h 193166"/>
                  <a:gd name="connsiteX10" fmla="*/ 72455 w 157903"/>
                  <a:gd name="connsiteY10" fmla="*/ 28493 h 193166"/>
                  <a:gd name="connsiteX11" fmla="*/ 35510 w 157903"/>
                  <a:gd name="connsiteY11" fmla="*/ 118035 h 193166"/>
                  <a:gd name="connsiteX12" fmla="*/ 21339 w 157903"/>
                  <a:gd name="connsiteY12" fmla="*/ 160548 h 193166"/>
                  <a:gd name="connsiteX13" fmla="*/ 9446 w 157903"/>
                  <a:gd name="connsiteY13" fmla="*/ 178881 h 193166"/>
                  <a:gd name="connsiteX14" fmla="*/ 83 w 157903"/>
                  <a:gd name="connsiteY14" fmla="*/ 191635 h 193166"/>
                  <a:gd name="connsiteX15" fmla="*/ 2360 w 157903"/>
                  <a:gd name="connsiteY15" fmla="*/ 193229 h 193166"/>
                  <a:gd name="connsiteX16" fmla="*/ 15266 w 157903"/>
                  <a:gd name="connsiteY16" fmla="*/ 187650 h 193166"/>
                  <a:gd name="connsiteX17" fmla="*/ 25894 w 157903"/>
                  <a:gd name="connsiteY17" fmla="*/ 178084 h 193166"/>
                  <a:gd name="connsiteX18" fmla="*/ 63346 w 157903"/>
                  <a:gd name="connsiteY18" fmla="*/ 185524 h 193166"/>
                  <a:gd name="connsiteX19" fmla="*/ 102062 w 157903"/>
                  <a:gd name="connsiteY19" fmla="*/ 193229 h 193166"/>
                  <a:gd name="connsiteX20" fmla="*/ 151407 w 157903"/>
                  <a:gd name="connsiteY20" fmla="*/ 165330 h 193166"/>
                  <a:gd name="connsiteX21" fmla="*/ 157987 w 157903"/>
                  <a:gd name="connsiteY21" fmla="*/ 150717 h 193166"/>
                  <a:gd name="connsiteX22" fmla="*/ 156215 w 157903"/>
                  <a:gd name="connsiteY22" fmla="*/ 148857 h 193166"/>
                  <a:gd name="connsiteX23" fmla="*/ 141791 w 157903"/>
                  <a:gd name="connsiteY23" fmla="*/ 154968 h 193166"/>
                  <a:gd name="connsiteX24" fmla="*/ 132935 w 157903"/>
                  <a:gd name="connsiteY24" fmla="*/ 165596 h 193166"/>
                  <a:gd name="connsiteX25" fmla="*/ 129139 w 157903"/>
                  <a:gd name="connsiteY25" fmla="*/ 173567 h 193166"/>
                  <a:gd name="connsiteX26" fmla="*/ 123066 w 157903"/>
                  <a:gd name="connsiteY26" fmla="*/ 176756 h 193166"/>
                  <a:gd name="connsiteX27" fmla="*/ 81565 w 157903"/>
                  <a:gd name="connsiteY27" fmla="*/ 167987 h 193166"/>
                  <a:gd name="connsiteX28" fmla="*/ 47910 w 157903"/>
                  <a:gd name="connsiteY28" fmla="*/ 161611 h 193166"/>
                  <a:gd name="connsiteX29" fmla="*/ 37787 w 157903"/>
                  <a:gd name="connsiteY29" fmla="*/ 162673 h 19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7903" h="193166">
                    <a:moveTo>
                      <a:pt x="37787" y="162673"/>
                    </a:moveTo>
                    <a:cubicBezTo>
                      <a:pt x="51452" y="140354"/>
                      <a:pt x="55754" y="123349"/>
                      <a:pt x="59044" y="109267"/>
                    </a:cubicBezTo>
                    <a:cubicBezTo>
                      <a:pt x="67901" y="72600"/>
                      <a:pt x="77517" y="40715"/>
                      <a:pt x="93206" y="22382"/>
                    </a:cubicBezTo>
                    <a:cubicBezTo>
                      <a:pt x="96242" y="18928"/>
                      <a:pt x="98267" y="16536"/>
                      <a:pt x="106364" y="16536"/>
                    </a:cubicBezTo>
                    <a:cubicBezTo>
                      <a:pt x="123825" y="16536"/>
                      <a:pt x="124331" y="34870"/>
                      <a:pt x="124331" y="38590"/>
                    </a:cubicBezTo>
                    <a:cubicBezTo>
                      <a:pt x="124331" y="43372"/>
                      <a:pt x="123066" y="47092"/>
                      <a:pt x="123066" y="48421"/>
                    </a:cubicBezTo>
                    <a:cubicBezTo>
                      <a:pt x="123066" y="50281"/>
                      <a:pt x="124584" y="50281"/>
                      <a:pt x="124837" y="50281"/>
                    </a:cubicBezTo>
                    <a:cubicBezTo>
                      <a:pt x="128886" y="50281"/>
                      <a:pt x="135718" y="47358"/>
                      <a:pt x="142045" y="42575"/>
                    </a:cubicBezTo>
                    <a:cubicBezTo>
                      <a:pt x="146599" y="38855"/>
                      <a:pt x="148877" y="36198"/>
                      <a:pt x="148877" y="25305"/>
                    </a:cubicBezTo>
                    <a:cubicBezTo>
                      <a:pt x="148877" y="10957"/>
                      <a:pt x="141791" y="63"/>
                      <a:pt x="127621" y="63"/>
                    </a:cubicBezTo>
                    <a:cubicBezTo>
                      <a:pt x="119523" y="63"/>
                      <a:pt x="97254" y="2188"/>
                      <a:pt x="72455" y="28493"/>
                    </a:cubicBezTo>
                    <a:cubicBezTo>
                      <a:pt x="52211" y="50281"/>
                      <a:pt x="40318" y="98107"/>
                      <a:pt x="35510" y="118035"/>
                    </a:cubicBezTo>
                    <a:cubicBezTo>
                      <a:pt x="30955" y="136369"/>
                      <a:pt x="28931" y="144606"/>
                      <a:pt x="21339" y="160548"/>
                    </a:cubicBezTo>
                    <a:cubicBezTo>
                      <a:pt x="19568" y="163736"/>
                      <a:pt x="12988" y="175427"/>
                      <a:pt x="9446" y="178881"/>
                    </a:cubicBezTo>
                    <a:cubicBezTo>
                      <a:pt x="2613" y="185524"/>
                      <a:pt x="83" y="190307"/>
                      <a:pt x="83" y="191635"/>
                    </a:cubicBezTo>
                    <a:cubicBezTo>
                      <a:pt x="83" y="192166"/>
                      <a:pt x="589" y="193229"/>
                      <a:pt x="2360" y="193229"/>
                    </a:cubicBezTo>
                    <a:cubicBezTo>
                      <a:pt x="3373" y="193229"/>
                      <a:pt x="8687" y="192166"/>
                      <a:pt x="15266" y="187650"/>
                    </a:cubicBezTo>
                    <a:cubicBezTo>
                      <a:pt x="19568" y="184992"/>
                      <a:pt x="20074" y="184461"/>
                      <a:pt x="25894" y="178084"/>
                    </a:cubicBezTo>
                    <a:cubicBezTo>
                      <a:pt x="38547" y="178350"/>
                      <a:pt x="47403" y="180741"/>
                      <a:pt x="63346" y="185524"/>
                    </a:cubicBezTo>
                    <a:cubicBezTo>
                      <a:pt x="76251" y="189244"/>
                      <a:pt x="89157" y="193229"/>
                      <a:pt x="102062" y="193229"/>
                    </a:cubicBezTo>
                    <a:cubicBezTo>
                      <a:pt x="122560" y="193229"/>
                      <a:pt x="143310" y="177021"/>
                      <a:pt x="151407" y="165330"/>
                    </a:cubicBezTo>
                    <a:cubicBezTo>
                      <a:pt x="156468" y="158156"/>
                      <a:pt x="157987" y="151514"/>
                      <a:pt x="157987" y="150717"/>
                    </a:cubicBezTo>
                    <a:cubicBezTo>
                      <a:pt x="157987" y="148857"/>
                      <a:pt x="156468" y="148857"/>
                      <a:pt x="156215" y="148857"/>
                    </a:cubicBezTo>
                    <a:cubicBezTo>
                      <a:pt x="152167" y="148857"/>
                      <a:pt x="146093" y="151780"/>
                      <a:pt x="141791" y="154968"/>
                    </a:cubicBezTo>
                    <a:cubicBezTo>
                      <a:pt x="134959" y="159485"/>
                      <a:pt x="134453" y="161079"/>
                      <a:pt x="132935" y="165596"/>
                    </a:cubicBezTo>
                    <a:cubicBezTo>
                      <a:pt x="131669" y="169847"/>
                      <a:pt x="130151" y="171973"/>
                      <a:pt x="129139" y="173567"/>
                    </a:cubicBezTo>
                    <a:cubicBezTo>
                      <a:pt x="127115" y="176756"/>
                      <a:pt x="126861" y="176756"/>
                      <a:pt x="123066" y="176756"/>
                    </a:cubicBezTo>
                    <a:cubicBezTo>
                      <a:pt x="110919" y="176756"/>
                      <a:pt x="98267" y="172770"/>
                      <a:pt x="81565" y="167987"/>
                    </a:cubicBezTo>
                    <a:cubicBezTo>
                      <a:pt x="74480" y="165862"/>
                      <a:pt x="60562" y="161611"/>
                      <a:pt x="47910" y="161611"/>
                    </a:cubicBezTo>
                    <a:cubicBezTo>
                      <a:pt x="44620" y="161611"/>
                      <a:pt x="41077" y="161876"/>
                      <a:pt x="37787" y="1626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38" name="Forme libre : forme 137">
                <a:extLst>
                  <a:ext uri="{FF2B5EF4-FFF2-40B4-BE49-F238E27FC236}">
                    <a16:creationId xmlns:a16="http://schemas.microsoft.com/office/drawing/2014/main" id="{2D129B16-4F81-5C74-FD8D-D35FFE465AE7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4832093" y="4171765"/>
                <a:ext cx="70677" cy="83882"/>
              </a:xfrm>
              <a:custGeom>
                <a:avLst/>
                <a:gdLst>
                  <a:gd name="connsiteX0" fmla="*/ 63859 w 70677"/>
                  <a:gd name="connsiteY0" fmla="*/ 12154 h 83882"/>
                  <a:gd name="connsiteX1" fmla="*/ 56419 w 70677"/>
                  <a:gd name="connsiteY1" fmla="*/ 20895 h 83882"/>
                  <a:gd name="connsiteX2" fmla="*/ 62264 w 70677"/>
                  <a:gd name="connsiteY2" fmla="*/ 26847 h 83882"/>
                  <a:gd name="connsiteX3" fmla="*/ 70767 w 70677"/>
                  <a:gd name="connsiteY3" fmla="*/ 16246 h 83882"/>
                  <a:gd name="connsiteX4" fmla="*/ 47208 w 70677"/>
                  <a:gd name="connsiteY4" fmla="*/ 64 h 83882"/>
                  <a:gd name="connsiteX5" fmla="*/ 14615 w 70677"/>
                  <a:gd name="connsiteY5" fmla="*/ 27219 h 83882"/>
                  <a:gd name="connsiteX6" fmla="*/ 20815 w 70677"/>
                  <a:gd name="connsiteY6" fmla="*/ 40797 h 83882"/>
                  <a:gd name="connsiteX7" fmla="*/ 40831 w 70677"/>
                  <a:gd name="connsiteY7" fmla="*/ 47492 h 83882"/>
                  <a:gd name="connsiteX8" fmla="*/ 55888 w 70677"/>
                  <a:gd name="connsiteY8" fmla="*/ 59768 h 83882"/>
                  <a:gd name="connsiteX9" fmla="*/ 46499 w 70677"/>
                  <a:gd name="connsiteY9" fmla="*/ 74647 h 83882"/>
                  <a:gd name="connsiteX10" fmla="*/ 28786 w 70677"/>
                  <a:gd name="connsiteY10" fmla="*/ 78739 h 83882"/>
                  <a:gd name="connsiteX11" fmla="*/ 7529 w 70677"/>
                  <a:gd name="connsiteY11" fmla="*/ 70927 h 83882"/>
                  <a:gd name="connsiteX12" fmla="*/ 17272 w 70677"/>
                  <a:gd name="connsiteY12" fmla="*/ 60326 h 83882"/>
                  <a:gd name="connsiteX13" fmla="*/ 10364 w 70677"/>
                  <a:gd name="connsiteY13" fmla="*/ 53444 h 83882"/>
                  <a:gd name="connsiteX14" fmla="*/ 90 w 70677"/>
                  <a:gd name="connsiteY14" fmla="*/ 65906 h 83882"/>
                  <a:gd name="connsiteX15" fmla="*/ 28609 w 70677"/>
                  <a:gd name="connsiteY15" fmla="*/ 83947 h 83882"/>
                  <a:gd name="connsiteX16" fmla="*/ 67224 w 70677"/>
                  <a:gd name="connsiteY16" fmla="*/ 53258 h 83882"/>
                  <a:gd name="connsiteX17" fmla="*/ 42779 w 70677"/>
                  <a:gd name="connsiteY17" fmla="*/ 31497 h 83882"/>
                  <a:gd name="connsiteX18" fmla="*/ 35694 w 70677"/>
                  <a:gd name="connsiteY18" fmla="*/ 30009 h 83882"/>
                  <a:gd name="connsiteX19" fmla="*/ 25952 w 70677"/>
                  <a:gd name="connsiteY19" fmla="*/ 20709 h 83882"/>
                  <a:gd name="connsiteX20" fmla="*/ 33037 w 70677"/>
                  <a:gd name="connsiteY20" fmla="*/ 8806 h 83882"/>
                  <a:gd name="connsiteX21" fmla="*/ 47031 w 70677"/>
                  <a:gd name="connsiteY21" fmla="*/ 5272 h 83882"/>
                  <a:gd name="connsiteX22" fmla="*/ 63859 w 70677"/>
                  <a:gd name="connsiteY22" fmla="*/ 12154 h 83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0677" h="83882">
                    <a:moveTo>
                      <a:pt x="63859" y="12154"/>
                    </a:moveTo>
                    <a:cubicBezTo>
                      <a:pt x="59253" y="13270"/>
                      <a:pt x="56419" y="17176"/>
                      <a:pt x="56419" y="20895"/>
                    </a:cubicBezTo>
                    <a:cubicBezTo>
                      <a:pt x="56419" y="25173"/>
                      <a:pt x="59962" y="26847"/>
                      <a:pt x="62264" y="26847"/>
                    </a:cubicBezTo>
                    <a:cubicBezTo>
                      <a:pt x="64036" y="26847"/>
                      <a:pt x="70767" y="25731"/>
                      <a:pt x="70767" y="16246"/>
                    </a:cubicBezTo>
                    <a:cubicBezTo>
                      <a:pt x="70767" y="4156"/>
                      <a:pt x="58013" y="64"/>
                      <a:pt x="47208" y="64"/>
                    </a:cubicBezTo>
                    <a:cubicBezTo>
                      <a:pt x="19575" y="64"/>
                      <a:pt x="14615" y="21453"/>
                      <a:pt x="14615" y="27219"/>
                    </a:cubicBezTo>
                    <a:cubicBezTo>
                      <a:pt x="14615" y="34101"/>
                      <a:pt x="18335" y="38565"/>
                      <a:pt x="20815" y="40797"/>
                    </a:cubicBezTo>
                    <a:cubicBezTo>
                      <a:pt x="25420" y="44516"/>
                      <a:pt x="28609" y="45260"/>
                      <a:pt x="40831" y="47492"/>
                    </a:cubicBezTo>
                    <a:cubicBezTo>
                      <a:pt x="44551" y="48236"/>
                      <a:pt x="55888" y="50468"/>
                      <a:pt x="55888" y="59768"/>
                    </a:cubicBezTo>
                    <a:cubicBezTo>
                      <a:pt x="55888" y="62930"/>
                      <a:pt x="53939" y="69997"/>
                      <a:pt x="46499" y="74647"/>
                    </a:cubicBezTo>
                    <a:cubicBezTo>
                      <a:pt x="39591" y="78739"/>
                      <a:pt x="30911" y="78739"/>
                      <a:pt x="28786" y="78739"/>
                    </a:cubicBezTo>
                    <a:cubicBezTo>
                      <a:pt x="21700" y="78739"/>
                      <a:pt x="11604" y="77065"/>
                      <a:pt x="7529" y="70927"/>
                    </a:cubicBezTo>
                    <a:cubicBezTo>
                      <a:pt x="13375" y="70183"/>
                      <a:pt x="17272" y="65534"/>
                      <a:pt x="17272" y="60326"/>
                    </a:cubicBezTo>
                    <a:cubicBezTo>
                      <a:pt x="17272" y="55676"/>
                      <a:pt x="14083" y="53444"/>
                      <a:pt x="10364" y="53444"/>
                    </a:cubicBezTo>
                    <a:cubicBezTo>
                      <a:pt x="5227" y="53444"/>
                      <a:pt x="90" y="57722"/>
                      <a:pt x="90" y="65906"/>
                    </a:cubicBezTo>
                    <a:cubicBezTo>
                      <a:pt x="90" y="77065"/>
                      <a:pt x="11426" y="83947"/>
                      <a:pt x="28609" y="83947"/>
                    </a:cubicBezTo>
                    <a:cubicBezTo>
                      <a:pt x="61202" y="83947"/>
                      <a:pt x="67224" y="60512"/>
                      <a:pt x="67224" y="53258"/>
                    </a:cubicBezTo>
                    <a:cubicBezTo>
                      <a:pt x="67224" y="36147"/>
                      <a:pt x="49333" y="32799"/>
                      <a:pt x="42779" y="31497"/>
                    </a:cubicBezTo>
                    <a:cubicBezTo>
                      <a:pt x="41185" y="31125"/>
                      <a:pt x="36757" y="30381"/>
                      <a:pt x="35694" y="30009"/>
                    </a:cubicBezTo>
                    <a:cubicBezTo>
                      <a:pt x="29140" y="28707"/>
                      <a:pt x="25952" y="24801"/>
                      <a:pt x="25952" y="20709"/>
                    </a:cubicBezTo>
                    <a:cubicBezTo>
                      <a:pt x="25952" y="16432"/>
                      <a:pt x="29140" y="11410"/>
                      <a:pt x="33037" y="8806"/>
                    </a:cubicBezTo>
                    <a:cubicBezTo>
                      <a:pt x="37820" y="5644"/>
                      <a:pt x="44019" y="5272"/>
                      <a:pt x="47031" y="5272"/>
                    </a:cubicBezTo>
                    <a:cubicBezTo>
                      <a:pt x="50751" y="5272"/>
                      <a:pt x="59962" y="5830"/>
                      <a:pt x="63859" y="121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39" name="Forme libre : forme 138">
                <a:extLst>
                  <a:ext uri="{FF2B5EF4-FFF2-40B4-BE49-F238E27FC236}">
                    <a16:creationId xmlns:a16="http://schemas.microsoft.com/office/drawing/2014/main" id="{A6CE2DAA-11BE-71E0-E234-B4C57E8AF408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4922465" y="4137542"/>
                <a:ext cx="59871" cy="118105"/>
              </a:xfrm>
              <a:custGeom>
                <a:avLst/>
                <a:gdLst>
                  <a:gd name="connsiteX0" fmla="*/ 36229 w 59871"/>
                  <a:gd name="connsiteY0" fmla="*/ 42843 h 118105"/>
                  <a:gd name="connsiteX1" fmla="*/ 54297 w 59871"/>
                  <a:gd name="connsiteY1" fmla="*/ 42843 h 118105"/>
                  <a:gd name="connsiteX2" fmla="*/ 59965 w 59871"/>
                  <a:gd name="connsiteY2" fmla="*/ 38751 h 118105"/>
                  <a:gd name="connsiteX3" fmla="*/ 54651 w 59871"/>
                  <a:gd name="connsiteY3" fmla="*/ 36147 h 118105"/>
                  <a:gd name="connsiteX4" fmla="*/ 37823 w 59871"/>
                  <a:gd name="connsiteY4" fmla="*/ 36147 h 118105"/>
                  <a:gd name="connsiteX5" fmla="*/ 44377 w 59871"/>
                  <a:gd name="connsiteY5" fmla="*/ 8620 h 118105"/>
                  <a:gd name="connsiteX6" fmla="*/ 44909 w 59871"/>
                  <a:gd name="connsiteY6" fmla="*/ 6016 h 118105"/>
                  <a:gd name="connsiteX7" fmla="*/ 38886 w 59871"/>
                  <a:gd name="connsiteY7" fmla="*/ 64 h 118105"/>
                  <a:gd name="connsiteX8" fmla="*/ 30561 w 59871"/>
                  <a:gd name="connsiteY8" fmla="*/ 8062 h 118105"/>
                  <a:gd name="connsiteX9" fmla="*/ 23830 w 59871"/>
                  <a:gd name="connsiteY9" fmla="*/ 36147 h 118105"/>
                  <a:gd name="connsiteX10" fmla="*/ 5762 w 59871"/>
                  <a:gd name="connsiteY10" fmla="*/ 36147 h 118105"/>
                  <a:gd name="connsiteX11" fmla="*/ 94 w 59871"/>
                  <a:gd name="connsiteY11" fmla="*/ 40239 h 118105"/>
                  <a:gd name="connsiteX12" fmla="*/ 5408 w 59871"/>
                  <a:gd name="connsiteY12" fmla="*/ 42843 h 118105"/>
                  <a:gd name="connsiteX13" fmla="*/ 22235 w 59871"/>
                  <a:gd name="connsiteY13" fmla="*/ 42843 h 118105"/>
                  <a:gd name="connsiteX14" fmla="*/ 11784 w 59871"/>
                  <a:gd name="connsiteY14" fmla="*/ 86737 h 118105"/>
                  <a:gd name="connsiteX15" fmla="*/ 9127 w 59871"/>
                  <a:gd name="connsiteY15" fmla="*/ 100500 h 118105"/>
                  <a:gd name="connsiteX16" fmla="*/ 28081 w 59871"/>
                  <a:gd name="connsiteY16" fmla="*/ 118170 h 118105"/>
                  <a:gd name="connsiteX17" fmla="*/ 58903 w 59871"/>
                  <a:gd name="connsiteY17" fmla="*/ 89713 h 118105"/>
                  <a:gd name="connsiteX18" fmla="*/ 56068 w 59871"/>
                  <a:gd name="connsiteY18" fmla="*/ 87295 h 118105"/>
                  <a:gd name="connsiteX19" fmla="*/ 52349 w 59871"/>
                  <a:gd name="connsiteY19" fmla="*/ 90829 h 118105"/>
                  <a:gd name="connsiteX20" fmla="*/ 28612 w 59871"/>
                  <a:gd name="connsiteY20" fmla="*/ 112962 h 118105"/>
                  <a:gd name="connsiteX21" fmla="*/ 22413 w 59871"/>
                  <a:gd name="connsiteY21" fmla="*/ 103848 h 118105"/>
                  <a:gd name="connsiteX22" fmla="*/ 23475 w 59871"/>
                  <a:gd name="connsiteY22" fmla="*/ 96222 h 118105"/>
                  <a:gd name="connsiteX23" fmla="*/ 36229 w 59871"/>
                  <a:gd name="connsiteY23" fmla="*/ 42843 h 11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9871" h="118105">
                    <a:moveTo>
                      <a:pt x="36229" y="42843"/>
                    </a:moveTo>
                    <a:lnTo>
                      <a:pt x="54297" y="42843"/>
                    </a:lnTo>
                    <a:cubicBezTo>
                      <a:pt x="57663" y="42843"/>
                      <a:pt x="59965" y="42843"/>
                      <a:pt x="59965" y="38751"/>
                    </a:cubicBezTo>
                    <a:cubicBezTo>
                      <a:pt x="59965" y="36147"/>
                      <a:pt x="57663" y="36147"/>
                      <a:pt x="54651" y="36147"/>
                    </a:cubicBezTo>
                    <a:lnTo>
                      <a:pt x="37823" y="36147"/>
                    </a:lnTo>
                    <a:lnTo>
                      <a:pt x="44377" y="8620"/>
                    </a:lnTo>
                    <a:cubicBezTo>
                      <a:pt x="44555" y="7690"/>
                      <a:pt x="44909" y="6760"/>
                      <a:pt x="44909" y="6016"/>
                    </a:cubicBezTo>
                    <a:cubicBezTo>
                      <a:pt x="44909" y="2668"/>
                      <a:pt x="42429" y="64"/>
                      <a:pt x="38886" y="64"/>
                    </a:cubicBezTo>
                    <a:cubicBezTo>
                      <a:pt x="34458" y="64"/>
                      <a:pt x="31801" y="3226"/>
                      <a:pt x="30561" y="8062"/>
                    </a:cubicBezTo>
                    <a:cubicBezTo>
                      <a:pt x="29321" y="12712"/>
                      <a:pt x="31624" y="3784"/>
                      <a:pt x="23830" y="36147"/>
                    </a:cubicBezTo>
                    <a:lnTo>
                      <a:pt x="5762" y="36147"/>
                    </a:lnTo>
                    <a:cubicBezTo>
                      <a:pt x="2396" y="36147"/>
                      <a:pt x="94" y="36147"/>
                      <a:pt x="94" y="40239"/>
                    </a:cubicBezTo>
                    <a:cubicBezTo>
                      <a:pt x="94" y="42843"/>
                      <a:pt x="2219" y="42843"/>
                      <a:pt x="5408" y="42843"/>
                    </a:cubicBezTo>
                    <a:lnTo>
                      <a:pt x="22235" y="42843"/>
                    </a:lnTo>
                    <a:lnTo>
                      <a:pt x="11784" y="86737"/>
                    </a:lnTo>
                    <a:cubicBezTo>
                      <a:pt x="10722" y="91387"/>
                      <a:pt x="9127" y="98082"/>
                      <a:pt x="9127" y="100500"/>
                    </a:cubicBezTo>
                    <a:cubicBezTo>
                      <a:pt x="9127" y="111474"/>
                      <a:pt x="17984" y="118170"/>
                      <a:pt x="28081" y="118170"/>
                    </a:cubicBezTo>
                    <a:cubicBezTo>
                      <a:pt x="47743" y="118170"/>
                      <a:pt x="58903" y="92131"/>
                      <a:pt x="58903" y="89713"/>
                    </a:cubicBezTo>
                    <a:cubicBezTo>
                      <a:pt x="58903" y="87295"/>
                      <a:pt x="56600" y="87295"/>
                      <a:pt x="56068" y="87295"/>
                    </a:cubicBezTo>
                    <a:cubicBezTo>
                      <a:pt x="53943" y="87295"/>
                      <a:pt x="53766" y="87667"/>
                      <a:pt x="52349" y="90829"/>
                    </a:cubicBezTo>
                    <a:cubicBezTo>
                      <a:pt x="47389" y="102546"/>
                      <a:pt x="38355" y="112962"/>
                      <a:pt x="28612" y="112962"/>
                    </a:cubicBezTo>
                    <a:cubicBezTo>
                      <a:pt x="24892" y="112962"/>
                      <a:pt x="22413" y="110544"/>
                      <a:pt x="22413" y="103848"/>
                    </a:cubicBezTo>
                    <a:cubicBezTo>
                      <a:pt x="22413" y="101988"/>
                      <a:pt x="23121" y="98082"/>
                      <a:pt x="23475" y="96222"/>
                    </a:cubicBezTo>
                    <a:lnTo>
                      <a:pt x="36229" y="42843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40" name="Forme libre : forme 139">
                <a:extLst>
                  <a:ext uri="{FF2B5EF4-FFF2-40B4-BE49-F238E27FC236}">
                    <a16:creationId xmlns:a16="http://schemas.microsoft.com/office/drawing/2014/main" id="{377B367A-2CB6-D6BC-5411-FE1240FAAB45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4999794" y="4171765"/>
                <a:ext cx="90870" cy="119965"/>
              </a:xfrm>
              <a:custGeom>
                <a:avLst/>
                <a:gdLst>
                  <a:gd name="connsiteX0" fmla="*/ 90259 w 90870"/>
                  <a:gd name="connsiteY0" fmla="*/ 11968 h 119965"/>
                  <a:gd name="connsiteX1" fmla="*/ 90967 w 90870"/>
                  <a:gd name="connsiteY1" fmla="*/ 7876 h 119965"/>
                  <a:gd name="connsiteX2" fmla="*/ 85122 w 90870"/>
                  <a:gd name="connsiteY2" fmla="*/ 1924 h 119965"/>
                  <a:gd name="connsiteX3" fmla="*/ 77859 w 90870"/>
                  <a:gd name="connsiteY3" fmla="*/ 6388 h 119965"/>
                  <a:gd name="connsiteX4" fmla="*/ 75025 w 90870"/>
                  <a:gd name="connsiteY4" fmla="*/ 17176 h 119965"/>
                  <a:gd name="connsiteX5" fmla="*/ 71305 w 90870"/>
                  <a:gd name="connsiteY5" fmla="*/ 32613 h 119965"/>
                  <a:gd name="connsiteX6" fmla="*/ 64220 w 90870"/>
                  <a:gd name="connsiteY6" fmla="*/ 62558 h 119965"/>
                  <a:gd name="connsiteX7" fmla="*/ 42432 w 90870"/>
                  <a:gd name="connsiteY7" fmla="*/ 78739 h 119965"/>
                  <a:gd name="connsiteX8" fmla="*/ 30387 w 90870"/>
                  <a:gd name="connsiteY8" fmla="*/ 63302 h 119965"/>
                  <a:gd name="connsiteX9" fmla="*/ 39775 w 90870"/>
                  <a:gd name="connsiteY9" fmla="*/ 27219 h 119965"/>
                  <a:gd name="connsiteX10" fmla="*/ 42786 w 90870"/>
                  <a:gd name="connsiteY10" fmla="*/ 15874 h 119965"/>
                  <a:gd name="connsiteX11" fmla="*/ 25958 w 90870"/>
                  <a:gd name="connsiteY11" fmla="*/ 64 h 119965"/>
                  <a:gd name="connsiteX12" fmla="*/ 97 w 90870"/>
                  <a:gd name="connsiteY12" fmla="*/ 28521 h 119965"/>
                  <a:gd name="connsiteX13" fmla="*/ 3108 w 90870"/>
                  <a:gd name="connsiteY13" fmla="*/ 30939 h 119965"/>
                  <a:gd name="connsiteX14" fmla="*/ 6296 w 90870"/>
                  <a:gd name="connsiteY14" fmla="*/ 27963 h 119965"/>
                  <a:gd name="connsiteX15" fmla="*/ 25427 w 90870"/>
                  <a:gd name="connsiteY15" fmla="*/ 5272 h 119965"/>
                  <a:gd name="connsiteX16" fmla="*/ 29855 w 90870"/>
                  <a:gd name="connsiteY16" fmla="*/ 11782 h 119965"/>
                  <a:gd name="connsiteX17" fmla="*/ 27375 w 90870"/>
                  <a:gd name="connsiteY17" fmla="*/ 22569 h 119965"/>
                  <a:gd name="connsiteX18" fmla="*/ 17102 w 90870"/>
                  <a:gd name="connsiteY18" fmla="*/ 60326 h 119965"/>
                  <a:gd name="connsiteX19" fmla="*/ 24010 w 90870"/>
                  <a:gd name="connsiteY19" fmla="*/ 78181 h 119965"/>
                  <a:gd name="connsiteX20" fmla="*/ 41723 w 90870"/>
                  <a:gd name="connsiteY20" fmla="*/ 83947 h 119965"/>
                  <a:gd name="connsiteX21" fmla="*/ 61031 w 90870"/>
                  <a:gd name="connsiteY21" fmla="*/ 75577 h 119965"/>
                  <a:gd name="connsiteX22" fmla="*/ 49340 w 90870"/>
                  <a:gd name="connsiteY22" fmla="*/ 102918 h 119965"/>
                  <a:gd name="connsiteX23" fmla="*/ 28084 w 90870"/>
                  <a:gd name="connsiteY23" fmla="*/ 114822 h 119965"/>
                  <a:gd name="connsiteX24" fmla="*/ 14799 w 90870"/>
                  <a:gd name="connsiteY24" fmla="*/ 108684 h 119965"/>
                  <a:gd name="connsiteX25" fmla="*/ 24364 w 90870"/>
                  <a:gd name="connsiteY25" fmla="*/ 98454 h 119965"/>
                  <a:gd name="connsiteX26" fmla="*/ 17456 w 90870"/>
                  <a:gd name="connsiteY26" fmla="*/ 91387 h 119965"/>
                  <a:gd name="connsiteX27" fmla="*/ 7182 w 90870"/>
                  <a:gd name="connsiteY27" fmla="*/ 103662 h 119965"/>
                  <a:gd name="connsiteX28" fmla="*/ 28261 w 90870"/>
                  <a:gd name="connsiteY28" fmla="*/ 120029 h 119965"/>
                  <a:gd name="connsiteX29" fmla="*/ 73431 w 90870"/>
                  <a:gd name="connsiteY29" fmla="*/ 82273 h 119965"/>
                  <a:gd name="connsiteX30" fmla="*/ 90259 w 90870"/>
                  <a:gd name="connsiteY30" fmla="*/ 11968 h 119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870" h="119965">
                    <a:moveTo>
                      <a:pt x="90259" y="11968"/>
                    </a:moveTo>
                    <a:cubicBezTo>
                      <a:pt x="90967" y="9364"/>
                      <a:pt x="90967" y="8992"/>
                      <a:pt x="90967" y="7876"/>
                    </a:cubicBezTo>
                    <a:cubicBezTo>
                      <a:pt x="90967" y="4156"/>
                      <a:pt x="88133" y="1924"/>
                      <a:pt x="85122" y="1924"/>
                    </a:cubicBezTo>
                    <a:cubicBezTo>
                      <a:pt x="83173" y="1924"/>
                      <a:pt x="79808" y="2854"/>
                      <a:pt x="77859" y="6388"/>
                    </a:cubicBezTo>
                    <a:cubicBezTo>
                      <a:pt x="77328" y="7504"/>
                      <a:pt x="75911" y="13456"/>
                      <a:pt x="75025" y="17176"/>
                    </a:cubicBezTo>
                    <a:lnTo>
                      <a:pt x="71305" y="32613"/>
                    </a:lnTo>
                    <a:cubicBezTo>
                      <a:pt x="70242" y="37077"/>
                      <a:pt x="64751" y="60512"/>
                      <a:pt x="64220" y="62558"/>
                    </a:cubicBezTo>
                    <a:cubicBezTo>
                      <a:pt x="64043" y="62558"/>
                      <a:pt x="56249" y="78739"/>
                      <a:pt x="42432" y="78739"/>
                    </a:cubicBezTo>
                    <a:cubicBezTo>
                      <a:pt x="30387" y="78739"/>
                      <a:pt x="30387" y="66650"/>
                      <a:pt x="30387" y="63302"/>
                    </a:cubicBezTo>
                    <a:cubicBezTo>
                      <a:pt x="30387" y="53258"/>
                      <a:pt x="34461" y="41541"/>
                      <a:pt x="39775" y="27219"/>
                    </a:cubicBezTo>
                    <a:cubicBezTo>
                      <a:pt x="41901" y="21267"/>
                      <a:pt x="42786" y="19036"/>
                      <a:pt x="42786" y="15874"/>
                    </a:cubicBezTo>
                    <a:cubicBezTo>
                      <a:pt x="42786" y="6946"/>
                      <a:pt x="35524" y="64"/>
                      <a:pt x="25958" y="64"/>
                    </a:cubicBezTo>
                    <a:cubicBezTo>
                      <a:pt x="8068" y="64"/>
                      <a:pt x="97" y="25359"/>
                      <a:pt x="97" y="28521"/>
                    </a:cubicBezTo>
                    <a:cubicBezTo>
                      <a:pt x="97" y="30939"/>
                      <a:pt x="2576" y="30939"/>
                      <a:pt x="3108" y="30939"/>
                    </a:cubicBezTo>
                    <a:cubicBezTo>
                      <a:pt x="5588" y="30939"/>
                      <a:pt x="5765" y="30009"/>
                      <a:pt x="6296" y="27963"/>
                    </a:cubicBezTo>
                    <a:cubicBezTo>
                      <a:pt x="10725" y="12526"/>
                      <a:pt x="18341" y="5272"/>
                      <a:pt x="25427" y="5272"/>
                    </a:cubicBezTo>
                    <a:cubicBezTo>
                      <a:pt x="28438" y="5272"/>
                      <a:pt x="29855" y="7318"/>
                      <a:pt x="29855" y="11782"/>
                    </a:cubicBezTo>
                    <a:cubicBezTo>
                      <a:pt x="29855" y="16060"/>
                      <a:pt x="28261" y="20151"/>
                      <a:pt x="27375" y="22569"/>
                    </a:cubicBezTo>
                    <a:cubicBezTo>
                      <a:pt x="18873" y="45260"/>
                      <a:pt x="17102" y="52142"/>
                      <a:pt x="17102" y="60326"/>
                    </a:cubicBezTo>
                    <a:cubicBezTo>
                      <a:pt x="17102" y="63488"/>
                      <a:pt x="17102" y="72229"/>
                      <a:pt x="24010" y="78181"/>
                    </a:cubicBezTo>
                    <a:cubicBezTo>
                      <a:pt x="29501" y="83017"/>
                      <a:pt x="36941" y="83947"/>
                      <a:pt x="41723" y="83947"/>
                    </a:cubicBezTo>
                    <a:cubicBezTo>
                      <a:pt x="48809" y="83947"/>
                      <a:pt x="55186" y="81157"/>
                      <a:pt x="61031" y="75577"/>
                    </a:cubicBezTo>
                    <a:cubicBezTo>
                      <a:pt x="58728" y="85807"/>
                      <a:pt x="56780" y="93619"/>
                      <a:pt x="49340" y="102918"/>
                    </a:cubicBezTo>
                    <a:cubicBezTo>
                      <a:pt x="44558" y="108684"/>
                      <a:pt x="37472" y="114822"/>
                      <a:pt x="28084" y="114822"/>
                    </a:cubicBezTo>
                    <a:cubicBezTo>
                      <a:pt x="26844" y="114822"/>
                      <a:pt x="18519" y="114822"/>
                      <a:pt x="14799" y="108684"/>
                    </a:cubicBezTo>
                    <a:cubicBezTo>
                      <a:pt x="24364" y="107568"/>
                      <a:pt x="24364" y="98640"/>
                      <a:pt x="24364" y="98454"/>
                    </a:cubicBezTo>
                    <a:cubicBezTo>
                      <a:pt x="24364" y="92503"/>
                      <a:pt x="19227" y="91387"/>
                      <a:pt x="17456" y="91387"/>
                    </a:cubicBezTo>
                    <a:cubicBezTo>
                      <a:pt x="13027" y="91387"/>
                      <a:pt x="7182" y="95106"/>
                      <a:pt x="7182" y="103662"/>
                    </a:cubicBezTo>
                    <a:cubicBezTo>
                      <a:pt x="7182" y="113148"/>
                      <a:pt x="15684" y="120029"/>
                      <a:pt x="28261" y="120029"/>
                    </a:cubicBezTo>
                    <a:cubicBezTo>
                      <a:pt x="46152" y="120029"/>
                      <a:pt x="67940" y="105522"/>
                      <a:pt x="73431" y="82273"/>
                    </a:cubicBezTo>
                    <a:lnTo>
                      <a:pt x="90259" y="11968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41" name="Forme libre : forme 140">
                <a:extLst>
                  <a:ext uri="{FF2B5EF4-FFF2-40B4-BE49-F238E27FC236}">
                    <a16:creationId xmlns:a16="http://schemas.microsoft.com/office/drawing/2014/main" id="{7F0CBA3A-4CE9-2C40-155C-07912738D1D5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5111434" y="4124709"/>
                <a:ext cx="39678" cy="130938"/>
              </a:xfrm>
              <a:custGeom>
                <a:avLst/>
                <a:gdLst>
                  <a:gd name="connsiteX0" fmla="*/ 39071 w 39678"/>
                  <a:gd name="connsiteY0" fmla="*/ 5644 h 130938"/>
                  <a:gd name="connsiteX1" fmla="*/ 39779 w 39678"/>
                  <a:gd name="connsiteY1" fmla="*/ 2668 h 130938"/>
                  <a:gd name="connsiteX2" fmla="*/ 36945 w 39678"/>
                  <a:gd name="connsiteY2" fmla="*/ 64 h 130938"/>
                  <a:gd name="connsiteX3" fmla="*/ 14272 w 39678"/>
                  <a:gd name="connsiteY3" fmla="*/ 1924 h 130938"/>
                  <a:gd name="connsiteX4" fmla="*/ 10552 w 39678"/>
                  <a:gd name="connsiteY4" fmla="*/ 6202 h 130938"/>
                  <a:gd name="connsiteX5" fmla="*/ 14980 w 39678"/>
                  <a:gd name="connsiteY5" fmla="*/ 8806 h 130938"/>
                  <a:gd name="connsiteX6" fmla="*/ 23483 w 39678"/>
                  <a:gd name="connsiteY6" fmla="*/ 11596 h 130938"/>
                  <a:gd name="connsiteX7" fmla="*/ 22774 w 39678"/>
                  <a:gd name="connsiteY7" fmla="*/ 15688 h 130938"/>
                  <a:gd name="connsiteX8" fmla="*/ 809 w 39678"/>
                  <a:gd name="connsiteY8" fmla="*/ 107568 h 130938"/>
                  <a:gd name="connsiteX9" fmla="*/ 101 w 39678"/>
                  <a:gd name="connsiteY9" fmla="*/ 113334 h 130938"/>
                  <a:gd name="connsiteX10" fmla="*/ 18700 w 39678"/>
                  <a:gd name="connsiteY10" fmla="*/ 131003 h 130938"/>
                  <a:gd name="connsiteX11" fmla="*/ 32871 w 39678"/>
                  <a:gd name="connsiteY11" fmla="*/ 121145 h 130938"/>
                  <a:gd name="connsiteX12" fmla="*/ 39071 w 39678"/>
                  <a:gd name="connsiteY12" fmla="*/ 102546 h 130938"/>
                  <a:gd name="connsiteX13" fmla="*/ 36236 w 39678"/>
                  <a:gd name="connsiteY13" fmla="*/ 100128 h 130938"/>
                  <a:gd name="connsiteX14" fmla="*/ 32694 w 39678"/>
                  <a:gd name="connsiteY14" fmla="*/ 104592 h 130938"/>
                  <a:gd name="connsiteX15" fmla="*/ 19409 w 39678"/>
                  <a:gd name="connsiteY15" fmla="*/ 125795 h 130938"/>
                  <a:gd name="connsiteX16" fmla="*/ 13386 w 39678"/>
                  <a:gd name="connsiteY16" fmla="*/ 116682 h 130938"/>
                  <a:gd name="connsiteX17" fmla="*/ 14449 w 39678"/>
                  <a:gd name="connsiteY17" fmla="*/ 109056 h 130938"/>
                  <a:gd name="connsiteX18" fmla="*/ 39071 w 39678"/>
                  <a:gd name="connsiteY18" fmla="*/ 5644 h 130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678" h="130938">
                    <a:moveTo>
                      <a:pt x="39071" y="5644"/>
                    </a:moveTo>
                    <a:cubicBezTo>
                      <a:pt x="39248" y="5272"/>
                      <a:pt x="39779" y="2854"/>
                      <a:pt x="39779" y="2668"/>
                    </a:cubicBezTo>
                    <a:cubicBezTo>
                      <a:pt x="39779" y="1738"/>
                      <a:pt x="39071" y="64"/>
                      <a:pt x="36945" y="64"/>
                    </a:cubicBezTo>
                    <a:cubicBezTo>
                      <a:pt x="33402" y="64"/>
                      <a:pt x="18700" y="1552"/>
                      <a:pt x="14272" y="1924"/>
                    </a:cubicBezTo>
                    <a:cubicBezTo>
                      <a:pt x="13032" y="2110"/>
                      <a:pt x="10552" y="2296"/>
                      <a:pt x="10552" y="6202"/>
                    </a:cubicBezTo>
                    <a:cubicBezTo>
                      <a:pt x="10552" y="8806"/>
                      <a:pt x="13032" y="8806"/>
                      <a:pt x="14980" y="8806"/>
                    </a:cubicBezTo>
                    <a:cubicBezTo>
                      <a:pt x="23483" y="8806"/>
                      <a:pt x="23483" y="10108"/>
                      <a:pt x="23483" y="11596"/>
                    </a:cubicBezTo>
                    <a:cubicBezTo>
                      <a:pt x="23483" y="12898"/>
                      <a:pt x="23128" y="14014"/>
                      <a:pt x="22774" y="15688"/>
                    </a:cubicBezTo>
                    <a:lnTo>
                      <a:pt x="809" y="107568"/>
                    </a:lnTo>
                    <a:cubicBezTo>
                      <a:pt x="278" y="109428"/>
                      <a:pt x="101" y="111474"/>
                      <a:pt x="101" y="113334"/>
                    </a:cubicBezTo>
                    <a:cubicBezTo>
                      <a:pt x="101" y="125237"/>
                      <a:pt x="10198" y="131003"/>
                      <a:pt x="18700" y="131003"/>
                    </a:cubicBezTo>
                    <a:cubicBezTo>
                      <a:pt x="22951" y="131003"/>
                      <a:pt x="28265" y="129515"/>
                      <a:pt x="32871" y="121145"/>
                    </a:cubicBezTo>
                    <a:cubicBezTo>
                      <a:pt x="36591" y="114264"/>
                      <a:pt x="39071" y="103290"/>
                      <a:pt x="39071" y="102546"/>
                    </a:cubicBezTo>
                    <a:cubicBezTo>
                      <a:pt x="39071" y="100128"/>
                      <a:pt x="36768" y="100128"/>
                      <a:pt x="36236" y="100128"/>
                    </a:cubicBezTo>
                    <a:cubicBezTo>
                      <a:pt x="33757" y="100128"/>
                      <a:pt x="33402" y="101244"/>
                      <a:pt x="32694" y="104592"/>
                    </a:cubicBezTo>
                    <a:cubicBezTo>
                      <a:pt x="30391" y="113892"/>
                      <a:pt x="27025" y="125795"/>
                      <a:pt x="19409" y="125795"/>
                    </a:cubicBezTo>
                    <a:cubicBezTo>
                      <a:pt x="14626" y="125795"/>
                      <a:pt x="13386" y="121145"/>
                      <a:pt x="13386" y="116682"/>
                    </a:cubicBezTo>
                    <a:cubicBezTo>
                      <a:pt x="13386" y="114636"/>
                      <a:pt x="13917" y="111102"/>
                      <a:pt x="14449" y="109056"/>
                    </a:cubicBezTo>
                    <a:lnTo>
                      <a:pt x="39071" y="5644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42" name="Forme libre : forme 141">
                <a:extLst>
                  <a:ext uri="{FF2B5EF4-FFF2-40B4-BE49-F238E27FC236}">
                    <a16:creationId xmlns:a16="http://schemas.microsoft.com/office/drawing/2014/main" id="{37AE1106-34E8-15A3-B4A8-ABA838EB66BB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5177341" y="4171765"/>
                <a:ext cx="75814" cy="83882"/>
              </a:xfrm>
              <a:custGeom>
                <a:avLst/>
                <a:gdLst>
                  <a:gd name="connsiteX0" fmla="*/ 27914 w 75814"/>
                  <a:gd name="connsiteY0" fmla="*/ 39681 h 83882"/>
                  <a:gd name="connsiteX1" fmla="*/ 56433 w 75814"/>
                  <a:gd name="connsiteY1" fmla="*/ 35775 h 83882"/>
                  <a:gd name="connsiteX2" fmla="*/ 72020 w 75814"/>
                  <a:gd name="connsiteY2" fmla="*/ 16432 h 83882"/>
                  <a:gd name="connsiteX3" fmla="*/ 50056 w 75814"/>
                  <a:gd name="connsiteY3" fmla="*/ 64 h 83882"/>
                  <a:gd name="connsiteX4" fmla="*/ 103 w 75814"/>
                  <a:gd name="connsiteY4" fmla="*/ 48980 h 83882"/>
                  <a:gd name="connsiteX5" fmla="*/ 31988 w 75814"/>
                  <a:gd name="connsiteY5" fmla="*/ 83947 h 83882"/>
                  <a:gd name="connsiteX6" fmla="*/ 75917 w 75814"/>
                  <a:gd name="connsiteY6" fmla="*/ 62930 h 83882"/>
                  <a:gd name="connsiteX7" fmla="*/ 72906 w 75814"/>
                  <a:gd name="connsiteY7" fmla="*/ 59768 h 83882"/>
                  <a:gd name="connsiteX8" fmla="*/ 70072 w 75814"/>
                  <a:gd name="connsiteY8" fmla="*/ 61628 h 83882"/>
                  <a:gd name="connsiteX9" fmla="*/ 32342 w 75814"/>
                  <a:gd name="connsiteY9" fmla="*/ 78739 h 83882"/>
                  <a:gd name="connsiteX10" fmla="*/ 14628 w 75814"/>
                  <a:gd name="connsiteY10" fmla="*/ 56234 h 83882"/>
                  <a:gd name="connsiteX11" fmla="*/ 16754 w 75814"/>
                  <a:gd name="connsiteY11" fmla="*/ 39681 h 83882"/>
                  <a:gd name="connsiteX12" fmla="*/ 27914 w 75814"/>
                  <a:gd name="connsiteY12" fmla="*/ 39681 h 83882"/>
                  <a:gd name="connsiteX13" fmla="*/ 18171 w 75814"/>
                  <a:gd name="connsiteY13" fmla="*/ 34473 h 83882"/>
                  <a:gd name="connsiteX14" fmla="*/ 50056 w 75814"/>
                  <a:gd name="connsiteY14" fmla="*/ 5272 h 83882"/>
                  <a:gd name="connsiteX15" fmla="*/ 64404 w 75814"/>
                  <a:gd name="connsiteY15" fmla="*/ 16432 h 83882"/>
                  <a:gd name="connsiteX16" fmla="*/ 26851 w 75814"/>
                  <a:gd name="connsiteY16" fmla="*/ 34473 h 83882"/>
                  <a:gd name="connsiteX17" fmla="*/ 18171 w 75814"/>
                  <a:gd name="connsiteY17" fmla="*/ 34473 h 83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814" h="83882">
                    <a:moveTo>
                      <a:pt x="27914" y="39681"/>
                    </a:moveTo>
                    <a:cubicBezTo>
                      <a:pt x="32873" y="39681"/>
                      <a:pt x="46867" y="39309"/>
                      <a:pt x="56433" y="35775"/>
                    </a:cubicBezTo>
                    <a:cubicBezTo>
                      <a:pt x="69541" y="30939"/>
                      <a:pt x="72020" y="22011"/>
                      <a:pt x="72020" y="16432"/>
                    </a:cubicBezTo>
                    <a:cubicBezTo>
                      <a:pt x="72020" y="6202"/>
                      <a:pt x="62278" y="64"/>
                      <a:pt x="50056" y="64"/>
                    </a:cubicBezTo>
                    <a:cubicBezTo>
                      <a:pt x="28799" y="64"/>
                      <a:pt x="103" y="17176"/>
                      <a:pt x="103" y="48980"/>
                    </a:cubicBezTo>
                    <a:cubicBezTo>
                      <a:pt x="103" y="67766"/>
                      <a:pt x="11263" y="83947"/>
                      <a:pt x="31988" y="83947"/>
                    </a:cubicBezTo>
                    <a:cubicBezTo>
                      <a:pt x="61924" y="83947"/>
                      <a:pt x="75917" y="65534"/>
                      <a:pt x="75917" y="62930"/>
                    </a:cubicBezTo>
                    <a:cubicBezTo>
                      <a:pt x="75917" y="61814"/>
                      <a:pt x="74323" y="59768"/>
                      <a:pt x="72906" y="59768"/>
                    </a:cubicBezTo>
                    <a:cubicBezTo>
                      <a:pt x="71843" y="59768"/>
                      <a:pt x="71489" y="60140"/>
                      <a:pt x="70072" y="61628"/>
                    </a:cubicBezTo>
                    <a:cubicBezTo>
                      <a:pt x="56255" y="78739"/>
                      <a:pt x="35531" y="78739"/>
                      <a:pt x="32342" y="78739"/>
                    </a:cubicBezTo>
                    <a:cubicBezTo>
                      <a:pt x="21714" y="78739"/>
                      <a:pt x="14628" y="71299"/>
                      <a:pt x="14628" y="56234"/>
                    </a:cubicBezTo>
                    <a:cubicBezTo>
                      <a:pt x="14628" y="53630"/>
                      <a:pt x="14628" y="49910"/>
                      <a:pt x="16754" y="39681"/>
                    </a:cubicBezTo>
                    <a:lnTo>
                      <a:pt x="27914" y="39681"/>
                    </a:lnTo>
                    <a:close/>
                    <a:moveTo>
                      <a:pt x="18171" y="34473"/>
                    </a:moveTo>
                    <a:cubicBezTo>
                      <a:pt x="25434" y="7504"/>
                      <a:pt x="45096" y="5272"/>
                      <a:pt x="50056" y="5272"/>
                    </a:cubicBezTo>
                    <a:cubicBezTo>
                      <a:pt x="57850" y="5272"/>
                      <a:pt x="64404" y="9364"/>
                      <a:pt x="64404" y="16432"/>
                    </a:cubicBezTo>
                    <a:cubicBezTo>
                      <a:pt x="64404" y="34473"/>
                      <a:pt x="34468" y="34473"/>
                      <a:pt x="26851" y="34473"/>
                    </a:cubicBezTo>
                    <a:lnTo>
                      <a:pt x="18171" y="34473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43" name="Forme libre : forme 142">
                <a:extLst>
                  <a:ext uri="{FF2B5EF4-FFF2-40B4-BE49-F238E27FC236}">
                    <a16:creationId xmlns:a16="http://schemas.microsoft.com/office/drawing/2014/main" id="{793750DC-C92F-2B7B-B531-5487D681D680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5299186" y="4014655"/>
                <a:ext cx="58707" cy="265703"/>
              </a:xfrm>
              <a:custGeom>
                <a:avLst/>
                <a:gdLst>
                  <a:gd name="connsiteX0" fmla="*/ 58816 w 58707"/>
                  <a:gd name="connsiteY0" fmla="*/ 263109 h 265703"/>
                  <a:gd name="connsiteX1" fmla="*/ 54514 w 58707"/>
                  <a:gd name="connsiteY1" fmla="*/ 257264 h 265703"/>
                  <a:gd name="connsiteX2" fmla="*/ 14785 w 58707"/>
                  <a:gd name="connsiteY2" fmla="*/ 132915 h 265703"/>
                  <a:gd name="connsiteX3" fmla="*/ 55526 w 58707"/>
                  <a:gd name="connsiteY3" fmla="*/ 7237 h 265703"/>
                  <a:gd name="connsiteX4" fmla="*/ 58816 w 58707"/>
                  <a:gd name="connsiteY4" fmla="*/ 2720 h 265703"/>
                  <a:gd name="connsiteX5" fmla="*/ 56285 w 58707"/>
                  <a:gd name="connsiteY5" fmla="*/ 63 h 265703"/>
                  <a:gd name="connsiteX6" fmla="*/ 16050 w 58707"/>
                  <a:gd name="connsiteY6" fmla="*/ 51875 h 265703"/>
                  <a:gd name="connsiteX7" fmla="*/ 108 w 58707"/>
                  <a:gd name="connsiteY7" fmla="*/ 132915 h 265703"/>
                  <a:gd name="connsiteX8" fmla="*/ 16809 w 58707"/>
                  <a:gd name="connsiteY8" fmla="*/ 215814 h 265703"/>
                  <a:gd name="connsiteX9" fmla="*/ 56285 w 58707"/>
                  <a:gd name="connsiteY9" fmla="*/ 265766 h 265703"/>
                  <a:gd name="connsiteX10" fmla="*/ 58816 w 58707"/>
                  <a:gd name="connsiteY10" fmla="*/ 263109 h 26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707" h="265703">
                    <a:moveTo>
                      <a:pt x="58816" y="263109"/>
                    </a:moveTo>
                    <a:cubicBezTo>
                      <a:pt x="58816" y="262312"/>
                      <a:pt x="58816" y="261781"/>
                      <a:pt x="54514" y="257264"/>
                    </a:cubicBezTo>
                    <a:cubicBezTo>
                      <a:pt x="22882" y="223785"/>
                      <a:pt x="14785" y="173567"/>
                      <a:pt x="14785" y="132915"/>
                    </a:cubicBezTo>
                    <a:cubicBezTo>
                      <a:pt x="14785" y="86682"/>
                      <a:pt x="24401" y="40450"/>
                      <a:pt x="55526" y="7237"/>
                    </a:cubicBezTo>
                    <a:cubicBezTo>
                      <a:pt x="58816" y="4048"/>
                      <a:pt x="58816" y="3517"/>
                      <a:pt x="58816" y="2720"/>
                    </a:cubicBezTo>
                    <a:cubicBezTo>
                      <a:pt x="58816" y="860"/>
                      <a:pt x="57803" y="63"/>
                      <a:pt x="56285" y="63"/>
                    </a:cubicBezTo>
                    <a:cubicBezTo>
                      <a:pt x="53754" y="63"/>
                      <a:pt x="30980" y="18131"/>
                      <a:pt x="16050" y="51875"/>
                    </a:cubicBezTo>
                    <a:cubicBezTo>
                      <a:pt x="3144" y="81102"/>
                      <a:pt x="108" y="110595"/>
                      <a:pt x="108" y="132915"/>
                    </a:cubicBezTo>
                    <a:cubicBezTo>
                      <a:pt x="108" y="153639"/>
                      <a:pt x="2891" y="185790"/>
                      <a:pt x="16809" y="215814"/>
                    </a:cubicBezTo>
                    <a:cubicBezTo>
                      <a:pt x="31992" y="248496"/>
                      <a:pt x="53754" y="265766"/>
                      <a:pt x="56285" y="265766"/>
                    </a:cubicBezTo>
                    <a:cubicBezTo>
                      <a:pt x="57803" y="265766"/>
                      <a:pt x="58816" y="264969"/>
                      <a:pt x="58816" y="2631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44" name="Forme libre : forme 143">
                <a:extLst>
                  <a:ext uri="{FF2B5EF4-FFF2-40B4-BE49-F238E27FC236}">
                    <a16:creationId xmlns:a16="http://schemas.microsoft.com/office/drawing/2014/main" id="{00148D2F-36E4-2320-B3D8-2C4E38764BE4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5402754" y="4024220"/>
                <a:ext cx="112101" cy="52609"/>
              </a:xfrm>
              <a:custGeom>
                <a:avLst/>
                <a:gdLst>
                  <a:gd name="connsiteX0" fmla="*/ 89944 w 112101"/>
                  <a:gd name="connsiteY0" fmla="*/ 31681 h 52609"/>
                  <a:gd name="connsiteX1" fmla="*/ 78051 w 112101"/>
                  <a:gd name="connsiteY1" fmla="*/ 47358 h 52609"/>
                  <a:gd name="connsiteX2" fmla="*/ 83112 w 112101"/>
                  <a:gd name="connsiteY2" fmla="*/ 52672 h 52609"/>
                  <a:gd name="connsiteX3" fmla="*/ 87920 w 112101"/>
                  <a:gd name="connsiteY3" fmla="*/ 49218 h 52609"/>
                  <a:gd name="connsiteX4" fmla="*/ 107911 w 112101"/>
                  <a:gd name="connsiteY4" fmla="*/ 31947 h 52609"/>
                  <a:gd name="connsiteX5" fmla="*/ 112213 w 112101"/>
                  <a:gd name="connsiteY5" fmla="*/ 26367 h 52609"/>
                  <a:gd name="connsiteX6" fmla="*/ 108670 w 112101"/>
                  <a:gd name="connsiteY6" fmla="*/ 21053 h 52609"/>
                  <a:gd name="connsiteX7" fmla="*/ 98295 w 112101"/>
                  <a:gd name="connsiteY7" fmla="*/ 5908 h 52609"/>
                  <a:gd name="connsiteX8" fmla="*/ 93234 w 112101"/>
                  <a:gd name="connsiteY8" fmla="*/ 63 h 52609"/>
                  <a:gd name="connsiteX9" fmla="*/ 88173 w 112101"/>
                  <a:gd name="connsiteY9" fmla="*/ 5643 h 52609"/>
                  <a:gd name="connsiteX10" fmla="*/ 94246 w 112101"/>
                  <a:gd name="connsiteY10" fmla="*/ 21053 h 52609"/>
                  <a:gd name="connsiteX11" fmla="*/ 8968 w 112101"/>
                  <a:gd name="connsiteY11" fmla="*/ 21053 h 52609"/>
                  <a:gd name="connsiteX12" fmla="*/ 111 w 112101"/>
                  <a:gd name="connsiteY12" fmla="*/ 26367 h 52609"/>
                  <a:gd name="connsiteX13" fmla="*/ 8968 w 112101"/>
                  <a:gd name="connsiteY13" fmla="*/ 31681 h 52609"/>
                  <a:gd name="connsiteX14" fmla="*/ 89944 w 112101"/>
                  <a:gd name="connsiteY14" fmla="*/ 31681 h 52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101" h="52609">
                    <a:moveTo>
                      <a:pt x="89944" y="31681"/>
                    </a:moveTo>
                    <a:cubicBezTo>
                      <a:pt x="86401" y="35136"/>
                      <a:pt x="78051" y="42575"/>
                      <a:pt x="78051" y="47358"/>
                    </a:cubicBezTo>
                    <a:cubicBezTo>
                      <a:pt x="78051" y="50015"/>
                      <a:pt x="80581" y="52672"/>
                      <a:pt x="83112" y="52672"/>
                    </a:cubicBezTo>
                    <a:cubicBezTo>
                      <a:pt x="85389" y="52672"/>
                      <a:pt x="86654" y="50812"/>
                      <a:pt x="87920" y="49218"/>
                    </a:cubicBezTo>
                    <a:cubicBezTo>
                      <a:pt x="90956" y="45232"/>
                      <a:pt x="96776" y="37793"/>
                      <a:pt x="107911" y="31947"/>
                    </a:cubicBezTo>
                    <a:cubicBezTo>
                      <a:pt x="109682" y="30884"/>
                      <a:pt x="112213" y="29556"/>
                      <a:pt x="112213" y="26367"/>
                    </a:cubicBezTo>
                    <a:cubicBezTo>
                      <a:pt x="112213" y="23710"/>
                      <a:pt x="110441" y="22382"/>
                      <a:pt x="108670" y="21053"/>
                    </a:cubicBezTo>
                    <a:cubicBezTo>
                      <a:pt x="103103" y="17068"/>
                      <a:pt x="100319" y="12285"/>
                      <a:pt x="98295" y="5908"/>
                    </a:cubicBezTo>
                    <a:cubicBezTo>
                      <a:pt x="97789" y="3517"/>
                      <a:pt x="96776" y="63"/>
                      <a:pt x="93234" y="63"/>
                    </a:cubicBezTo>
                    <a:cubicBezTo>
                      <a:pt x="89691" y="63"/>
                      <a:pt x="88173" y="3517"/>
                      <a:pt x="88173" y="5643"/>
                    </a:cubicBezTo>
                    <a:cubicBezTo>
                      <a:pt x="88173" y="6971"/>
                      <a:pt x="90197" y="15474"/>
                      <a:pt x="94246" y="21053"/>
                    </a:cubicBezTo>
                    <a:lnTo>
                      <a:pt x="8968" y="21053"/>
                    </a:lnTo>
                    <a:cubicBezTo>
                      <a:pt x="4666" y="21053"/>
                      <a:pt x="111" y="21053"/>
                      <a:pt x="111" y="26367"/>
                    </a:cubicBezTo>
                    <a:cubicBezTo>
                      <a:pt x="111" y="31681"/>
                      <a:pt x="4666" y="31681"/>
                      <a:pt x="8968" y="31681"/>
                    </a:cubicBezTo>
                    <a:lnTo>
                      <a:pt x="89944" y="3168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45" name="Forme libre : forme 144">
                <a:extLst>
                  <a:ext uri="{FF2B5EF4-FFF2-40B4-BE49-F238E27FC236}">
                    <a16:creationId xmlns:a16="http://schemas.microsoft.com/office/drawing/2014/main" id="{9BB083A6-CEAC-7D4E-D688-D494793258F8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5382665" y="4096491"/>
                <a:ext cx="115897" cy="120363"/>
              </a:xfrm>
              <a:custGeom>
                <a:avLst/>
                <a:gdLst>
                  <a:gd name="connsiteX0" fmla="*/ 84378 w 115897"/>
                  <a:gd name="connsiteY0" fmla="*/ 17068 h 120363"/>
                  <a:gd name="connsiteX1" fmla="*/ 61097 w 115897"/>
                  <a:gd name="connsiteY1" fmla="*/ 63 h 120363"/>
                  <a:gd name="connsiteX2" fmla="*/ 112 w 115897"/>
                  <a:gd name="connsiteY2" fmla="*/ 77914 h 120363"/>
                  <a:gd name="connsiteX3" fmla="*/ 33767 w 115897"/>
                  <a:gd name="connsiteY3" fmla="*/ 120427 h 120363"/>
                  <a:gd name="connsiteX4" fmla="*/ 66664 w 115897"/>
                  <a:gd name="connsiteY4" fmla="*/ 100499 h 120363"/>
                  <a:gd name="connsiteX5" fmla="*/ 89692 w 115897"/>
                  <a:gd name="connsiteY5" fmla="*/ 120427 h 120363"/>
                  <a:gd name="connsiteX6" fmla="*/ 108417 w 115897"/>
                  <a:gd name="connsiteY6" fmla="*/ 105813 h 120363"/>
                  <a:gd name="connsiteX7" fmla="*/ 116009 w 115897"/>
                  <a:gd name="connsiteY7" fmla="*/ 79508 h 120363"/>
                  <a:gd name="connsiteX8" fmla="*/ 112972 w 115897"/>
                  <a:gd name="connsiteY8" fmla="*/ 76851 h 120363"/>
                  <a:gd name="connsiteX9" fmla="*/ 109430 w 115897"/>
                  <a:gd name="connsiteY9" fmla="*/ 81634 h 120363"/>
                  <a:gd name="connsiteX10" fmla="*/ 90198 w 115897"/>
                  <a:gd name="connsiteY10" fmla="*/ 114581 h 120363"/>
                  <a:gd name="connsiteX11" fmla="*/ 82606 w 115897"/>
                  <a:gd name="connsiteY11" fmla="*/ 102359 h 120363"/>
                  <a:gd name="connsiteX12" fmla="*/ 85896 w 115897"/>
                  <a:gd name="connsiteY12" fmla="*/ 82697 h 120363"/>
                  <a:gd name="connsiteX13" fmla="*/ 91463 w 115897"/>
                  <a:gd name="connsiteY13" fmla="*/ 58783 h 120363"/>
                  <a:gd name="connsiteX14" fmla="*/ 100573 w 115897"/>
                  <a:gd name="connsiteY14" fmla="*/ 21585 h 120363"/>
                  <a:gd name="connsiteX15" fmla="*/ 102344 w 115897"/>
                  <a:gd name="connsiteY15" fmla="*/ 12551 h 120363"/>
                  <a:gd name="connsiteX16" fmla="*/ 95006 w 115897"/>
                  <a:gd name="connsiteY16" fmla="*/ 5377 h 120363"/>
                  <a:gd name="connsiteX17" fmla="*/ 84378 w 115897"/>
                  <a:gd name="connsiteY17" fmla="*/ 17068 h 120363"/>
                  <a:gd name="connsiteX18" fmla="*/ 67929 w 115897"/>
                  <a:gd name="connsiteY18" fmla="*/ 85885 h 120363"/>
                  <a:gd name="connsiteX19" fmla="*/ 62868 w 115897"/>
                  <a:gd name="connsiteY19" fmla="*/ 95716 h 120363"/>
                  <a:gd name="connsiteX20" fmla="*/ 34273 w 115897"/>
                  <a:gd name="connsiteY20" fmla="*/ 114581 h 120363"/>
                  <a:gd name="connsiteX21" fmla="*/ 18078 w 115897"/>
                  <a:gd name="connsiteY21" fmla="*/ 89605 h 120363"/>
                  <a:gd name="connsiteX22" fmla="*/ 31996 w 115897"/>
                  <a:gd name="connsiteY22" fmla="*/ 31416 h 120363"/>
                  <a:gd name="connsiteX23" fmla="*/ 61350 w 115897"/>
                  <a:gd name="connsiteY23" fmla="*/ 5908 h 120363"/>
                  <a:gd name="connsiteX24" fmla="*/ 81341 w 115897"/>
                  <a:gd name="connsiteY24" fmla="*/ 29290 h 120363"/>
                  <a:gd name="connsiteX25" fmla="*/ 80582 w 115897"/>
                  <a:gd name="connsiteY25" fmla="*/ 33807 h 120363"/>
                  <a:gd name="connsiteX26" fmla="*/ 67929 w 115897"/>
                  <a:gd name="connsiteY26" fmla="*/ 85885 h 120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5897" h="120363">
                    <a:moveTo>
                      <a:pt x="84378" y="17068"/>
                    </a:moveTo>
                    <a:cubicBezTo>
                      <a:pt x="79823" y="7237"/>
                      <a:pt x="72484" y="63"/>
                      <a:pt x="61097" y="63"/>
                    </a:cubicBezTo>
                    <a:cubicBezTo>
                      <a:pt x="31490" y="63"/>
                      <a:pt x="112" y="39121"/>
                      <a:pt x="112" y="77914"/>
                    </a:cubicBezTo>
                    <a:cubicBezTo>
                      <a:pt x="112" y="102890"/>
                      <a:pt x="14029" y="120427"/>
                      <a:pt x="33767" y="120427"/>
                    </a:cubicBezTo>
                    <a:cubicBezTo>
                      <a:pt x="38828" y="120427"/>
                      <a:pt x="51481" y="119364"/>
                      <a:pt x="66664" y="100499"/>
                    </a:cubicBezTo>
                    <a:cubicBezTo>
                      <a:pt x="68688" y="111658"/>
                      <a:pt x="77545" y="120427"/>
                      <a:pt x="89692" y="120427"/>
                    </a:cubicBezTo>
                    <a:cubicBezTo>
                      <a:pt x="98548" y="120427"/>
                      <a:pt x="104369" y="114315"/>
                      <a:pt x="108417" y="105813"/>
                    </a:cubicBezTo>
                    <a:cubicBezTo>
                      <a:pt x="112719" y="96247"/>
                      <a:pt x="116009" y="80040"/>
                      <a:pt x="116009" y="79508"/>
                    </a:cubicBezTo>
                    <a:cubicBezTo>
                      <a:pt x="116009" y="76851"/>
                      <a:pt x="113731" y="76851"/>
                      <a:pt x="112972" y="76851"/>
                    </a:cubicBezTo>
                    <a:cubicBezTo>
                      <a:pt x="110442" y="76851"/>
                      <a:pt x="110189" y="77914"/>
                      <a:pt x="109430" y="81634"/>
                    </a:cubicBezTo>
                    <a:cubicBezTo>
                      <a:pt x="105128" y="98905"/>
                      <a:pt x="100573" y="114581"/>
                      <a:pt x="90198" y="114581"/>
                    </a:cubicBezTo>
                    <a:cubicBezTo>
                      <a:pt x="83365" y="114581"/>
                      <a:pt x="82606" y="107673"/>
                      <a:pt x="82606" y="102359"/>
                    </a:cubicBezTo>
                    <a:cubicBezTo>
                      <a:pt x="82606" y="96513"/>
                      <a:pt x="83112" y="94388"/>
                      <a:pt x="85896" y="82697"/>
                    </a:cubicBezTo>
                    <a:cubicBezTo>
                      <a:pt x="88679" y="71537"/>
                      <a:pt x="89185" y="68880"/>
                      <a:pt x="91463" y="58783"/>
                    </a:cubicBezTo>
                    <a:lnTo>
                      <a:pt x="100573" y="21585"/>
                    </a:lnTo>
                    <a:cubicBezTo>
                      <a:pt x="102344" y="14145"/>
                      <a:pt x="102344" y="13614"/>
                      <a:pt x="102344" y="12551"/>
                    </a:cubicBezTo>
                    <a:cubicBezTo>
                      <a:pt x="102344" y="8034"/>
                      <a:pt x="99308" y="5377"/>
                      <a:pt x="95006" y="5377"/>
                    </a:cubicBezTo>
                    <a:cubicBezTo>
                      <a:pt x="88932" y="5377"/>
                      <a:pt x="85137" y="11222"/>
                      <a:pt x="84378" y="17068"/>
                    </a:cubicBezTo>
                    <a:close/>
                    <a:moveTo>
                      <a:pt x="67929" y="85885"/>
                    </a:moveTo>
                    <a:cubicBezTo>
                      <a:pt x="66664" y="90668"/>
                      <a:pt x="66664" y="91199"/>
                      <a:pt x="62868" y="95716"/>
                    </a:cubicBezTo>
                    <a:cubicBezTo>
                      <a:pt x="51734" y="110330"/>
                      <a:pt x="41359" y="114581"/>
                      <a:pt x="34273" y="114581"/>
                    </a:cubicBezTo>
                    <a:cubicBezTo>
                      <a:pt x="21621" y="114581"/>
                      <a:pt x="18078" y="99967"/>
                      <a:pt x="18078" y="89605"/>
                    </a:cubicBezTo>
                    <a:cubicBezTo>
                      <a:pt x="18078" y="76320"/>
                      <a:pt x="26176" y="43638"/>
                      <a:pt x="31996" y="31416"/>
                    </a:cubicBezTo>
                    <a:cubicBezTo>
                      <a:pt x="39841" y="15739"/>
                      <a:pt x="51228" y="5908"/>
                      <a:pt x="61350" y="5908"/>
                    </a:cubicBezTo>
                    <a:cubicBezTo>
                      <a:pt x="77798" y="5908"/>
                      <a:pt x="81341" y="27696"/>
                      <a:pt x="81341" y="29290"/>
                    </a:cubicBezTo>
                    <a:cubicBezTo>
                      <a:pt x="81341" y="30884"/>
                      <a:pt x="80835" y="32479"/>
                      <a:pt x="80582" y="33807"/>
                    </a:cubicBezTo>
                    <a:lnTo>
                      <a:pt x="67929" y="85885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46" name="Forme libre : forme 145">
                <a:extLst>
                  <a:ext uri="{FF2B5EF4-FFF2-40B4-BE49-F238E27FC236}">
                    <a16:creationId xmlns:a16="http://schemas.microsoft.com/office/drawing/2014/main" id="{11C1141D-D8A1-2943-A1C0-0B4BD973CACD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5528066" y="4185768"/>
                <a:ext cx="29606" cy="79445"/>
              </a:xfrm>
              <a:custGeom>
                <a:avLst/>
                <a:gdLst>
                  <a:gd name="connsiteX0" fmla="*/ 29724 w 29606"/>
                  <a:gd name="connsiteY0" fmla="*/ 27962 h 79445"/>
                  <a:gd name="connsiteX1" fmla="*/ 13528 w 29606"/>
                  <a:gd name="connsiteY1" fmla="*/ 63 h 79445"/>
                  <a:gd name="connsiteX2" fmla="*/ 117 w 29606"/>
                  <a:gd name="connsiteY2" fmla="*/ 14145 h 79445"/>
                  <a:gd name="connsiteX3" fmla="*/ 13528 w 29606"/>
                  <a:gd name="connsiteY3" fmla="*/ 28227 h 79445"/>
                  <a:gd name="connsiteX4" fmla="*/ 22385 w 29606"/>
                  <a:gd name="connsiteY4" fmla="*/ 24773 h 79445"/>
                  <a:gd name="connsiteX5" fmla="*/ 23651 w 29606"/>
                  <a:gd name="connsiteY5" fmla="*/ 23976 h 79445"/>
                  <a:gd name="connsiteX6" fmla="*/ 24157 w 29606"/>
                  <a:gd name="connsiteY6" fmla="*/ 27962 h 79445"/>
                  <a:gd name="connsiteX7" fmla="*/ 6949 w 29606"/>
                  <a:gd name="connsiteY7" fmla="*/ 72334 h 79445"/>
                  <a:gd name="connsiteX8" fmla="*/ 4166 w 29606"/>
                  <a:gd name="connsiteY8" fmla="*/ 76585 h 79445"/>
                  <a:gd name="connsiteX9" fmla="*/ 6696 w 29606"/>
                  <a:gd name="connsiteY9" fmla="*/ 79508 h 79445"/>
                  <a:gd name="connsiteX10" fmla="*/ 29724 w 29606"/>
                  <a:gd name="connsiteY10" fmla="*/ 27962 h 7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606" h="79445">
                    <a:moveTo>
                      <a:pt x="29724" y="27962"/>
                    </a:moveTo>
                    <a:cubicBezTo>
                      <a:pt x="29724" y="10425"/>
                      <a:pt x="23397" y="63"/>
                      <a:pt x="13528" y="63"/>
                    </a:cubicBezTo>
                    <a:cubicBezTo>
                      <a:pt x="5178" y="63"/>
                      <a:pt x="117" y="6705"/>
                      <a:pt x="117" y="14145"/>
                    </a:cubicBezTo>
                    <a:cubicBezTo>
                      <a:pt x="117" y="21319"/>
                      <a:pt x="5178" y="28227"/>
                      <a:pt x="13528" y="28227"/>
                    </a:cubicBezTo>
                    <a:cubicBezTo>
                      <a:pt x="16565" y="28227"/>
                      <a:pt x="19855" y="27165"/>
                      <a:pt x="22385" y="24773"/>
                    </a:cubicBezTo>
                    <a:cubicBezTo>
                      <a:pt x="23144" y="24242"/>
                      <a:pt x="23397" y="23976"/>
                      <a:pt x="23651" y="23976"/>
                    </a:cubicBezTo>
                    <a:cubicBezTo>
                      <a:pt x="23904" y="23976"/>
                      <a:pt x="24157" y="24242"/>
                      <a:pt x="24157" y="27962"/>
                    </a:cubicBezTo>
                    <a:cubicBezTo>
                      <a:pt x="24157" y="47624"/>
                      <a:pt x="15300" y="63566"/>
                      <a:pt x="6949" y="72334"/>
                    </a:cubicBezTo>
                    <a:cubicBezTo>
                      <a:pt x="4166" y="75257"/>
                      <a:pt x="4166" y="75788"/>
                      <a:pt x="4166" y="76585"/>
                    </a:cubicBezTo>
                    <a:cubicBezTo>
                      <a:pt x="4166" y="78445"/>
                      <a:pt x="5431" y="79508"/>
                      <a:pt x="6696" y="79508"/>
                    </a:cubicBezTo>
                    <a:cubicBezTo>
                      <a:pt x="9480" y="79508"/>
                      <a:pt x="29724" y="59049"/>
                      <a:pt x="29724" y="279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47" name="Forme libre : forme 146">
                <a:extLst>
                  <a:ext uri="{FF2B5EF4-FFF2-40B4-BE49-F238E27FC236}">
                    <a16:creationId xmlns:a16="http://schemas.microsoft.com/office/drawing/2014/main" id="{96DDC25B-49D6-F41D-AC1E-F0FB5EA91A9A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5661443" y="4024220"/>
                <a:ext cx="112101" cy="52609"/>
              </a:xfrm>
              <a:custGeom>
                <a:avLst/>
                <a:gdLst>
                  <a:gd name="connsiteX0" fmla="*/ 89954 w 112101"/>
                  <a:gd name="connsiteY0" fmla="*/ 31681 h 52609"/>
                  <a:gd name="connsiteX1" fmla="*/ 78061 w 112101"/>
                  <a:gd name="connsiteY1" fmla="*/ 47358 h 52609"/>
                  <a:gd name="connsiteX2" fmla="*/ 83122 w 112101"/>
                  <a:gd name="connsiteY2" fmla="*/ 52672 h 52609"/>
                  <a:gd name="connsiteX3" fmla="*/ 87930 w 112101"/>
                  <a:gd name="connsiteY3" fmla="*/ 49218 h 52609"/>
                  <a:gd name="connsiteX4" fmla="*/ 107921 w 112101"/>
                  <a:gd name="connsiteY4" fmla="*/ 31947 h 52609"/>
                  <a:gd name="connsiteX5" fmla="*/ 112223 w 112101"/>
                  <a:gd name="connsiteY5" fmla="*/ 26367 h 52609"/>
                  <a:gd name="connsiteX6" fmla="*/ 108680 w 112101"/>
                  <a:gd name="connsiteY6" fmla="*/ 21053 h 52609"/>
                  <a:gd name="connsiteX7" fmla="*/ 98305 w 112101"/>
                  <a:gd name="connsiteY7" fmla="*/ 5908 h 52609"/>
                  <a:gd name="connsiteX8" fmla="*/ 93244 w 112101"/>
                  <a:gd name="connsiteY8" fmla="*/ 63 h 52609"/>
                  <a:gd name="connsiteX9" fmla="*/ 88183 w 112101"/>
                  <a:gd name="connsiteY9" fmla="*/ 5643 h 52609"/>
                  <a:gd name="connsiteX10" fmla="*/ 94256 w 112101"/>
                  <a:gd name="connsiteY10" fmla="*/ 21053 h 52609"/>
                  <a:gd name="connsiteX11" fmla="*/ 8978 w 112101"/>
                  <a:gd name="connsiteY11" fmla="*/ 21053 h 52609"/>
                  <a:gd name="connsiteX12" fmla="*/ 121 w 112101"/>
                  <a:gd name="connsiteY12" fmla="*/ 26367 h 52609"/>
                  <a:gd name="connsiteX13" fmla="*/ 8978 w 112101"/>
                  <a:gd name="connsiteY13" fmla="*/ 31681 h 52609"/>
                  <a:gd name="connsiteX14" fmla="*/ 89954 w 112101"/>
                  <a:gd name="connsiteY14" fmla="*/ 31681 h 52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101" h="52609">
                    <a:moveTo>
                      <a:pt x="89954" y="31681"/>
                    </a:moveTo>
                    <a:cubicBezTo>
                      <a:pt x="86412" y="35136"/>
                      <a:pt x="78061" y="42575"/>
                      <a:pt x="78061" y="47358"/>
                    </a:cubicBezTo>
                    <a:cubicBezTo>
                      <a:pt x="78061" y="50015"/>
                      <a:pt x="80591" y="52672"/>
                      <a:pt x="83122" y="52672"/>
                    </a:cubicBezTo>
                    <a:cubicBezTo>
                      <a:pt x="85399" y="52672"/>
                      <a:pt x="86665" y="50812"/>
                      <a:pt x="87930" y="49218"/>
                    </a:cubicBezTo>
                    <a:cubicBezTo>
                      <a:pt x="90966" y="45232"/>
                      <a:pt x="96787" y="37793"/>
                      <a:pt x="107921" y="31947"/>
                    </a:cubicBezTo>
                    <a:cubicBezTo>
                      <a:pt x="109692" y="30884"/>
                      <a:pt x="112223" y="29556"/>
                      <a:pt x="112223" y="26367"/>
                    </a:cubicBezTo>
                    <a:cubicBezTo>
                      <a:pt x="112223" y="23710"/>
                      <a:pt x="110451" y="22382"/>
                      <a:pt x="108680" y="21053"/>
                    </a:cubicBezTo>
                    <a:cubicBezTo>
                      <a:pt x="103113" y="17068"/>
                      <a:pt x="100329" y="12285"/>
                      <a:pt x="98305" y="5908"/>
                    </a:cubicBezTo>
                    <a:cubicBezTo>
                      <a:pt x="97799" y="3517"/>
                      <a:pt x="96787" y="63"/>
                      <a:pt x="93244" y="63"/>
                    </a:cubicBezTo>
                    <a:cubicBezTo>
                      <a:pt x="89701" y="63"/>
                      <a:pt x="88183" y="3517"/>
                      <a:pt x="88183" y="5643"/>
                    </a:cubicBezTo>
                    <a:cubicBezTo>
                      <a:pt x="88183" y="6971"/>
                      <a:pt x="90207" y="15474"/>
                      <a:pt x="94256" y="21053"/>
                    </a:cubicBezTo>
                    <a:lnTo>
                      <a:pt x="8978" y="21053"/>
                    </a:lnTo>
                    <a:cubicBezTo>
                      <a:pt x="4676" y="21053"/>
                      <a:pt x="121" y="21053"/>
                      <a:pt x="121" y="26367"/>
                    </a:cubicBezTo>
                    <a:cubicBezTo>
                      <a:pt x="121" y="31681"/>
                      <a:pt x="4676" y="31681"/>
                      <a:pt x="8978" y="31681"/>
                    </a:cubicBezTo>
                    <a:lnTo>
                      <a:pt x="89954" y="3168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48" name="Forme libre : forme 147">
                <a:extLst>
                  <a:ext uri="{FF2B5EF4-FFF2-40B4-BE49-F238E27FC236}">
                    <a16:creationId xmlns:a16="http://schemas.microsoft.com/office/drawing/2014/main" id="{EA704771-5D95-AC37-E731-33E9524BBC9B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5626108" y="4096491"/>
                <a:ext cx="126019" cy="120363"/>
              </a:xfrm>
              <a:custGeom>
                <a:avLst/>
                <a:gdLst>
                  <a:gd name="connsiteX0" fmla="*/ 77302 w 126019"/>
                  <a:gd name="connsiteY0" fmla="*/ 37261 h 120363"/>
                  <a:gd name="connsiteX1" fmla="*/ 102354 w 126019"/>
                  <a:gd name="connsiteY1" fmla="*/ 5908 h 120363"/>
                  <a:gd name="connsiteX2" fmla="*/ 115006 w 126019"/>
                  <a:gd name="connsiteY2" fmla="*/ 9362 h 120363"/>
                  <a:gd name="connsiteX3" fmla="*/ 102860 w 126019"/>
                  <a:gd name="connsiteY3" fmla="*/ 23710 h 120363"/>
                  <a:gd name="connsiteX4" fmla="*/ 112476 w 126019"/>
                  <a:gd name="connsiteY4" fmla="*/ 33010 h 120363"/>
                  <a:gd name="connsiteX5" fmla="*/ 126141 w 126019"/>
                  <a:gd name="connsiteY5" fmla="*/ 17599 h 120363"/>
                  <a:gd name="connsiteX6" fmla="*/ 102607 w 126019"/>
                  <a:gd name="connsiteY6" fmla="*/ 63 h 120363"/>
                  <a:gd name="connsiteX7" fmla="*/ 76037 w 126019"/>
                  <a:gd name="connsiteY7" fmla="*/ 20256 h 120363"/>
                  <a:gd name="connsiteX8" fmla="*/ 48707 w 126019"/>
                  <a:gd name="connsiteY8" fmla="*/ 63 h 120363"/>
                  <a:gd name="connsiteX9" fmla="*/ 7966 w 126019"/>
                  <a:gd name="connsiteY9" fmla="*/ 40981 h 120363"/>
                  <a:gd name="connsiteX10" fmla="*/ 11002 w 126019"/>
                  <a:gd name="connsiteY10" fmla="*/ 43638 h 120363"/>
                  <a:gd name="connsiteX11" fmla="*/ 14292 w 126019"/>
                  <a:gd name="connsiteY11" fmla="*/ 40715 h 120363"/>
                  <a:gd name="connsiteX12" fmla="*/ 48201 w 126019"/>
                  <a:gd name="connsiteY12" fmla="*/ 5908 h 120363"/>
                  <a:gd name="connsiteX13" fmla="*/ 61866 w 126019"/>
                  <a:gd name="connsiteY13" fmla="*/ 23710 h 120363"/>
                  <a:gd name="connsiteX14" fmla="*/ 48201 w 126019"/>
                  <a:gd name="connsiteY14" fmla="*/ 86948 h 120363"/>
                  <a:gd name="connsiteX15" fmla="*/ 24161 w 126019"/>
                  <a:gd name="connsiteY15" fmla="*/ 114581 h 120363"/>
                  <a:gd name="connsiteX16" fmla="*/ 11508 w 126019"/>
                  <a:gd name="connsiteY16" fmla="*/ 111127 h 120363"/>
                  <a:gd name="connsiteX17" fmla="*/ 23402 w 126019"/>
                  <a:gd name="connsiteY17" fmla="*/ 96779 h 120363"/>
                  <a:gd name="connsiteX18" fmla="*/ 14039 w 126019"/>
                  <a:gd name="connsiteY18" fmla="*/ 87479 h 120363"/>
                  <a:gd name="connsiteX19" fmla="*/ 121 w 126019"/>
                  <a:gd name="connsiteY19" fmla="*/ 102890 h 120363"/>
                  <a:gd name="connsiteX20" fmla="*/ 23908 w 126019"/>
                  <a:gd name="connsiteY20" fmla="*/ 120427 h 120363"/>
                  <a:gd name="connsiteX21" fmla="*/ 50478 w 126019"/>
                  <a:gd name="connsiteY21" fmla="*/ 100233 h 120363"/>
                  <a:gd name="connsiteX22" fmla="*/ 77808 w 126019"/>
                  <a:gd name="connsiteY22" fmla="*/ 120427 h 120363"/>
                  <a:gd name="connsiteX23" fmla="*/ 118296 w 126019"/>
                  <a:gd name="connsiteY23" fmla="*/ 79508 h 120363"/>
                  <a:gd name="connsiteX24" fmla="*/ 115259 w 126019"/>
                  <a:gd name="connsiteY24" fmla="*/ 76851 h 120363"/>
                  <a:gd name="connsiteX25" fmla="*/ 111970 w 126019"/>
                  <a:gd name="connsiteY25" fmla="*/ 79774 h 120363"/>
                  <a:gd name="connsiteX26" fmla="*/ 78314 w 126019"/>
                  <a:gd name="connsiteY26" fmla="*/ 114581 h 120363"/>
                  <a:gd name="connsiteX27" fmla="*/ 64396 w 126019"/>
                  <a:gd name="connsiteY27" fmla="*/ 97045 h 120363"/>
                  <a:gd name="connsiteX28" fmla="*/ 68698 w 126019"/>
                  <a:gd name="connsiteY28" fmla="*/ 73663 h 120363"/>
                  <a:gd name="connsiteX29" fmla="*/ 77302 w 126019"/>
                  <a:gd name="connsiteY29" fmla="*/ 37261 h 120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26019" h="120363">
                    <a:moveTo>
                      <a:pt x="77302" y="37261"/>
                    </a:moveTo>
                    <a:cubicBezTo>
                      <a:pt x="78820" y="30353"/>
                      <a:pt x="84640" y="5908"/>
                      <a:pt x="102354" y="5908"/>
                    </a:cubicBezTo>
                    <a:cubicBezTo>
                      <a:pt x="103619" y="5908"/>
                      <a:pt x="109692" y="5908"/>
                      <a:pt x="115006" y="9362"/>
                    </a:cubicBezTo>
                    <a:cubicBezTo>
                      <a:pt x="107921" y="10691"/>
                      <a:pt x="102860" y="17334"/>
                      <a:pt x="102860" y="23710"/>
                    </a:cubicBezTo>
                    <a:cubicBezTo>
                      <a:pt x="102860" y="27962"/>
                      <a:pt x="105643" y="33010"/>
                      <a:pt x="112476" y="33010"/>
                    </a:cubicBezTo>
                    <a:cubicBezTo>
                      <a:pt x="118043" y="33010"/>
                      <a:pt x="126141" y="28227"/>
                      <a:pt x="126141" y="17599"/>
                    </a:cubicBezTo>
                    <a:cubicBezTo>
                      <a:pt x="126141" y="3783"/>
                      <a:pt x="111211" y="63"/>
                      <a:pt x="102607" y="63"/>
                    </a:cubicBezTo>
                    <a:cubicBezTo>
                      <a:pt x="87930" y="63"/>
                      <a:pt x="79073" y="14145"/>
                      <a:pt x="76037" y="20256"/>
                    </a:cubicBezTo>
                    <a:cubicBezTo>
                      <a:pt x="69710" y="2720"/>
                      <a:pt x="56045" y="63"/>
                      <a:pt x="48707" y="63"/>
                    </a:cubicBezTo>
                    <a:cubicBezTo>
                      <a:pt x="22390" y="63"/>
                      <a:pt x="7966" y="34339"/>
                      <a:pt x="7966" y="40981"/>
                    </a:cubicBezTo>
                    <a:cubicBezTo>
                      <a:pt x="7966" y="43638"/>
                      <a:pt x="10496" y="43638"/>
                      <a:pt x="11002" y="43638"/>
                    </a:cubicBezTo>
                    <a:cubicBezTo>
                      <a:pt x="13027" y="43638"/>
                      <a:pt x="13786" y="43107"/>
                      <a:pt x="14292" y="40715"/>
                    </a:cubicBezTo>
                    <a:cubicBezTo>
                      <a:pt x="22896" y="12551"/>
                      <a:pt x="39597" y="5908"/>
                      <a:pt x="48201" y="5908"/>
                    </a:cubicBezTo>
                    <a:cubicBezTo>
                      <a:pt x="53009" y="5908"/>
                      <a:pt x="61866" y="8300"/>
                      <a:pt x="61866" y="23710"/>
                    </a:cubicBezTo>
                    <a:cubicBezTo>
                      <a:pt x="61866" y="31947"/>
                      <a:pt x="57564" y="49749"/>
                      <a:pt x="48201" y="86948"/>
                    </a:cubicBezTo>
                    <a:cubicBezTo>
                      <a:pt x="44152" y="103421"/>
                      <a:pt x="35295" y="114581"/>
                      <a:pt x="24161" y="114581"/>
                    </a:cubicBezTo>
                    <a:cubicBezTo>
                      <a:pt x="22643" y="114581"/>
                      <a:pt x="16823" y="114581"/>
                      <a:pt x="11508" y="111127"/>
                    </a:cubicBezTo>
                    <a:cubicBezTo>
                      <a:pt x="17835" y="109798"/>
                      <a:pt x="23402" y="104219"/>
                      <a:pt x="23402" y="96779"/>
                    </a:cubicBezTo>
                    <a:cubicBezTo>
                      <a:pt x="23402" y="89605"/>
                      <a:pt x="17835" y="87479"/>
                      <a:pt x="14039" y="87479"/>
                    </a:cubicBezTo>
                    <a:cubicBezTo>
                      <a:pt x="6447" y="87479"/>
                      <a:pt x="121" y="94388"/>
                      <a:pt x="121" y="102890"/>
                    </a:cubicBezTo>
                    <a:cubicBezTo>
                      <a:pt x="121" y="115112"/>
                      <a:pt x="12774" y="120427"/>
                      <a:pt x="23908" y="120427"/>
                    </a:cubicBezTo>
                    <a:cubicBezTo>
                      <a:pt x="40609" y="120427"/>
                      <a:pt x="49719" y="101827"/>
                      <a:pt x="50478" y="100233"/>
                    </a:cubicBezTo>
                    <a:cubicBezTo>
                      <a:pt x="53515" y="110064"/>
                      <a:pt x="62625" y="120427"/>
                      <a:pt x="77808" y="120427"/>
                    </a:cubicBezTo>
                    <a:cubicBezTo>
                      <a:pt x="103872" y="120427"/>
                      <a:pt x="118296" y="86151"/>
                      <a:pt x="118296" y="79508"/>
                    </a:cubicBezTo>
                    <a:cubicBezTo>
                      <a:pt x="118296" y="76851"/>
                      <a:pt x="116019" y="76851"/>
                      <a:pt x="115259" y="76851"/>
                    </a:cubicBezTo>
                    <a:cubicBezTo>
                      <a:pt x="112982" y="76851"/>
                      <a:pt x="112476" y="77914"/>
                      <a:pt x="111970" y="79774"/>
                    </a:cubicBezTo>
                    <a:cubicBezTo>
                      <a:pt x="103619" y="108204"/>
                      <a:pt x="86412" y="114581"/>
                      <a:pt x="78314" y="114581"/>
                    </a:cubicBezTo>
                    <a:cubicBezTo>
                      <a:pt x="68445" y="114581"/>
                      <a:pt x="64396" y="106079"/>
                      <a:pt x="64396" y="97045"/>
                    </a:cubicBezTo>
                    <a:cubicBezTo>
                      <a:pt x="64396" y="91199"/>
                      <a:pt x="65914" y="85354"/>
                      <a:pt x="68698" y="73663"/>
                    </a:cubicBezTo>
                    <a:lnTo>
                      <a:pt x="77302" y="3726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49" name="Forme libre : forme 148">
                <a:extLst>
                  <a:ext uri="{FF2B5EF4-FFF2-40B4-BE49-F238E27FC236}">
                    <a16:creationId xmlns:a16="http://schemas.microsoft.com/office/drawing/2014/main" id="{45267C4F-D13A-3FEC-5F27-5359FE75A811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5777819" y="4014655"/>
                <a:ext cx="58707" cy="265703"/>
              </a:xfrm>
              <a:custGeom>
                <a:avLst/>
                <a:gdLst>
                  <a:gd name="connsiteX0" fmla="*/ 58835 w 58707"/>
                  <a:gd name="connsiteY0" fmla="*/ 132915 h 265703"/>
                  <a:gd name="connsiteX1" fmla="*/ 42133 w 58707"/>
                  <a:gd name="connsiteY1" fmla="*/ 50015 h 265703"/>
                  <a:gd name="connsiteX2" fmla="*/ 2657 w 58707"/>
                  <a:gd name="connsiteY2" fmla="*/ 63 h 265703"/>
                  <a:gd name="connsiteX3" fmla="*/ 127 w 58707"/>
                  <a:gd name="connsiteY3" fmla="*/ 2720 h 265703"/>
                  <a:gd name="connsiteX4" fmla="*/ 4935 w 58707"/>
                  <a:gd name="connsiteY4" fmla="*/ 8831 h 265703"/>
                  <a:gd name="connsiteX5" fmla="*/ 44158 w 58707"/>
                  <a:gd name="connsiteY5" fmla="*/ 132915 h 265703"/>
                  <a:gd name="connsiteX6" fmla="*/ 3417 w 58707"/>
                  <a:gd name="connsiteY6" fmla="*/ 258592 h 265703"/>
                  <a:gd name="connsiteX7" fmla="*/ 127 w 58707"/>
                  <a:gd name="connsiteY7" fmla="*/ 263109 h 265703"/>
                  <a:gd name="connsiteX8" fmla="*/ 2657 w 58707"/>
                  <a:gd name="connsiteY8" fmla="*/ 265766 h 265703"/>
                  <a:gd name="connsiteX9" fmla="*/ 42893 w 58707"/>
                  <a:gd name="connsiteY9" fmla="*/ 213954 h 265703"/>
                  <a:gd name="connsiteX10" fmla="*/ 58835 w 58707"/>
                  <a:gd name="connsiteY10" fmla="*/ 132915 h 26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707" h="265703">
                    <a:moveTo>
                      <a:pt x="58835" y="132915"/>
                    </a:moveTo>
                    <a:cubicBezTo>
                      <a:pt x="58835" y="112190"/>
                      <a:pt x="56051" y="80040"/>
                      <a:pt x="42133" y="50015"/>
                    </a:cubicBezTo>
                    <a:cubicBezTo>
                      <a:pt x="26950" y="17334"/>
                      <a:pt x="5188" y="63"/>
                      <a:pt x="2657" y="63"/>
                    </a:cubicBezTo>
                    <a:cubicBezTo>
                      <a:pt x="1139" y="63"/>
                      <a:pt x="127" y="1126"/>
                      <a:pt x="127" y="2720"/>
                    </a:cubicBezTo>
                    <a:cubicBezTo>
                      <a:pt x="127" y="3517"/>
                      <a:pt x="127" y="4048"/>
                      <a:pt x="4935" y="8831"/>
                    </a:cubicBezTo>
                    <a:cubicBezTo>
                      <a:pt x="29734" y="35136"/>
                      <a:pt x="44158" y="77383"/>
                      <a:pt x="44158" y="132915"/>
                    </a:cubicBezTo>
                    <a:cubicBezTo>
                      <a:pt x="44158" y="178350"/>
                      <a:pt x="34795" y="225114"/>
                      <a:pt x="3417" y="258592"/>
                    </a:cubicBezTo>
                    <a:cubicBezTo>
                      <a:pt x="127" y="261781"/>
                      <a:pt x="127" y="262312"/>
                      <a:pt x="127" y="263109"/>
                    </a:cubicBezTo>
                    <a:cubicBezTo>
                      <a:pt x="127" y="264704"/>
                      <a:pt x="1139" y="265766"/>
                      <a:pt x="2657" y="265766"/>
                    </a:cubicBezTo>
                    <a:cubicBezTo>
                      <a:pt x="5188" y="265766"/>
                      <a:pt x="27963" y="247699"/>
                      <a:pt x="42893" y="213954"/>
                    </a:cubicBezTo>
                    <a:cubicBezTo>
                      <a:pt x="55798" y="184727"/>
                      <a:pt x="58835" y="155234"/>
                      <a:pt x="58835" y="1329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2000">
                  <a:latin typeface="Abadi Extra Light" panose="020B0204020104020204" pitchFamily="34" charset="0"/>
                </a:endParaRPr>
              </a:p>
            </p:txBody>
          </p:sp>
        </p:grpSp>
        <p:sp>
          <p:nvSpPr>
            <p:cNvPr id="134" name="TextBox 5 1 2 4 1 2">
              <a:extLst>
                <a:ext uri="{FF2B5EF4-FFF2-40B4-BE49-F238E27FC236}">
                  <a16:creationId xmlns:a16="http://schemas.microsoft.com/office/drawing/2014/main" id="{E51F4FBD-7EF8-4C6C-CBFC-B07175ABB5AA}"/>
                </a:ext>
              </a:extLst>
            </p:cNvPr>
            <p:cNvSpPr txBox="1"/>
            <p:nvPr/>
          </p:nvSpPr>
          <p:spPr>
            <a:xfrm>
              <a:off x="5567134" y="4429147"/>
              <a:ext cx="638862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2400" dirty="0">
                  <a:latin typeface="Abadi Extra Light" panose="020B0204020104020204" pitchFamily="34" charset="0"/>
                  <a:cs typeface="Calibri"/>
                </a:rPr>
                <a:t>=</a:t>
              </a:r>
            </a:p>
          </p:txBody>
        </p:sp>
        <p:sp>
          <p:nvSpPr>
            <p:cNvPr id="135" name="TextBox 5 1 2 4 2 3">
              <a:extLst>
                <a:ext uri="{FF2B5EF4-FFF2-40B4-BE49-F238E27FC236}">
                  <a16:creationId xmlns:a16="http://schemas.microsoft.com/office/drawing/2014/main" id="{BF254D49-5E9F-31CF-4BF6-819DF75AAFDB}"/>
                </a:ext>
              </a:extLst>
            </p:cNvPr>
            <p:cNvSpPr txBox="1"/>
            <p:nvPr/>
          </p:nvSpPr>
          <p:spPr>
            <a:xfrm>
              <a:off x="7401891" y="4428328"/>
              <a:ext cx="638862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2400" dirty="0">
                  <a:latin typeface="Abadi Extra Light" panose="020B0204020104020204" pitchFamily="34" charset="0"/>
                  <a:cs typeface="Calibri"/>
                </a:rPr>
                <a:t>+</a:t>
              </a:r>
            </a:p>
          </p:txBody>
        </p:sp>
      </p:grpSp>
      <p:grpSp>
        <p:nvGrpSpPr>
          <p:cNvPr id="233" name="Groupe 232" descr="\documentclass{article}&#10;\usepackage{amsmath}&#10;\pagestyle{empty}&#10;\begin{document}&#10;&#10;$\mathcal{L}_{variation~totale}(\vec{x})$&#10;&#10;&#10;\end{document}" title="IguanaTex Vector Display">
            <a:extLst>
              <a:ext uri="{FF2B5EF4-FFF2-40B4-BE49-F238E27FC236}">
                <a16:creationId xmlns:a16="http://schemas.microsoft.com/office/drawing/2014/main" id="{92D93D25-9A64-BAAC-28D1-0DC4682151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185080" y="5719234"/>
            <a:ext cx="1999411" cy="271187"/>
            <a:chOff x="11221626" y="6940986"/>
            <a:chExt cx="1999411" cy="271187"/>
          </a:xfrm>
        </p:grpSpPr>
        <p:sp>
          <p:nvSpPr>
            <p:cNvPr id="213" name="Forme libre : forme 212">
              <a:extLst>
                <a:ext uri="{FF2B5EF4-FFF2-40B4-BE49-F238E27FC236}">
                  <a16:creationId xmlns:a16="http://schemas.microsoft.com/office/drawing/2014/main" id="{1B9655F9-7AF4-79FF-6135-C3E2DE90508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221626" y="6953189"/>
              <a:ext cx="159892" cy="197152"/>
            </a:xfrm>
            <a:custGeom>
              <a:avLst/>
              <a:gdLst>
                <a:gd name="connsiteX0" fmla="*/ 38256 w 159892"/>
                <a:gd name="connsiteY0" fmla="*/ 166029 h 197152"/>
                <a:gd name="connsiteX1" fmla="*/ 59780 w 159892"/>
                <a:gd name="connsiteY1" fmla="*/ 111521 h 197152"/>
                <a:gd name="connsiteX2" fmla="*/ 94372 w 159892"/>
                <a:gd name="connsiteY2" fmla="*/ 22842 h 197152"/>
                <a:gd name="connsiteX3" fmla="*/ 107697 w 159892"/>
                <a:gd name="connsiteY3" fmla="*/ 16876 h 197152"/>
                <a:gd name="connsiteX4" fmla="*/ 125889 w 159892"/>
                <a:gd name="connsiteY4" fmla="*/ 39385 h 197152"/>
                <a:gd name="connsiteX5" fmla="*/ 124608 w 159892"/>
                <a:gd name="connsiteY5" fmla="*/ 49419 h 197152"/>
                <a:gd name="connsiteX6" fmla="*/ 126402 w 159892"/>
                <a:gd name="connsiteY6" fmla="*/ 51317 h 197152"/>
                <a:gd name="connsiteX7" fmla="*/ 143826 w 159892"/>
                <a:gd name="connsiteY7" fmla="*/ 43453 h 197152"/>
                <a:gd name="connsiteX8" fmla="*/ 150744 w 159892"/>
                <a:gd name="connsiteY8" fmla="*/ 25826 h 197152"/>
                <a:gd name="connsiteX9" fmla="*/ 129220 w 159892"/>
                <a:gd name="connsiteY9" fmla="*/ 63 h 197152"/>
                <a:gd name="connsiteX10" fmla="*/ 73361 w 159892"/>
                <a:gd name="connsiteY10" fmla="*/ 29080 h 197152"/>
                <a:gd name="connsiteX11" fmla="*/ 35950 w 159892"/>
                <a:gd name="connsiteY11" fmla="*/ 120470 h 197152"/>
                <a:gd name="connsiteX12" fmla="*/ 21601 w 159892"/>
                <a:gd name="connsiteY12" fmla="*/ 163860 h 197152"/>
                <a:gd name="connsiteX13" fmla="*/ 9558 w 159892"/>
                <a:gd name="connsiteY13" fmla="*/ 182572 h 197152"/>
                <a:gd name="connsiteX14" fmla="*/ 77 w 159892"/>
                <a:gd name="connsiteY14" fmla="*/ 195589 h 197152"/>
                <a:gd name="connsiteX15" fmla="*/ 2383 w 159892"/>
                <a:gd name="connsiteY15" fmla="*/ 197216 h 197152"/>
                <a:gd name="connsiteX16" fmla="*/ 15451 w 159892"/>
                <a:gd name="connsiteY16" fmla="*/ 191521 h 197152"/>
                <a:gd name="connsiteX17" fmla="*/ 26213 w 159892"/>
                <a:gd name="connsiteY17" fmla="*/ 181758 h 197152"/>
                <a:gd name="connsiteX18" fmla="*/ 64136 w 159892"/>
                <a:gd name="connsiteY18" fmla="*/ 189351 h 197152"/>
                <a:gd name="connsiteX19" fmla="*/ 103340 w 159892"/>
                <a:gd name="connsiteY19" fmla="*/ 197216 h 197152"/>
                <a:gd name="connsiteX20" fmla="*/ 153307 w 159892"/>
                <a:gd name="connsiteY20" fmla="*/ 168741 h 197152"/>
                <a:gd name="connsiteX21" fmla="*/ 159969 w 159892"/>
                <a:gd name="connsiteY21" fmla="*/ 153826 h 197152"/>
                <a:gd name="connsiteX22" fmla="*/ 158175 w 159892"/>
                <a:gd name="connsiteY22" fmla="*/ 151928 h 197152"/>
                <a:gd name="connsiteX23" fmla="*/ 143570 w 159892"/>
                <a:gd name="connsiteY23" fmla="*/ 158165 h 197152"/>
                <a:gd name="connsiteX24" fmla="*/ 134601 w 159892"/>
                <a:gd name="connsiteY24" fmla="*/ 169012 h 197152"/>
                <a:gd name="connsiteX25" fmla="*/ 130758 w 159892"/>
                <a:gd name="connsiteY25" fmla="*/ 177148 h 197152"/>
                <a:gd name="connsiteX26" fmla="*/ 124608 w 159892"/>
                <a:gd name="connsiteY26" fmla="*/ 180402 h 197152"/>
                <a:gd name="connsiteX27" fmla="*/ 82585 w 159892"/>
                <a:gd name="connsiteY27" fmla="*/ 171453 h 197152"/>
                <a:gd name="connsiteX28" fmla="*/ 48506 w 159892"/>
                <a:gd name="connsiteY28" fmla="*/ 164944 h 197152"/>
                <a:gd name="connsiteX29" fmla="*/ 38256 w 159892"/>
                <a:gd name="connsiteY29" fmla="*/ 166029 h 19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892" h="197152">
                  <a:moveTo>
                    <a:pt x="38256" y="166029"/>
                  </a:moveTo>
                  <a:cubicBezTo>
                    <a:pt x="52093" y="143250"/>
                    <a:pt x="56449" y="125894"/>
                    <a:pt x="59780" y="111521"/>
                  </a:cubicBezTo>
                  <a:cubicBezTo>
                    <a:pt x="68748" y="74097"/>
                    <a:pt x="78485" y="41554"/>
                    <a:pt x="94372" y="22842"/>
                  </a:cubicBezTo>
                  <a:cubicBezTo>
                    <a:pt x="97447" y="19317"/>
                    <a:pt x="99497" y="16876"/>
                    <a:pt x="107697" y="16876"/>
                  </a:cubicBezTo>
                  <a:cubicBezTo>
                    <a:pt x="125377" y="16876"/>
                    <a:pt x="125889" y="35588"/>
                    <a:pt x="125889" y="39385"/>
                  </a:cubicBezTo>
                  <a:cubicBezTo>
                    <a:pt x="125889" y="44266"/>
                    <a:pt x="124608" y="48063"/>
                    <a:pt x="124608" y="49419"/>
                  </a:cubicBezTo>
                  <a:cubicBezTo>
                    <a:pt x="124608" y="51317"/>
                    <a:pt x="126146" y="51317"/>
                    <a:pt x="126402" y="51317"/>
                  </a:cubicBezTo>
                  <a:cubicBezTo>
                    <a:pt x="130502" y="51317"/>
                    <a:pt x="137420" y="48334"/>
                    <a:pt x="143826" y="43453"/>
                  </a:cubicBezTo>
                  <a:cubicBezTo>
                    <a:pt x="148438" y="39656"/>
                    <a:pt x="150744" y="36944"/>
                    <a:pt x="150744" y="25826"/>
                  </a:cubicBezTo>
                  <a:cubicBezTo>
                    <a:pt x="150744" y="11181"/>
                    <a:pt x="143570" y="63"/>
                    <a:pt x="129220" y="63"/>
                  </a:cubicBezTo>
                  <a:cubicBezTo>
                    <a:pt x="121021" y="63"/>
                    <a:pt x="98472" y="2232"/>
                    <a:pt x="73361" y="29080"/>
                  </a:cubicBezTo>
                  <a:cubicBezTo>
                    <a:pt x="52862" y="51317"/>
                    <a:pt x="40818" y="100131"/>
                    <a:pt x="35950" y="120470"/>
                  </a:cubicBezTo>
                  <a:cubicBezTo>
                    <a:pt x="31338" y="139182"/>
                    <a:pt x="29288" y="147589"/>
                    <a:pt x="21601" y="163860"/>
                  </a:cubicBezTo>
                  <a:cubicBezTo>
                    <a:pt x="19807" y="167114"/>
                    <a:pt x="13145" y="179046"/>
                    <a:pt x="9558" y="182572"/>
                  </a:cubicBezTo>
                  <a:cubicBezTo>
                    <a:pt x="2639" y="189351"/>
                    <a:pt x="77" y="194233"/>
                    <a:pt x="77" y="195589"/>
                  </a:cubicBezTo>
                  <a:cubicBezTo>
                    <a:pt x="77" y="196131"/>
                    <a:pt x="589" y="197216"/>
                    <a:pt x="2383" y="197216"/>
                  </a:cubicBezTo>
                  <a:cubicBezTo>
                    <a:pt x="3408" y="197216"/>
                    <a:pt x="8789" y="196131"/>
                    <a:pt x="15451" y="191521"/>
                  </a:cubicBezTo>
                  <a:cubicBezTo>
                    <a:pt x="19807" y="188809"/>
                    <a:pt x="20319" y="188267"/>
                    <a:pt x="26213" y="181758"/>
                  </a:cubicBezTo>
                  <a:cubicBezTo>
                    <a:pt x="39025" y="182029"/>
                    <a:pt x="47993" y="184470"/>
                    <a:pt x="64136" y="189351"/>
                  </a:cubicBezTo>
                  <a:cubicBezTo>
                    <a:pt x="77204" y="193148"/>
                    <a:pt x="90272" y="197216"/>
                    <a:pt x="103340" y="197216"/>
                  </a:cubicBezTo>
                  <a:cubicBezTo>
                    <a:pt x="124096" y="197216"/>
                    <a:pt x="145107" y="180673"/>
                    <a:pt x="153307" y="168741"/>
                  </a:cubicBezTo>
                  <a:cubicBezTo>
                    <a:pt x="158432" y="161419"/>
                    <a:pt x="159969" y="154639"/>
                    <a:pt x="159969" y="153826"/>
                  </a:cubicBezTo>
                  <a:cubicBezTo>
                    <a:pt x="159969" y="151928"/>
                    <a:pt x="158432" y="151928"/>
                    <a:pt x="158175" y="151928"/>
                  </a:cubicBezTo>
                  <a:cubicBezTo>
                    <a:pt x="154076" y="151928"/>
                    <a:pt x="147926" y="154911"/>
                    <a:pt x="143570" y="158165"/>
                  </a:cubicBezTo>
                  <a:cubicBezTo>
                    <a:pt x="136651" y="162775"/>
                    <a:pt x="136139" y="164402"/>
                    <a:pt x="134601" y="169012"/>
                  </a:cubicBezTo>
                  <a:cubicBezTo>
                    <a:pt x="133320" y="173351"/>
                    <a:pt x="131783" y="175521"/>
                    <a:pt x="130758" y="177148"/>
                  </a:cubicBezTo>
                  <a:cubicBezTo>
                    <a:pt x="128708" y="180402"/>
                    <a:pt x="128452" y="180402"/>
                    <a:pt x="124608" y="180402"/>
                  </a:cubicBezTo>
                  <a:cubicBezTo>
                    <a:pt x="112309" y="180402"/>
                    <a:pt x="99497" y="176334"/>
                    <a:pt x="82585" y="171453"/>
                  </a:cubicBezTo>
                  <a:cubicBezTo>
                    <a:pt x="75411" y="169283"/>
                    <a:pt x="61317" y="164944"/>
                    <a:pt x="48506" y="164944"/>
                  </a:cubicBezTo>
                  <a:cubicBezTo>
                    <a:pt x="45175" y="164944"/>
                    <a:pt x="41587" y="165216"/>
                    <a:pt x="38256" y="166029"/>
                  </a:cubicBezTo>
                  <a:close/>
                </a:path>
              </a:pathLst>
            </a:custGeom>
            <a:solidFill>
              <a:srgbClr val="000000"/>
            </a:solidFill>
            <a:ln w="2522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000">
                <a:latin typeface="Abadi Extra Light" panose="020B0204020104020204" pitchFamily="34" charset="0"/>
              </a:endParaRPr>
            </a:p>
          </p:txBody>
        </p:sp>
        <p:sp>
          <p:nvSpPr>
            <p:cNvPr id="214" name="Forme libre : forme 213">
              <a:extLst>
                <a:ext uri="{FF2B5EF4-FFF2-40B4-BE49-F238E27FC236}">
                  <a16:creationId xmlns:a16="http://schemas.microsoft.com/office/drawing/2014/main" id="{4018BBC8-8999-30D3-045E-8220EF1435D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1398847" y="7101148"/>
              <a:ext cx="87351" cy="85803"/>
            </a:xfrm>
            <a:custGeom>
              <a:avLst/>
              <a:gdLst>
                <a:gd name="connsiteX0" fmla="*/ 87435 w 87351"/>
                <a:gd name="connsiteY0" fmla="*/ 15061 h 85803"/>
                <a:gd name="connsiteX1" fmla="*/ 78467 w 87351"/>
                <a:gd name="connsiteY1" fmla="*/ 64 h 85803"/>
                <a:gd name="connsiteX2" fmla="*/ 68781 w 87351"/>
                <a:gd name="connsiteY2" fmla="*/ 10125 h 85803"/>
                <a:gd name="connsiteX3" fmla="*/ 71830 w 87351"/>
                <a:gd name="connsiteY3" fmla="*/ 16010 h 85803"/>
                <a:gd name="connsiteX4" fmla="*/ 78467 w 87351"/>
                <a:gd name="connsiteY4" fmla="*/ 31197 h 85803"/>
                <a:gd name="connsiteX5" fmla="*/ 45284 w 87351"/>
                <a:gd name="connsiteY5" fmla="*/ 80553 h 85803"/>
                <a:gd name="connsiteX6" fmla="*/ 30755 w 87351"/>
                <a:gd name="connsiteY6" fmla="*/ 63658 h 85803"/>
                <a:gd name="connsiteX7" fmla="*/ 40620 w 87351"/>
                <a:gd name="connsiteY7" fmla="*/ 26641 h 85803"/>
                <a:gd name="connsiteX8" fmla="*/ 43131 w 87351"/>
                <a:gd name="connsiteY8" fmla="*/ 16580 h 85803"/>
                <a:gd name="connsiteX9" fmla="*/ 26092 w 87351"/>
                <a:gd name="connsiteY9" fmla="*/ 254 h 85803"/>
                <a:gd name="connsiteX10" fmla="*/ 84 w 87351"/>
                <a:gd name="connsiteY10" fmla="*/ 29298 h 85803"/>
                <a:gd name="connsiteX11" fmla="*/ 3133 w 87351"/>
                <a:gd name="connsiteY11" fmla="*/ 31766 h 85803"/>
                <a:gd name="connsiteX12" fmla="*/ 6361 w 87351"/>
                <a:gd name="connsiteY12" fmla="*/ 28729 h 85803"/>
                <a:gd name="connsiteX13" fmla="*/ 25554 w 87351"/>
                <a:gd name="connsiteY13" fmla="*/ 5569 h 85803"/>
                <a:gd name="connsiteX14" fmla="*/ 30038 w 87351"/>
                <a:gd name="connsiteY14" fmla="*/ 12213 h 85803"/>
                <a:gd name="connsiteX15" fmla="*/ 26809 w 87351"/>
                <a:gd name="connsiteY15" fmla="*/ 24932 h 85803"/>
                <a:gd name="connsiteX16" fmla="*/ 17123 w 87351"/>
                <a:gd name="connsiteY16" fmla="*/ 61000 h 85803"/>
                <a:gd name="connsiteX17" fmla="*/ 44746 w 87351"/>
                <a:gd name="connsiteY17" fmla="*/ 85868 h 85803"/>
                <a:gd name="connsiteX18" fmla="*/ 87435 w 87351"/>
                <a:gd name="connsiteY18" fmla="*/ 15061 h 8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7351" h="85803">
                  <a:moveTo>
                    <a:pt x="87435" y="15061"/>
                  </a:moveTo>
                  <a:cubicBezTo>
                    <a:pt x="87435" y="254"/>
                    <a:pt x="79005" y="64"/>
                    <a:pt x="78467" y="64"/>
                  </a:cubicBezTo>
                  <a:cubicBezTo>
                    <a:pt x="73803" y="64"/>
                    <a:pt x="68781" y="5190"/>
                    <a:pt x="68781" y="10125"/>
                  </a:cubicBezTo>
                  <a:cubicBezTo>
                    <a:pt x="68781" y="13352"/>
                    <a:pt x="70575" y="14871"/>
                    <a:pt x="71830" y="16010"/>
                  </a:cubicBezTo>
                  <a:cubicBezTo>
                    <a:pt x="74879" y="18668"/>
                    <a:pt x="78467" y="23603"/>
                    <a:pt x="78467" y="31197"/>
                  </a:cubicBezTo>
                  <a:cubicBezTo>
                    <a:pt x="78467" y="39739"/>
                    <a:pt x="66628" y="80553"/>
                    <a:pt x="45284" y="80553"/>
                  </a:cubicBezTo>
                  <a:cubicBezTo>
                    <a:pt x="30755" y="80553"/>
                    <a:pt x="30755" y="66885"/>
                    <a:pt x="30755" y="63658"/>
                  </a:cubicBezTo>
                  <a:cubicBezTo>
                    <a:pt x="30755" y="54925"/>
                    <a:pt x="33984" y="44295"/>
                    <a:pt x="40620" y="26641"/>
                  </a:cubicBezTo>
                  <a:cubicBezTo>
                    <a:pt x="42055" y="22654"/>
                    <a:pt x="43131" y="19807"/>
                    <a:pt x="43131" y="16580"/>
                  </a:cubicBezTo>
                  <a:cubicBezTo>
                    <a:pt x="43131" y="6708"/>
                    <a:pt x="35239" y="254"/>
                    <a:pt x="26092" y="254"/>
                  </a:cubicBezTo>
                  <a:cubicBezTo>
                    <a:pt x="8155" y="254"/>
                    <a:pt x="84" y="26261"/>
                    <a:pt x="84" y="29298"/>
                  </a:cubicBezTo>
                  <a:cubicBezTo>
                    <a:pt x="84" y="31766"/>
                    <a:pt x="2595" y="31766"/>
                    <a:pt x="3133" y="31766"/>
                  </a:cubicBezTo>
                  <a:cubicBezTo>
                    <a:pt x="5644" y="31766"/>
                    <a:pt x="5823" y="30817"/>
                    <a:pt x="6361" y="28729"/>
                  </a:cubicBezTo>
                  <a:cubicBezTo>
                    <a:pt x="10666" y="13163"/>
                    <a:pt x="18379" y="5569"/>
                    <a:pt x="25554" y="5569"/>
                  </a:cubicBezTo>
                  <a:cubicBezTo>
                    <a:pt x="28603" y="5569"/>
                    <a:pt x="30038" y="7657"/>
                    <a:pt x="30038" y="12213"/>
                  </a:cubicBezTo>
                  <a:cubicBezTo>
                    <a:pt x="30038" y="16580"/>
                    <a:pt x="28603" y="20566"/>
                    <a:pt x="26809" y="24932"/>
                  </a:cubicBezTo>
                  <a:cubicBezTo>
                    <a:pt x="19096" y="46003"/>
                    <a:pt x="17123" y="54166"/>
                    <a:pt x="17123" y="61000"/>
                  </a:cubicBezTo>
                  <a:cubicBezTo>
                    <a:pt x="17123" y="79793"/>
                    <a:pt x="31114" y="85868"/>
                    <a:pt x="44746" y="85868"/>
                  </a:cubicBezTo>
                  <a:cubicBezTo>
                    <a:pt x="74879" y="85868"/>
                    <a:pt x="87435" y="30627"/>
                    <a:pt x="87435" y="15061"/>
                  </a:cubicBezTo>
                  <a:close/>
                </a:path>
              </a:pathLst>
            </a:custGeom>
            <a:solidFill>
              <a:srgbClr val="000000"/>
            </a:solidFill>
            <a:ln w="2522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000">
                <a:latin typeface="Abadi Extra Light" panose="020B0204020104020204" pitchFamily="34" charset="0"/>
              </a:endParaRPr>
            </a:p>
          </p:txBody>
        </p:sp>
        <p:sp>
          <p:nvSpPr>
            <p:cNvPr id="215" name="Forme libre : forme 214">
              <a:extLst>
                <a:ext uri="{FF2B5EF4-FFF2-40B4-BE49-F238E27FC236}">
                  <a16:creationId xmlns:a16="http://schemas.microsoft.com/office/drawing/2014/main" id="{DE814323-B3DD-6CD8-08F0-2AB6324193A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1510289" y="7101338"/>
              <a:ext cx="91476" cy="85613"/>
            </a:xfrm>
            <a:custGeom>
              <a:avLst/>
              <a:gdLst>
                <a:gd name="connsiteX0" fmla="*/ 64839 w 91476"/>
                <a:gd name="connsiteY0" fmla="*/ 11264 h 85613"/>
                <a:gd name="connsiteX1" fmla="*/ 46364 w 91476"/>
                <a:gd name="connsiteY1" fmla="*/ 64 h 85613"/>
                <a:gd name="connsiteX2" fmla="*/ 88 w 91476"/>
                <a:gd name="connsiteY2" fmla="*/ 54166 h 85613"/>
                <a:gd name="connsiteX3" fmla="*/ 27172 w 91476"/>
                <a:gd name="connsiteY3" fmla="*/ 85678 h 85613"/>
                <a:gd name="connsiteX4" fmla="*/ 52642 w 91476"/>
                <a:gd name="connsiteY4" fmla="*/ 72390 h 85613"/>
                <a:gd name="connsiteX5" fmla="*/ 71117 w 91476"/>
                <a:gd name="connsiteY5" fmla="*/ 85678 h 85613"/>
                <a:gd name="connsiteX6" fmla="*/ 85287 w 91476"/>
                <a:gd name="connsiteY6" fmla="*/ 75617 h 85613"/>
                <a:gd name="connsiteX7" fmla="*/ 91565 w 91476"/>
                <a:gd name="connsiteY7" fmla="*/ 56634 h 85613"/>
                <a:gd name="connsiteX8" fmla="*/ 88695 w 91476"/>
                <a:gd name="connsiteY8" fmla="*/ 54166 h 85613"/>
                <a:gd name="connsiteX9" fmla="*/ 84749 w 91476"/>
                <a:gd name="connsiteY9" fmla="*/ 60051 h 85613"/>
                <a:gd name="connsiteX10" fmla="*/ 71655 w 91476"/>
                <a:gd name="connsiteY10" fmla="*/ 80363 h 85613"/>
                <a:gd name="connsiteX11" fmla="*/ 65736 w 91476"/>
                <a:gd name="connsiteY11" fmla="*/ 71061 h 85613"/>
                <a:gd name="connsiteX12" fmla="*/ 68426 w 91476"/>
                <a:gd name="connsiteY12" fmla="*/ 56064 h 85613"/>
                <a:gd name="connsiteX13" fmla="*/ 72372 w 91476"/>
                <a:gd name="connsiteY13" fmla="*/ 38980 h 85613"/>
                <a:gd name="connsiteX14" fmla="*/ 75960 w 91476"/>
                <a:gd name="connsiteY14" fmla="*/ 24552 h 85613"/>
                <a:gd name="connsiteX15" fmla="*/ 79188 w 91476"/>
                <a:gd name="connsiteY15" fmla="*/ 9746 h 85613"/>
                <a:gd name="connsiteX16" fmla="*/ 73090 w 91476"/>
                <a:gd name="connsiteY16" fmla="*/ 3671 h 85613"/>
                <a:gd name="connsiteX17" fmla="*/ 64839 w 91476"/>
                <a:gd name="connsiteY17" fmla="*/ 11264 h 85613"/>
                <a:gd name="connsiteX18" fmla="*/ 53360 w 91476"/>
                <a:gd name="connsiteY18" fmla="*/ 60051 h 85613"/>
                <a:gd name="connsiteX19" fmla="*/ 44212 w 91476"/>
                <a:gd name="connsiteY19" fmla="*/ 72770 h 85613"/>
                <a:gd name="connsiteX20" fmla="*/ 27710 w 91476"/>
                <a:gd name="connsiteY20" fmla="*/ 80363 h 85613"/>
                <a:gd name="connsiteX21" fmla="*/ 14616 w 91476"/>
                <a:gd name="connsiteY21" fmla="*/ 61949 h 85613"/>
                <a:gd name="connsiteX22" fmla="*/ 23944 w 91476"/>
                <a:gd name="connsiteY22" fmla="*/ 23413 h 85613"/>
                <a:gd name="connsiteX23" fmla="*/ 46364 w 91476"/>
                <a:gd name="connsiteY23" fmla="*/ 5380 h 85613"/>
                <a:gd name="connsiteX24" fmla="*/ 62328 w 91476"/>
                <a:gd name="connsiteY24" fmla="*/ 21895 h 85613"/>
                <a:gd name="connsiteX25" fmla="*/ 61790 w 91476"/>
                <a:gd name="connsiteY25" fmla="*/ 24552 h 85613"/>
                <a:gd name="connsiteX26" fmla="*/ 53360 w 91476"/>
                <a:gd name="connsiteY26" fmla="*/ 60051 h 8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1476" h="85613">
                  <a:moveTo>
                    <a:pt x="64839" y="11264"/>
                  </a:moveTo>
                  <a:cubicBezTo>
                    <a:pt x="61072" y="5000"/>
                    <a:pt x="54974" y="64"/>
                    <a:pt x="46364" y="64"/>
                  </a:cubicBezTo>
                  <a:cubicBezTo>
                    <a:pt x="23405" y="64"/>
                    <a:pt x="88" y="26830"/>
                    <a:pt x="88" y="54166"/>
                  </a:cubicBezTo>
                  <a:cubicBezTo>
                    <a:pt x="88" y="72580"/>
                    <a:pt x="11747" y="85678"/>
                    <a:pt x="27172" y="85678"/>
                  </a:cubicBezTo>
                  <a:cubicBezTo>
                    <a:pt x="36858" y="85678"/>
                    <a:pt x="45467" y="79793"/>
                    <a:pt x="52642" y="72390"/>
                  </a:cubicBezTo>
                  <a:cubicBezTo>
                    <a:pt x="56050" y="83780"/>
                    <a:pt x="66453" y="85678"/>
                    <a:pt x="71117" y="85678"/>
                  </a:cubicBezTo>
                  <a:cubicBezTo>
                    <a:pt x="77574" y="85678"/>
                    <a:pt x="82058" y="81502"/>
                    <a:pt x="85287" y="75617"/>
                  </a:cubicBezTo>
                  <a:cubicBezTo>
                    <a:pt x="89233" y="68214"/>
                    <a:pt x="91565" y="57393"/>
                    <a:pt x="91565" y="56634"/>
                  </a:cubicBezTo>
                  <a:cubicBezTo>
                    <a:pt x="91565" y="54166"/>
                    <a:pt x="89233" y="54166"/>
                    <a:pt x="88695" y="54166"/>
                  </a:cubicBezTo>
                  <a:cubicBezTo>
                    <a:pt x="86184" y="54166"/>
                    <a:pt x="86004" y="54925"/>
                    <a:pt x="84749" y="60051"/>
                  </a:cubicBezTo>
                  <a:cubicBezTo>
                    <a:pt x="82596" y="69163"/>
                    <a:pt x="79188" y="80363"/>
                    <a:pt x="71655" y="80363"/>
                  </a:cubicBezTo>
                  <a:cubicBezTo>
                    <a:pt x="66991" y="80363"/>
                    <a:pt x="65736" y="76186"/>
                    <a:pt x="65736" y="71061"/>
                  </a:cubicBezTo>
                  <a:cubicBezTo>
                    <a:pt x="65736" y="67834"/>
                    <a:pt x="67171" y="61000"/>
                    <a:pt x="68426" y="56064"/>
                  </a:cubicBezTo>
                  <a:cubicBezTo>
                    <a:pt x="69682" y="50939"/>
                    <a:pt x="71476" y="43156"/>
                    <a:pt x="72372" y="38980"/>
                  </a:cubicBezTo>
                  <a:lnTo>
                    <a:pt x="75960" y="24552"/>
                  </a:lnTo>
                  <a:cubicBezTo>
                    <a:pt x="77036" y="19617"/>
                    <a:pt x="79188" y="10695"/>
                    <a:pt x="79188" y="9746"/>
                  </a:cubicBezTo>
                  <a:cubicBezTo>
                    <a:pt x="79188" y="5569"/>
                    <a:pt x="75960" y="3671"/>
                    <a:pt x="73090" y="3671"/>
                  </a:cubicBezTo>
                  <a:cubicBezTo>
                    <a:pt x="70041" y="3671"/>
                    <a:pt x="65915" y="5949"/>
                    <a:pt x="64839" y="11264"/>
                  </a:cubicBezTo>
                  <a:close/>
                  <a:moveTo>
                    <a:pt x="53360" y="60051"/>
                  </a:moveTo>
                  <a:cubicBezTo>
                    <a:pt x="52104" y="65366"/>
                    <a:pt x="48158" y="69163"/>
                    <a:pt x="44212" y="72770"/>
                  </a:cubicBezTo>
                  <a:cubicBezTo>
                    <a:pt x="42598" y="74288"/>
                    <a:pt x="35423" y="80363"/>
                    <a:pt x="27710" y="80363"/>
                  </a:cubicBezTo>
                  <a:cubicBezTo>
                    <a:pt x="21074" y="80363"/>
                    <a:pt x="14616" y="75427"/>
                    <a:pt x="14616" y="61949"/>
                  </a:cubicBezTo>
                  <a:cubicBezTo>
                    <a:pt x="14616" y="51888"/>
                    <a:pt x="19818" y="31007"/>
                    <a:pt x="23944" y="23413"/>
                  </a:cubicBezTo>
                  <a:cubicBezTo>
                    <a:pt x="32194" y="8227"/>
                    <a:pt x="41342" y="5380"/>
                    <a:pt x="46364" y="5380"/>
                  </a:cubicBezTo>
                  <a:cubicBezTo>
                    <a:pt x="58920" y="5380"/>
                    <a:pt x="62328" y="19807"/>
                    <a:pt x="62328" y="21895"/>
                  </a:cubicBezTo>
                  <a:cubicBezTo>
                    <a:pt x="62328" y="22654"/>
                    <a:pt x="61969" y="23983"/>
                    <a:pt x="61790" y="24552"/>
                  </a:cubicBezTo>
                  <a:lnTo>
                    <a:pt x="53360" y="60051"/>
                  </a:lnTo>
                  <a:close/>
                </a:path>
              </a:pathLst>
            </a:custGeom>
            <a:solidFill>
              <a:srgbClr val="000000"/>
            </a:solidFill>
            <a:ln w="2522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000">
                <a:latin typeface="Abadi Extra Light" panose="020B0204020104020204" pitchFamily="34" charset="0"/>
              </a:endParaRPr>
            </a:p>
          </p:txBody>
        </p:sp>
        <p:sp>
          <p:nvSpPr>
            <p:cNvPr id="216" name="Forme libre : forme 215">
              <a:extLst>
                <a:ext uri="{FF2B5EF4-FFF2-40B4-BE49-F238E27FC236}">
                  <a16:creationId xmlns:a16="http://schemas.microsoft.com/office/drawing/2014/main" id="{31C5CC61-F9D3-31F3-2C1C-712C6FDAF75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1618925" y="7101338"/>
              <a:ext cx="83405" cy="85613"/>
            </a:xfrm>
            <a:custGeom>
              <a:avLst/>
              <a:gdLst>
                <a:gd name="connsiteX0" fmla="*/ 33813 w 83405"/>
                <a:gd name="connsiteY0" fmla="*/ 45434 h 85613"/>
                <a:gd name="connsiteX1" fmla="*/ 38477 w 83405"/>
                <a:gd name="connsiteY1" fmla="*/ 26261 h 85613"/>
                <a:gd name="connsiteX2" fmla="*/ 49777 w 83405"/>
                <a:gd name="connsiteY2" fmla="*/ 10695 h 85613"/>
                <a:gd name="connsiteX3" fmla="*/ 64305 w 83405"/>
                <a:gd name="connsiteY3" fmla="*/ 5380 h 85613"/>
                <a:gd name="connsiteX4" fmla="*/ 74170 w 83405"/>
                <a:gd name="connsiteY4" fmla="*/ 8037 h 85613"/>
                <a:gd name="connsiteX5" fmla="*/ 66278 w 83405"/>
                <a:gd name="connsiteY5" fmla="*/ 18478 h 85613"/>
                <a:gd name="connsiteX6" fmla="*/ 73453 w 83405"/>
                <a:gd name="connsiteY6" fmla="*/ 25502 h 85613"/>
                <a:gd name="connsiteX7" fmla="*/ 83497 w 83405"/>
                <a:gd name="connsiteY7" fmla="*/ 13922 h 85613"/>
                <a:gd name="connsiteX8" fmla="*/ 64485 w 83405"/>
                <a:gd name="connsiteY8" fmla="*/ 64 h 85613"/>
                <a:gd name="connsiteX9" fmla="*/ 39194 w 83405"/>
                <a:gd name="connsiteY9" fmla="*/ 13542 h 85613"/>
                <a:gd name="connsiteX10" fmla="*/ 20719 w 83405"/>
                <a:gd name="connsiteY10" fmla="*/ 64 h 85613"/>
                <a:gd name="connsiteX11" fmla="*/ 6729 w 83405"/>
                <a:gd name="connsiteY11" fmla="*/ 9746 h 85613"/>
                <a:gd name="connsiteX12" fmla="*/ 92 w 83405"/>
                <a:gd name="connsiteY12" fmla="*/ 29108 h 85613"/>
                <a:gd name="connsiteX13" fmla="*/ 3141 w 83405"/>
                <a:gd name="connsiteY13" fmla="*/ 31576 h 85613"/>
                <a:gd name="connsiteX14" fmla="*/ 7087 w 83405"/>
                <a:gd name="connsiteY14" fmla="*/ 25881 h 85613"/>
                <a:gd name="connsiteX15" fmla="*/ 20181 w 83405"/>
                <a:gd name="connsiteY15" fmla="*/ 5380 h 85613"/>
                <a:gd name="connsiteX16" fmla="*/ 26100 w 83405"/>
                <a:gd name="connsiteY16" fmla="*/ 14681 h 85613"/>
                <a:gd name="connsiteX17" fmla="*/ 23230 w 83405"/>
                <a:gd name="connsiteY17" fmla="*/ 30437 h 85613"/>
                <a:gd name="connsiteX18" fmla="*/ 19284 w 83405"/>
                <a:gd name="connsiteY18" fmla="*/ 47522 h 85613"/>
                <a:gd name="connsiteX19" fmla="*/ 13545 w 83405"/>
                <a:gd name="connsiteY19" fmla="*/ 71820 h 85613"/>
                <a:gd name="connsiteX20" fmla="*/ 11751 w 83405"/>
                <a:gd name="connsiteY20" fmla="*/ 79603 h 85613"/>
                <a:gd name="connsiteX21" fmla="*/ 17849 w 83405"/>
                <a:gd name="connsiteY21" fmla="*/ 85678 h 85613"/>
                <a:gd name="connsiteX22" fmla="*/ 25562 w 83405"/>
                <a:gd name="connsiteY22" fmla="*/ 80173 h 85613"/>
                <a:gd name="connsiteX23" fmla="*/ 28970 w 83405"/>
                <a:gd name="connsiteY23" fmla="*/ 65936 h 85613"/>
                <a:gd name="connsiteX24" fmla="*/ 33813 w 83405"/>
                <a:gd name="connsiteY24" fmla="*/ 45434 h 8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3405" h="85613">
                  <a:moveTo>
                    <a:pt x="33813" y="45434"/>
                  </a:moveTo>
                  <a:cubicBezTo>
                    <a:pt x="33992" y="44295"/>
                    <a:pt x="38118" y="27210"/>
                    <a:pt x="38477" y="26261"/>
                  </a:cubicBezTo>
                  <a:cubicBezTo>
                    <a:pt x="38835" y="24742"/>
                    <a:pt x="44037" y="15251"/>
                    <a:pt x="49777" y="10695"/>
                  </a:cubicBezTo>
                  <a:cubicBezTo>
                    <a:pt x="51750" y="9176"/>
                    <a:pt x="56593" y="5380"/>
                    <a:pt x="64305" y="5380"/>
                  </a:cubicBezTo>
                  <a:cubicBezTo>
                    <a:pt x="66099" y="5380"/>
                    <a:pt x="70583" y="5569"/>
                    <a:pt x="74170" y="8037"/>
                  </a:cubicBezTo>
                  <a:cubicBezTo>
                    <a:pt x="68431" y="9746"/>
                    <a:pt x="66278" y="15061"/>
                    <a:pt x="66278" y="18478"/>
                  </a:cubicBezTo>
                  <a:cubicBezTo>
                    <a:pt x="66278" y="22654"/>
                    <a:pt x="69328" y="25502"/>
                    <a:pt x="73453" y="25502"/>
                  </a:cubicBezTo>
                  <a:cubicBezTo>
                    <a:pt x="77578" y="25502"/>
                    <a:pt x="83497" y="21895"/>
                    <a:pt x="83497" y="13922"/>
                  </a:cubicBezTo>
                  <a:cubicBezTo>
                    <a:pt x="83497" y="4051"/>
                    <a:pt x="73632" y="64"/>
                    <a:pt x="64485" y="64"/>
                  </a:cubicBezTo>
                  <a:cubicBezTo>
                    <a:pt x="55158" y="64"/>
                    <a:pt x="47086" y="4051"/>
                    <a:pt x="39194" y="13542"/>
                  </a:cubicBezTo>
                  <a:cubicBezTo>
                    <a:pt x="35965" y="1963"/>
                    <a:pt x="25024" y="64"/>
                    <a:pt x="20719" y="64"/>
                  </a:cubicBezTo>
                  <a:cubicBezTo>
                    <a:pt x="14083" y="64"/>
                    <a:pt x="9599" y="4430"/>
                    <a:pt x="6729" y="9746"/>
                  </a:cubicBezTo>
                  <a:cubicBezTo>
                    <a:pt x="2603" y="17149"/>
                    <a:pt x="92" y="28159"/>
                    <a:pt x="92" y="29108"/>
                  </a:cubicBezTo>
                  <a:cubicBezTo>
                    <a:pt x="92" y="31576"/>
                    <a:pt x="2603" y="31576"/>
                    <a:pt x="3141" y="31576"/>
                  </a:cubicBezTo>
                  <a:cubicBezTo>
                    <a:pt x="5652" y="31576"/>
                    <a:pt x="5832" y="31007"/>
                    <a:pt x="7087" y="25881"/>
                  </a:cubicBezTo>
                  <a:cubicBezTo>
                    <a:pt x="9778" y="14302"/>
                    <a:pt x="13186" y="5380"/>
                    <a:pt x="20181" y="5380"/>
                  </a:cubicBezTo>
                  <a:cubicBezTo>
                    <a:pt x="24845" y="5380"/>
                    <a:pt x="26100" y="9556"/>
                    <a:pt x="26100" y="14681"/>
                  </a:cubicBezTo>
                  <a:cubicBezTo>
                    <a:pt x="26100" y="18288"/>
                    <a:pt x="24486" y="25312"/>
                    <a:pt x="23230" y="30437"/>
                  </a:cubicBezTo>
                  <a:cubicBezTo>
                    <a:pt x="21975" y="35563"/>
                    <a:pt x="20181" y="43346"/>
                    <a:pt x="19284" y="47522"/>
                  </a:cubicBezTo>
                  <a:lnTo>
                    <a:pt x="13545" y="71820"/>
                  </a:lnTo>
                  <a:cubicBezTo>
                    <a:pt x="12827" y="74288"/>
                    <a:pt x="11751" y="79034"/>
                    <a:pt x="11751" y="79603"/>
                  </a:cubicBezTo>
                  <a:cubicBezTo>
                    <a:pt x="11751" y="83780"/>
                    <a:pt x="14980" y="85678"/>
                    <a:pt x="17849" y="85678"/>
                  </a:cubicBezTo>
                  <a:cubicBezTo>
                    <a:pt x="20540" y="85678"/>
                    <a:pt x="24127" y="83970"/>
                    <a:pt x="25562" y="80173"/>
                  </a:cubicBezTo>
                  <a:cubicBezTo>
                    <a:pt x="25921" y="79034"/>
                    <a:pt x="27894" y="70681"/>
                    <a:pt x="28970" y="65936"/>
                  </a:cubicBezTo>
                  <a:lnTo>
                    <a:pt x="33813" y="45434"/>
                  </a:lnTo>
                  <a:close/>
                </a:path>
              </a:pathLst>
            </a:custGeom>
            <a:solidFill>
              <a:srgbClr val="000000"/>
            </a:solidFill>
            <a:ln w="2522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000">
                <a:latin typeface="Abadi Extra Light" panose="020B0204020104020204" pitchFamily="34" charset="0"/>
              </a:endParaRPr>
            </a:p>
          </p:txBody>
        </p:sp>
        <p:sp>
          <p:nvSpPr>
            <p:cNvPr id="217" name="Forme libre : forme 216">
              <a:extLst>
                <a:ext uri="{FF2B5EF4-FFF2-40B4-BE49-F238E27FC236}">
                  <a16:creationId xmlns:a16="http://schemas.microsoft.com/office/drawing/2014/main" id="{7CFBACB6-2370-5CDD-6E2C-02118BB10C7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719582" y="7059196"/>
              <a:ext cx="54347" cy="127756"/>
            </a:xfrm>
            <a:custGeom>
              <a:avLst/>
              <a:gdLst>
                <a:gd name="connsiteX0" fmla="*/ 49781 w 54347"/>
                <a:gd name="connsiteY0" fmla="*/ 7278 h 127756"/>
                <a:gd name="connsiteX1" fmla="*/ 42606 w 54347"/>
                <a:gd name="connsiteY1" fmla="*/ 64 h 127756"/>
                <a:gd name="connsiteX2" fmla="*/ 32561 w 54347"/>
                <a:gd name="connsiteY2" fmla="*/ 10505 h 127756"/>
                <a:gd name="connsiteX3" fmla="*/ 39736 w 54347"/>
                <a:gd name="connsiteY3" fmla="*/ 17719 h 127756"/>
                <a:gd name="connsiteX4" fmla="*/ 49781 w 54347"/>
                <a:gd name="connsiteY4" fmla="*/ 7278 h 127756"/>
                <a:gd name="connsiteX5" fmla="*/ 13190 w 54347"/>
                <a:gd name="connsiteY5" fmla="*/ 103712 h 127756"/>
                <a:gd name="connsiteX6" fmla="*/ 11575 w 54347"/>
                <a:gd name="connsiteY6" fmla="*/ 111685 h 127756"/>
                <a:gd name="connsiteX7" fmla="*/ 28615 w 54347"/>
                <a:gd name="connsiteY7" fmla="*/ 127820 h 127756"/>
                <a:gd name="connsiteX8" fmla="*/ 54444 w 54347"/>
                <a:gd name="connsiteY8" fmla="*/ 98776 h 127756"/>
                <a:gd name="connsiteX9" fmla="*/ 51574 w 54347"/>
                <a:gd name="connsiteY9" fmla="*/ 96309 h 127756"/>
                <a:gd name="connsiteX10" fmla="*/ 48166 w 54347"/>
                <a:gd name="connsiteY10" fmla="*/ 99536 h 127756"/>
                <a:gd name="connsiteX11" fmla="*/ 29153 w 54347"/>
                <a:gd name="connsiteY11" fmla="*/ 122505 h 127756"/>
                <a:gd name="connsiteX12" fmla="*/ 24669 w 54347"/>
                <a:gd name="connsiteY12" fmla="*/ 115861 h 127756"/>
                <a:gd name="connsiteX13" fmla="*/ 27539 w 54347"/>
                <a:gd name="connsiteY13" fmla="*/ 103712 h 127756"/>
                <a:gd name="connsiteX14" fmla="*/ 33279 w 54347"/>
                <a:gd name="connsiteY14" fmla="*/ 88525 h 127756"/>
                <a:gd name="connsiteX15" fmla="*/ 42068 w 54347"/>
                <a:gd name="connsiteY15" fmla="*/ 64417 h 127756"/>
                <a:gd name="connsiteX16" fmla="*/ 43144 w 54347"/>
                <a:gd name="connsiteY16" fmla="*/ 58342 h 127756"/>
                <a:gd name="connsiteX17" fmla="*/ 26104 w 54347"/>
                <a:gd name="connsiteY17" fmla="*/ 42207 h 127756"/>
                <a:gd name="connsiteX18" fmla="*/ 96 w 54347"/>
                <a:gd name="connsiteY18" fmla="*/ 71251 h 127756"/>
                <a:gd name="connsiteX19" fmla="*/ 3145 w 54347"/>
                <a:gd name="connsiteY19" fmla="*/ 73719 h 127756"/>
                <a:gd name="connsiteX20" fmla="*/ 6374 w 54347"/>
                <a:gd name="connsiteY20" fmla="*/ 70681 h 127756"/>
                <a:gd name="connsiteX21" fmla="*/ 25566 w 54347"/>
                <a:gd name="connsiteY21" fmla="*/ 47522 h 127756"/>
                <a:gd name="connsiteX22" fmla="*/ 30050 w 54347"/>
                <a:gd name="connsiteY22" fmla="*/ 54166 h 127756"/>
                <a:gd name="connsiteX23" fmla="*/ 24490 w 54347"/>
                <a:gd name="connsiteY23" fmla="*/ 73149 h 127756"/>
                <a:gd name="connsiteX24" fmla="*/ 13190 w 54347"/>
                <a:gd name="connsiteY24" fmla="*/ 103712 h 127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347" h="127756">
                  <a:moveTo>
                    <a:pt x="49781" y="7278"/>
                  </a:moveTo>
                  <a:cubicBezTo>
                    <a:pt x="49781" y="4241"/>
                    <a:pt x="47628" y="64"/>
                    <a:pt x="42606" y="64"/>
                  </a:cubicBezTo>
                  <a:cubicBezTo>
                    <a:pt x="37763" y="64"/>
                    <a:pt x="32561" y="5000"/>
                    <a:pt x="32561" y="10505"/>
                  </a:cubicBezTo>
                  <a:cubicBezTo>
                    <a:pt x="32561" y="13732"/>
                    <a:pt x="34893" y="17719"/>
                    <a:pt x="39736" y="17719"/>
                  </a:cubicBezTo>
                  <a:cubicBezTo>
                    <a:pt x="44938" y="17719"/>
                    <a:pt x="49781" y="12403"/>
                    <a:pt x="49781" y="7278"/>
                  </a:cubicBezTo>
                  <a:close/>
                  <a:moveTo>
                    <a:pt x="13190" y="103712"/>
                  </a:moveTo>
                  <a:cubicBezTo>
                    <a:pt x="12472" y="106180"/>
                    <a:pt x="11575" y="108458"/>
                    <a:pt x="11575" y="111685"/>
                  </a:cubicBezTo>
                  <a:cubicBezTo>
                    <a:pt x="11575" y="120607"/>
                    <a:pt x="18750" y="127820"/>
                    <a:pt x="28615" y="127820"/>
                  </a:cubicBezTo>
                  <a:cubicBezTo>
                    <a:pt x="46552" y="127820"/>
                    <a:pt x="54444" y="101624"/>
                    <a:pt x="54444" y="98776"/>
                  </a:cubicBezTo>
                  <a:cubicBezTo>
                    <a:pt x="54444" y="96309"/>
                    <a:pt x="52112" y="96309"/>
                    <a:pt x="51574" y="96309"/>
                  </a:cubicBezTo>
                  <a:cubicBezTo>
                    <a:pt x="49063" y="96309"/>
                    <a:pt x="48884" y="97448"/>
                    <a:pt x="48166" y="99536"/>
                  </a:cubicBezTo>
                  <a:cubicBezTo>
                    <a:pt x="44041" y="114722"/>
                    <a:pt x="36149" y="122505"/>
                    <a:pt x="29153" y="122505"/>
                  </a:cubicBezTo>
                  <a:cubicBezTo>
                    <a:pt x="25566" y="122505"/>
                    <a:pt x="24669" y="120037"/>
                    <a:pt x="24669" y="115861"/>
                  </a:cubicBezTo>
                  <a:cubicBezTo>
                    <a:pt x="24669" y="111495"/>
                    <a:pt x="25925" y="107888"/>
                    <a:pt x="27539" y="103712"/>
                  </a:cubicBezTo>
                  <a:cubicBezTo>
                    <a:pt x="29333" y="98587"/>
                    <a:pt x="31306" y="93461"/>
                    <a:pt x="33279" y="88525"/>
                  </a:cubicBezTo>
                  <a:cubicBezTo>
                    <a:pt x="34893" y="83970"/>
                    <a:pt x="41350" y="66695"/>
                    <a:pt x="42068" y="64417"/>
                  </a:cubicBezTo>
                  <a:cubicBezTo>
                    <a:pt x="42606" y="62519"/>
                    <a:pt x="43144" y="60241"/>
                    <a:pt x="43144" y="58342"/>
                  </a:cubicBezTo>
                  <a:cubicBezTo>
                    <a:pt x="43144" y="49420"/>
                    <a:pt x="35969" y="42207"/>
                    <a:pt x="26104" y="42207"/>
                  </a:cubicBezTo>
                  <a:cubicBezTo>
                    <a:pt x="8347" y="42207"/>
                    <a:pt x="96" y="68024"/>
                    <a:pt x="96" y="71251"/>
                  </a:cubicBezTo>
                  <a:cubicBezTo>
                    <a:pt x="96" y="73719"/>
                    <a:pt x="2607" y="73719"/>
                    <a:pt x="3145" y="73719"/>
                  </a:cubicBezTo>
                  <a:cubicBezTo>
                    <a:pt x="5656" y="73719"/>
                    <a:pt x="5836" y="72770"/>
                    <a:pt x="6374" y="70681"/>
                  </a:cubicBezTo>
                  <a:cubicBezTo>
                    <a:pt x="11037" y="54356"/>
                    <a:pt x="18930" y="47522"/>
                    <a:pt x="25566" y="47522"/>
                  </a:cubicBezTo>
                  <a:cubicBezTo>
                    <a:pt x="28436" y="47522"/>
                    <a:pt x="30050" y="49041"/>
                    <a:pt x="30050" y="54166"/>
                  </a:cubicBezTo>
                  <a:cubicBezTo>
                    <a:pt x="30050" y="58532"/>
                    <a:pt x="28974" y="61380"/>
                    <a:pt x="24490" y="73149"/>
                  </a:cubicBezTo>
                  <a:lnTo>
                    <a:pt x="13190" y="103712"/>
                  </a:lnTo>
                  <a:close/>
                </a:path>
              </a:pathLst>
            </a:custGeom>
            <a:solidFill>
              <a:srgbClr val="000000"/>
            </a:solidFill>
            <a:ln w="2522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000">
                <a:latin typeface="Abadi Extra Light" panose="020B0204020104020204" pitchFamily="34" charset="0"/>
              </a:endParaRPr>
            </a:p>
          </p:txBody>
        </p:sp>
        <p:sp>
          <p:nvSpPr>
            <p:cNvPr id="218" name="Forme libre : forme 217">
              <a:extLst>
                <a:ext uri="{FF2B5EF4-FFF2-40B4-BE49-F238E27FC236}">
                  <a16:creationId xmlns:a16="http://schemas.microsoft.com/office/drawing/2014/main" id="{7D43A2C2-989D-417D-1CE0-0B4B850D3FE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794590" y="7101338"/>
              <a:ext cx="91476" cy="85613"/>
            </a:xfrm>
            <a:custGeom>
              <a:avLst/>
              <a:gdLst>
                <a:gd name="connsiteX0" fmla="*/ 64850 w 91476"/>
                <a:gd name="connsiteY0" fmla="*/ 11264 h 85613"/>
                <a:gd name="connsiteX1" fmla="*/ 46375 w 91476"/>
                <a:gd name="connsiteY1" fmla="*/ 64 h 85613"/>
                <a:gd name="connsiteX2" fmla="*/ 99 w 91476"/>
                <a:gd name="connsiteY2" fmla="*/ 54166 h 85613"/>
                <a:gd name="connsiteX3" fmla="*/ 27183 w 91476"/>
                <a:gd name="connsiteY3" fmla="*/ 85678 h 85613"/>
                <a:gd name="connsiteX4" fmla="*/ 52653 w 91476"/>
                <a:gd name="connsiteY4" fmla="*/ 72390 h 85613"/>
                <a:gd name="connsiteX5" fmla="*/ 71128 w 91476"/>
                <a:gd name="connsiteY5" fmla="*/ 85678 h 85613"/>
                <a:gd name="connsiteX6" fmla="*/ 85298 w 91476"/>
                <a:gd name="connsiteY6" fmla="*/ 75617 h 85613"/>
                <a:gd name="connsiteX7" fmla="*/ 91576 w 91476"/>
                <a:gd name="connsiteY7" fmla="*/ 56634 h 85613"/>
                <a:gd name="connsiteX8" fmla="*/ 88706 w 91476"/>
                <a:gd name="connsiteY8" fmla="*/ 54166 h 85613"/>
                <a:gd name="connsiteX9" fmla="*/ 84760 w 91476"/>
                <a:gd name="connsiteY9" fmla="*/ 60051 h 85613"/>
                <a:gd name="connsiteX10" fmla="*/ 71666 w 91476"/>
                <a:gd name="connsiteY10" fmla="*/ 80363 h 85613"/>
                <a:gd name="connsiteX11" fmla="*/ 65747 w 91476"/>
                <a:gd name="connsiteY11" fmla="*/ 71061 h 85613"/>
                <a:gd name="connsiteX12" fmla="*/ 68437 w 91476"/>
                <a:gd name="connsiteY12" fmla="*/ 56064 h 85613"/>
                <a:gd name="connsiteX13" fmla="*/ 72384 w 91476"/>
                <a:gd name="connsiteY13" fmla="*/ 38980 h 85613"/>
                <a:gd name="connsiteX14" fmla="*/ 75971 w 91476"/>
                <a:gd name="connsiteY14" fmla="*/ 24552 h 85613"/>
                <a:gd name="connsiteX15" fmla="*/ 79199 w 91476"/>
                <a:gd name="connsiteY15" fmla="*/ 9746 h 85613"/>
                <a:gd name="connsiteX16" fmla="*/ 73101 w 91476"/>
                <a:gd name="connsiteY16" fmla="*/ 3671 h 85613"/>
                <a:gd name="connsiteX17" fmla="*/ 64850 w 91476"/>
                <a:gd name="connsiteY17" fmla="*/ 11264 h 85613"/>
                <a:gd name="connsiteX18" fmla="*/ 53371 w 91476"/>
                <a:gd name="connsiteY18" fmla="*/ 60051 h 85613"/>
                <a:gd name="connsiteX19" fmla="*/ 44223 w 91476"/>
                <a:gd name="connsiteY19" fmla="*/ 72770 h 85613"/>
                <a:gd name="connsiteX20" fmla="*/ 27721 w 91476"/>
                <a:gd name="connsiteY20" fmla="*/ 80363 h 85613"/>
                <a:gd name="connsiteX21" fmla="*/ 14628 w 91476"/>
                <a:gd name="connsiteY21" fmla="*/ 61949 h 85613"/>
                <a:gd name="connsiteX22" fmla="*/ 23955 w 91476"/>
                <a:gd name="connsiteY22" fmla="*/ 23413 h 85613"/>
                <a:gd name="connsiteX23" fmla="*/ 46375 w 91476"/>
                <a:gd name="connsiteY23" fmla="*/ 5380 h 85613"/>
                <a:gd name="connsiteX24" fmla="*/ 62339 w 91476"/>
                <a:gd name="connsiteY24" fmla="*/ 21895 h 85613"/>
                <a:gd name="connsiteX25" fmla="*/ 61801 w 91476"/>
                <a:gd name="connsiteY25" fmla="*/ 24552 h 85613"/>
                <a:gd name="connsiteX26" fmla="*/ 53371 w 91476"/>
                <a:gd name="connsiteY26" fmla="*/ 60051 h 8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1476" h="85613">
                  <a:moveTo>
                    <a:pt x="64850" y="11264"/>
                  </a:moveTo>
                  <a:cubicBezTo>
                    <a:pt x="61083" y="5000"/>
                    <a:pt x="54985" y="64"/>
                    <a:pt x="46375" y="64"/>
                  </a:cubicBezTo>
                  <a:cubicBezTo>
                    <a:pt x="23416" y="64"/>
                    <a:pt x="99" y="26830"/>
                    <a:pt x="99" y="54166"/>
                  </a:cubicBezTo>
                  <a:cubicBezTo>
                    <a:pt x="99" y="72580"/>
                    <a:pt x="11758" y="85678"/>
                    <a:pt x="27183" y="85678"/>
                  </a:cubicBezTo>
                  <a:cubicBezTo>
                    <a:pt x="36869" y="85678"/>
                    <a:pt x="45479" y="79793"/>
                    <a:pt x="52653" y="72390"/>
                  </a:cubicBezTo>
                  <a:cubicBezTo>
                    <a:pt x="56061" y="83780"/>
                    <a:pt x="66464" y="85678"/>
                    <a:pt x="71128" y="85678"/>
                  </a:cubicBezTo>
                  <a:cubicBezTo>
                    <a:pt x="77585" y="85678"/>
                    <a:pt x="82069" y="81502"/>
                    <a:pt x="85298" y="75617"/>
                  </a:cubicBezTo>
                  <a:cubicBezTo>
                    <a:pt x="89244" y="68214"/>
                    <a:pt x="91576" y="57393"/>
                    <a:pt x="91576" y="56634"/>
                  </a:cubicBezTo>
                  <a:cubicBezTo>
                    <a:pt x="91576" y="54166"/>
                    <a:pt x="89244" y="54166"/>
                    <a:pt x="88706" y="54166"/>
                  </a:cubicBezTo>
                  <a:cubicBezTo>
                    <a:pt x="86195" y="54166"/>
                    <a:pt x="86015" y="54925"/>
                    <a:pt x="84760" y="60051"/>
                  </a:cubicBezTo>
                  <a:cubicBezTo>
                    <a:pt x="82607" y="69163"/>
                    <a:pt x="79199" y="80363"/>
                    <a:pt x="71666" y="80363"/>
                  </a:cubicBezTo>
                  <a:cubicBezTo>
                    <a:pt x="67003" y="80363"/>
                    <a:pt x="65747" y="76186"/>
                    <a:pt x="65747" y="71061"/>
                  </a:cubicBezTo>
                  <a:cubicBezTo>
                    <a:pt x="65747" y="67834"/>
                    <a:pt x="67182" y="61000"/>
                    <a:pt x="68437" y="56064"/>
                  </a:cubicBezTo>
                  <a:cubicBezTo>
                    <a:pt x="69693" y="50939"/>
                    <a:pt x="71487" y="43156"/>
                    <a:pt x="72384" y="38980"/>
                  </a:cubicBezTo>
                  <a:lnTo>
                    <a:pt x="75971" y="24552"/>
                  </a:lnTo>
                  <a:cubicBezTo>
                    <a:pt x="77047" y="19617"/>
                    <a:pt x="79199" y="10695"/>
                    <a:pt x="79199" y="9746"/>
                  </a:cubicBezTo>
                  <a:cubicBezTo>
                    <a:pt x="79199" y="5569"/>
                    <a:pt x="75971" y="3671"/>
                    <a:pt x="73101" y="3671"/>
                  </a:cubicBezTo>
                  <a:cubicBezTo>
                    <a:pt x="70052" y="3671"/>
                    <a:pt x="65926" y="5949"/>
                    <a:pt x="64850" y="11264"/>
                  </a:cubicBezTo>
                  <a:close/>
                  <a:moveTo>
                    <a:pt x="53371" y="60051"/>
                  </a:moveTo>
                  <a:cubicBezTo>
                    <a:pt x="52115" y="65366"/>
                    <a:pt x="48169" y="69163"/>
                    <a:pt x="44223" y="72770"/>
                  </a:cubicBezTo>
                  <a:cubicBezTo>
                    <a:pt x="42609" y="74288"/>
                    <a:pt x="35434" y="80363"/>
                    <a:pt x="27721" y="80363"/>
                  </a:cubicBezTo>
                  <a:cubicBezTo>
                    <a:pt x="21085" y="80363"/>
                    <a:pt x="14628" y="75427"/>
                    <a:pt x="14628" y="61949"/>
                  </a:cubicBezTo>
                  <a:cubicBezTo>
                    <a:pt x="14628" y="51888"/>
                    <a:pt x="19829" y="31007"/>
                    <a:pt x="23955" y="23413"/>
                  </a:cubicBezTo>
                  <a:cubicBezTo>
                    <a:pt x="32205" y="8227"/>
                    <a:pt x="41353" y="5380"/>
                    <a:pt x="46375" y="5380"/>
                  </a:cubicBezTo>
                  <a:cubicBezTo>
                    <a:pt x="58931" y="5380"/>
                    <a:pt x="62339" y="19807"/>
                    <a:pt x="62339" y="21895"/>
                  </a:cubicBezTo>
                  <a:cubicBezTo>
                    <a:pt x="62339" y="22654"/>
                    <a:pt x="61980" y="23983"/>
                    <a:pt x="61801" y="24552"/>
                  </a:cubicBezTo>
                  <a:lnTo>
                    <a:pt x="53371" y="60051"/>
                  </a:lnTo>
                  <a:close/>
                </a:path>
              </a:pathLst>
            </a:custGeom>
            <a:solidFill>
              <a:srgbClr val="000000"/>
            </a:solidFill>
            <a:ln w="2522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000">
                <a:latin typeface="Abadi Extra Light" panose="020B0204020104020204" pitchFamily="34" charset="0"/>
              </a:endParaRPr>
            </a:p>
          </p:txBody>
        </p:sp>
        <p:sp>
          <p:nvSpPr>
            <p:cNvPr id="219" name="Forme libre : forme 218">
              <a:extLst>
                <a:ext uri="{FF2B5EF4-FFF2-40B4-BE49-F238E27FC236}">
                  <a16:creationId xmlns:a16="http://schemas.microsoft.com/office/drawing/2014/main" id="{E361AE9D-A2A4-9CEE-0B5C-686C5706745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1902329" y="7066409"/>
              <a:ext cx="60625" cy="120542"/>
            </a:xfrm>
            <a:custGeom>
              <a:avLst/>
              <a:gdLst>
                <a:gd name="connsiteX0" fmla="*/ 36694 w 60625"/>
                <a:gd name="connsiteY0" fmla="*/ 43725 h 120542"/>
                <a:gd name="connsiteX1" fmla="*/ 54989 w 60625"/>
                <a:gd name="connsiteY1" fmla="*/ 43725 h 120542"/>
                <a:gd name="connsiteX2" fmla="*/ 60729 w 60625"/>
                <a:gd name="connsiteY2" fmla="*/ 39549 h 120542"/>
                <a:gd name="connsiteX3" fmla="*/ 55348 w 60625"/>
                <a:gd name="connsiteY3" fmla="*/ 36891 h 120542"/>
                <a:gd name="connsiteX4" fmla="*/ 38308 w 60625"/>
                <a:gd name="connsiteY4" fmla="*/ 36891 h 120542"/>
                <a:gd name="connsiteX5" fmla="*/ 44945 w 60625"/>
                <a:gd name="connsiteY5" fmla="*/ 8796 h 120542"/>
                <a:gd name="connsiteX6" fmla="*/ 45483 w 60625"/>
                <a:gd name="connsiteY6" fmla="*/ 6139 h 120542"/>
                <a:gd name="connsiteX7" fmla="*/ 39384 w 60625"/>
                <a:gd name="connsiteY7" fmla="*/ 64 h 120542"/>
                <a:gd name="connsiteX8" fmla="*/ 30954 w 60625"/>
                <a:gd name="connsiteY8" fmla="*/ 8227 h 120542"/>
                <a:gd name="connsiteX9" fmla="*/ 24138 w 60625"/>
                <a:gd name="connsiteY9" fmla="*/ 36891 h 120542"/>
                <a:gd name="connsiteX10" fmla="*/ 5843 w 60625"/>
                <a:gd name="connsiteY10" fmla="*/ 36891 h 120542"/>
                <a:gd name="connsiteX11" fmla="*/ 103 w 60625"/>
                <a:gd name="connsiteY11" fmla="*/ 41068 h 120542"/>
                <a:gd name="connsiteX12" fmla="*/ 5484 w 60625"/>
                <a:gd name="connsiteY12" fmla="*/ 43725 h 120542"/>
                <a:gd name="connsiteX13" fmla="*/ 22524 w 60625"/>
                <a:gd name="connsiteY13" fmla="*/ 43725 h 120542"/>
                <a:gd name="connsiteX14" fmla="*/ 11941 w 60625"/>
                <a:gd name="connsiteY14" fmla="*/ 88525 h 120542"/>
                <a:gd name="connsiteX15" fmla="*/ 9251 w 60625"/>
                <a:gd name="connsiteY15" fmla="*/ 102573 h 120542"/>
                <a:gd name="connsiteX16" fmla="*/ 28443 w 60625"/>
                <a:gd name="connsiteY16" fmla="*/ 120607 h 120542"/>
                <a:gd name="connsiteX17" fmla="*/ 59653 w 60625"/>
                <a:gd name="connsiteY17" fmla="*/ 91563 h 120542"/>
                <a:gd name="connsiteX18" fmla="*/ 56783 w 60625"/>
                <a:gd name="connsiteY18" fmla="*/ 89095 h 120542"/>
                <a:gd name="connsiteX19" fmla="*/ 53016 w 60625"/>
                <a:gd name="connsiteY19" fmla="*/ 92702 h 120542"/>
                <a:gd name="connsiteX20" fmla="*/ 28981 w 60625"/>
                <a:gd name="connsiteY20" fmla="*/ 115292 h 120542"/>
                <a:gd name="connsiteX21" fmla="*/ 22703 w 60625"/>
                <a:gd name="connsiteY21" fmla="*/ 105990 h 120542"/>
                <a:gd name="connsiteX22" fmla="*/ 23780 w 60625"/>
                <a:gd name="connsiteY22" fmla="*/ 98207 h 120542"/>
                <a:gd name="connsiteX23" fmla="*/ 36694 w 60625"/>
                <a:gd name="connsiteY23" fmla="*/ 43725 h 120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625" h="120542">
                  <a:moveTo>
                    <a:pt x="36694" y="43725"/>
                  </a:moveTo>
                  <a:lnTo>
                    <a:pt x="54989" y="43725"/>
                  </a:lnTo>
                  <a:cubicBezTo>
                    <a:pt x="58397" y="43725"/>
                    <a:pt x="60729" y="43725"/>
                    <a:pt x="60729" y="39549"/>
                  </a:cubicBezTo>
                  <a:cubicBezTo>
                    <a:pt x="60729" y="36891"/>
                    <a:pt x="58397" y="36891"/>
                    <a:pt x="55348" y="36891"/>
                  </a:cubicBezTo>
                  <a:lnTo>
                    <a:pt x="38308" y="36891"/>
                  </a:lnTo>
                  <a:lnTo>
                    <a:pt x="44945" y="8796"/>
                  </a:lnTo>
                  <a:cubicBezTo>
                    <a:pt x="45124" y="7847"/>
                    <a:pt x="45483" y="6898"/>
                    <a:pt x="45483" y="6139"/>
                  </a:cubicBezTo>
                  <a:cubicBezTo>
                    <a:pt x="45483" y="2722"/>
                    <a:pt x="42972" y="64"/>
                    <a:pt x="39384" y="64"/>
                  </a:cubicBezTo>
                  <a:cubicBezTo>
                    <a:pt x="34900" y="64"/>
                    <a:pt x="32210" y="3291"/>
                    <a:pt x="30954" y="8227"/>
                  </a:cubicBezTo>
                  <a:cubicBezTo>
                    <a:pt x="29699" y="12973"/>
                    <a:pt x="32030" y="3861"/>
                    <a:pt x="24138" y="36891"/>
                  </a:cubicBezTo>
                  <a:lnTo>
                    <a:pt x="5843" y="36891"/>
                  </a:lnTo>
                  <a:cubicBezTo>
                    <a:pt x="2435" y="36891"/>
                    <a:pt x="103" y="36891"/>
                    <a:pt x="103" y="41068"/>
                  </a:cubicBezTo>
                  <a:cubicBezTo>
                    <a:pt x="103" y="43725"/>
                    <a:pt x="2256" y="43725"/>
                    <a:pt x="5484" y="43725"/>
                  </a:cubicBezTo>
                  <a:lnTo>
                    <a:pt x="22524" y="43725"/>
                  </a:lnTo>
                  <a:lnTo>
                    <a:pt x="11941" y="88525"/>
                  </a:lnTo>
                  <a:cubicBezTo>
                    <a:pt x="10865" y="93271"/>
                    <a:pt x="9251" y="100105"/>
                    <a:pt x="9251" y="102573"/>
                  </a:cubicBezTo>
                  <a:cubicBezTo>
                    <a:pt x="9251" y="113773"/>
                    <a:pt x="18219" y="120607"/>
                    <a:pt x="28443" y="120607"/>
                  </a:cubicBezTo>
                  <a:cubicBezTo>
                    <a:pt x="48353" y="120607"/>
                    <a:pt x="59653" y="94031"/>
                    <a:pt x="59653" y="91563"/>
                  </a:cubicBezTo>
                  <a:cubicBezTo>
                    <a:pt x="59653" y="89095"/>
                    <a:pt x="57321" y="89095"/>
                    <a:pt x="56783" y="89095"/>
                  </a:cubicBezTo>
                  <a:cubicBezTo>
                    <a:pt x="54631" y="89095"/>
                    <a:pt x="54451" y="89475"/>
                    <a:pt x="53016" y="92702"/>
                  </a:cubicBezTo>
                  <a:cubicBezTo>
                    <a:pt x="47994" y="104661"/>
                    <a:pt x="38846" y="115292"/>
                    <a:pt x="28981" y="115292"/>
                  </a:cubicBezTo>
                  <a:cubicBezTo>
                    <a:pt x="25214" y="115292"/>
                    <a:pt x="22703" y="112824"/>
                    <a:pt x="22703" y="105990"/>
                  </a:cubicBezTo>
                  <a:cubicBezTo>
                    <a:pt x="22703" y="104092"/>
                    <a:pt x="23421" y="100105"/>
                    <a:pt x="23780" y="98207"/>
                  </a:cubicBezTo>
                  <a:lnTo>
                    <a:pt x="36694" y="43725"/>
                  </a:lnTo>
                  <a:close/>
                </a:path>
              </a:pathLst>
            </a:custGeom>
            <a:solidFill>
              <a:srgbClr val="000000"/>
            </a:solidFill>
            <a:ln w="2522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000">
                <a:latin typeface="Abadi Extra Light" panose="020B0204020104020204" pitchFamily="34" charset="0"/>
              </a:endParaRPr>
            </a:p>
          </p:txBody>
        </p:sp>
        <p:sp>
          <p:nvSpPr>
            <p:cNvPr id="220" name="Forme libre : forme 219">
              <a:extLst>
                <a:ext uri="{FF2B5EF4-FFF2-40B4-BE49-F238E27FC236}">
                  <a16:creationId xmlns:a16="http://schemas.microsoft.com/office/drawing/2014/main" id="{C91707C9-DB46-E1B0-7A89-551B2168D2F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1980632" y="7059196"/>
              <a:ext cx="54347" cy="127756"/>
            </a:xfrm>
            <a:custGeom>
              <a:avLst/>
              <a:gdLst>
                <a:gd name="connsiteX0" fmla="*/ 49791 w 54347"/>
                <a:gd name="connsiteY0" fmla="*/ 7278 h 127756"/>
                <a:gd name="connsiteX1" fmla="*/ 42616 w 54347"/>
                <a:gd name="connsiteY1" fmla="*/ 64 h 127756"/>
                <a:gd name="connsiteX2" fmla="*/ 32571 w 54347"/>
                <a:gd name="connsiteY2" fmla="*/ 10505 h 127756"/>
                <a:gd name="connsiteX3" fmla="*/ 39746 w 54347"/>
                <a:gd name="connsiteY3" fmla="*/ 17719 h 127756"/>
                <a:gd name="connsiteX4" fmla="*/ 49791 w 54347"/>
                <a:gd name="connsiteY4" fmla="*/ 7278 h 127756"/>
                <a:gd name="connsiteX5" fmla="*/ 13200 w 54347"/>
                <a:gd name="connsiteY5" fmla="*/ 103712 h 127756"/>
                <a:gd name="connsiteX6" fmla="*/ 11586 w 54347"/>
                <a:gd name="connsiteY6" fmla="*/ 111685 h 127756"/>
                <a:gd name="connsiteX7" fmla="*/ 28625 w 54347"/>
                <a:gd name="connsiteY7" fmla="*/ 127820 h 127756"/>
                <a:gd name="connsiteX8" fmla="*/ 54454 w 54347"/>
                <a:gd name="connsiteY8" fmla="*/ 98776 h 127756"/>
                <a:gd name="connsiteX9" fmla="*/ 51584 w 54347"/>
                <a:gd name="connsiteY9" fmla="*/ 96309 h 127756"/>
                <a:gd name="connsiteX10" fmla="*/ 48176 w 54347"/>
                <a:gd name="connsiteY10" fmla="*/ 99536 h 127756"/>
                <a:gd name="connsiteX11" fmla="*/ 29164 w 54347"/>
                <a:gd name="connsiteY11" fmla="*/ 122505 h 127756"/>
                <a:gd name="connsiteX12" fmla="*/ 24679 w 54347"/>
                <a:gd name="connsiteY12" fmla="*/ 115861 h 127756"/>
                <a:gd name="connsiteX13" fmla="*/ 27549 w 54347"/>
                <a:gd name="connsiteY13" fmla="*/ 103712 h 127756"/>
                <a:gd name="connsiteX14" fmla="*/ 33289 w 54347"/>
                <a:gd name="connsiteY14" fmla="*/ 88525 h 127756"/>
                <a:gd name="connsiteX15" fmla="*/ 42078 w 54347"/>
                <a:gd name="connsiteY15" fmla="*/ 64417 h 127756"/>
                <a:gd name="connsiteX16" fmla="*/ 43154 w 54347"/>
                <a:gd name="connsiteY16" fmla="*/ 58342 h 127756"/>
                <a:gd name="connsiteX17" fmla="*/ 26114 w 54347"/>
                <a:gd name="connsiteY17" fmla="*/ 42207 h 127756"/>
                <a:gd name="connsiteX18" fmla="*/ 106 w 54347"/>
                <a:gd name="connsiteY18" fmla="*/ 71251 h 127756"/>
                <a:gd name="connsiteX19" fmla="*/ 3155 w 54347"/>
                <a:gd name="connsiteY19" fmla="*/ 73719 h 127756"/>
                <a:gd name="connsiteX20" fmla="*/ 6384 w 54347"/>
                <a:gd name="connsiteY20" fmla="*/ 70681 h 127756"/>
                <a:gd name="connsiteX21" fmla="*/ 25576 w 54347"/>
                <a:gd name="connsiteY21" fmla="*/ 47522 h 127756"/>
                <a:gd name="connsiteX22" fmla="*/ 30060 w 54347"/>
                <a:gd name="connsiteY22" fmla="*/ 54166 h 127756"/>
                <a:gd name="connsiteX23" fmla="*/ 24500 w 54347"/>
                <a:gd name="connsiteY23" fmla="*/ 73149 h 127756"/>
                <a:gd name="connsiteX24" fmla="*/ 13200 w 54347"/>
                <a:gd name="connsiteY24" fmla="*/ 103712 h 127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347" h="127756">
                  <a:moveTo>
                    <a:pt x="49791" y="7278"/>
                  </a:moveTo>
                  <a:cubicBezTo>
                    <a:pt x="49791" y="4241"/>
                    <a:pt x="47638" y="64"/>
                    <a:pt x="42616" y="64"/>
                  </a:cubicBezTo>
                  <a:cubicBezTo>
                    <a:pt x="37773" y="64"/>
                    <a:pt x="32571" y="5000"/>
                    <a:pt x="32571" y="10505"/>
                  </a:cubicBezTo>
                  <a:cubicBezTo>
                    <a:pt x="32571" y="13732"/>
                    <a:pt x="34903" y="17719"/>
                    <a:pt x="39746" y="17719"/>
                  </a:cubicBezTo>
                  <a:cubicBezTo>
                    <a:pt x="44948" y="17719"/>
                    <a:pt x="49791" y="12403"/>
                    <a:pt x="49791" y="7278"/>
                  </a:cubicBezTo>
                  <a:close/>
                  <a:moveTo>
                    <a:pt x="13200" y="103712"/>
                  </a:moveTo>
                  <a:cubicBezTo>
                    <a:pt x="12482" y="106180"/>
                    <a:pt x="11586" y="108458"/>
                    <a:pt x="11586" y="111685"/>
                  </a:cubicBezTo>
                  <a:cubicBezTo>
                    <a:pt x="11586" y="120607"/>
                    <a:pt x="18760" y="127820"/>
                    <a:pt x="28625" y="127820"/>
                  </a:cubicBezTo>
                  <a:cubicBezTo>
                    <a:pt x="46562" y="127820"/>
                    <a:pt x="54454" y="101624"/>
                    <a:pt x="54454" y="98776"/>
                  </a:cubicBezTo>
                  <a:cubicBezTo>
                    <a:pt x="54454" y="96309"/>
                    <a:pt x="52122" y="96309"/>
                    <a:pt x="51584" y="96309"/>
                  </a:cubicBezTo>
                  <a:cubicBezTo>
                    <a:pt x="49073" y="96309"/>
                    <a:pt x="48894" y="97448"/>
                    <a:pt x="48176" y="99536"/>
                  </a:cubicBezTo>
                  <a:cubicBezTo>
                    <a:pt x="44051" y="114722"/>
                    <a:pt x="36159" y="122505"/>
                    <a:pt x="29164" y="122505"/>
                  </a:cubicBezTo>
                  <a:cubicBezTo>
                    <a:pt x="25576" y="122505"/>
                    <a:pt x="24679" y="120037"/>
                    <a:pt x="24679" y="115861"/>
                  </a:cubicBezTo>
                  <a:cubicBezTo>
                    <a:pt x="24679" y="111495"/>
                    <a:pt x="25935" y="107888"/>
                    <a:pt x="27549" y="103712"/>
                  </a:cubicBezTo>
                  <a:cubicBezTo>
                    <a:pt x="29343" y="98587"/>
                    <a:pt x="31316" y="93461"/>
                    <a:pt x="33289" y="88525"/>
                  </a:cubicBezTo>
                  <a:cubicBezTo>
                    <a:pt x="34903" y="83970"/>
                    <a:pt x="41360" y="66695"/>
                    <a:pt x="42078" y="64417"/>
                  </a:cubicBezTo>
                  <a:cubicBezTo>
                    <a:pt x="42616" y="62519"/>
                    <a:pt x="43154" y="60241"/>
                    <a:pt x="43154" y="58342"/>
                  </a:cubicBezTo>
                  <a:cubicBezTo>
                    <a:pt x="43154" y="49420"/>
                    <a:pt x="35979" y="42207"/>
                    <a:pt x="26114" y="42207"/>
                  </a:cubicBezTo>
                  <a:cubicBezTo>
                    <a:pt x="8357" y="42207"/>
                    <a:pt x="106" y="68024"/>
                    <a:pt x="106" y="71251"/>
                  </a:cubicBezTo>
                  <a:cubicBezTo>
                    <a:pt x="106" y="73719"/>
                    <a:pt x="2617" y="73719"/>
                    <a:pt x="3155" y="73719"/>
                  </a:cubicBezTo>
                  <a:cubicBezTo>
                    <a:pt x="5667" y="73719"/>
                    <a:pt x="5846" y="72770"/>
                    <a:pt x="6384" y="70681"/>
                  </a:cubicBezTo>
                  <a:cubicBezTo>
                    <a:pt x="11048" y="54356"/>
                    <a:pt x="18940" y="47522"/>
                    <a:pt x="25576" y="47522"/>
                  </a:cubicBezTo>
                  <a:cubicBezTo>
                    <a:pt x="28446" y="47522"/>
                    <a:pt x="30060" y="49041"/>
                    <a:pt x="30060" y="54166"/>
                  </a:cubicBezTo>
                  <a:cubicBezTo>
                    <a:pt x="30060" y="58532"/>
                    <a:pt x="28984" y="61380"/>
                    <a:pt x="24500" y="73149"/>
                  </a:cubicBezTo>
                  <a:lnTo>
                    <a:pt x="13200" y="103712"/>
                  </a:lnTo>
                  <a:close/>
                </a:path>
              </a:pathLst>
            </a:custGeom>
            <a:solidFill>
              <a:srgbClr val="000000"/>
            </a:solidFill>
            <a:ln w="2522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000">
                <a:latin typeface="Abadi Extra Light" panose="020B0204020104020204" pitchFamily="34" charset="0"/>
              </a:endParaRPr>
            </a:p>
          </p:txBody>
        </p:sp>
        <p:sp>
          <p:nvSpPr>
            <p:cNvPr id="221" name="Forme libre : forme 220">
              <a:extLst>
                <a:ext uri="{FF2B5EF4-FFF2-40B4-BE49-F238E27FC236}">
                  <a16:creationId xmlns:a16="http://schemas.microsoft.com/office/drawing/2014/main" id="{9A09121B-4A37-35A9-615B-F1F963298D6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2055819" y="7101338"/>
              <a:ext cx="84122" cy="85613"/>
            </a:xfrm>
            <a:custGeom>
              <a:avLst/>
              <a:gdLst>
                <a:gd name="connsiteX0" fmla="*/ 84232 w 84122"/>
                <a:gd name="connsiteY0" fmla="*/ 33285 h 85613"/>
                <a:gd name="connsiteX1" fmla="*/ 51767 w 84122"/>
                <a:gd name="connsiteY1" fmla="*/ 64 h 85613"/>
                <a:gd name="connsiteX2" fmla="*/ 109 w 84122"/>
                <a:gd name="connsiteY2" fmla="*/ 52458 h 85613"/>
                <a:gd name="connsiteX3" fmla="*/ 32754 w 84122"/>
                <a:gd name="connsiteY3" fmla="*/ 85678 h 85613"/>
                <a:gd name="connsiteX4" fmla="*/ 84232 w 84122"/>
                <a:gd name="connsiteY4" fmla="*/ 33285 h 85613"/>
                <a:gd name="connsiteX5" fmla="*/ 32933 w 84122"/>
                <a:gd name="connsiteY5" fmla="*/ 80363 h 85613"/>
                <a:gd name="connsiteX6" fmla="*/ 14996 w 84122"/>
                <a:gd name="connsiteY6" fmla="*/ 59292 h 85613"/>
                <a:gd name="connsiteX7" fmla="*/ 25400 w 84122"/>
                <a:gd name="connsiteY7" fmla="*/ 22085 h 85613"/>
                <a:gd name="connsiteX8" fmla="*/ 51587 w 84122"/>
                <a:gd name="connsiteY8" fmla="*/ 5380 h 85613"/>
                <a:gd name="connsiteX9" fmla="*/ 69524 w 84122"/>
                <a:gd name="connsiteY9" fmla="*/ 26451 h 85613"/>
                <a:gd name="connsiteX10" fmla="*/ 59479 w 84122"/>
                <a:gd name="connsiteY10" fmla="*/ 63088 h 85613"/>
                <a:gd name="connsiteX11" fmla="*/ 32933 w 84122"/>
                <a:gd name="connsiteY11" fmla="*/ 80363 h 8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122" h="85613">
                  <a:moveTo>
                    <a:pt x="84232" y="33285"/>
                  </a:moveTo>
                  <a:cubicBezTo>
                    <a:pt x="84232" y="12213"/>
                    <a:pt x="69344" y="64"/>
                    <a:pt x="51767" y="64"/>
                  </a:cubicBezTo>
                  <a:cubicBezTo>
                    <a:pt x="25220" y="64"/>
                    <a:pt x="109" y="26451"/>
                    <a:pt x="109" y="52458"/>
                  </a:cubicBezTo>
                  <a:cubicBezTo>
                    <a:pt x="109" y="71441"/>
                    <a:pt x="13203" y="85678"/>
                    <a:pt x="32754" y="85678"/>
                  </a:cubicBezTo>
                  <a:cubicBezTo>
                    <a:pt x="58403" y="85678"/>
                    <a:pt x="84232" y="60620"/>
                    <a:pt x="84232" y="33285"/>
                  </a:cubicBezTo>
                  <a:close/>
                  <a:moveTo>
                    <a:pt x="32933" y="80363"/>
                  </a:moveTo>
                  <a:cubicBezTo>
                    <a:pt x="23965" y="80363"/>
                    <a:pt x="14996" y="74288"/>
                    <a:pt x="14996" y="59292"/>
                  </a:cubicBezTo>
                  <a:cubicBezTo>
                    <a:pt x="14996" y="51508"/>
                    <a:pt x="18404" y="32905"/>
                    <a:pt x="25400" y="22085"/>
                  </a:cubicBezTo>
                  <a:cubicBezTo>
                    <a:pt x="33112" y="10315"/>
                    <a:pt x="43516" y="5380"/>
                    <a:pt x="51587" y="5380"/>
                  </a:cubicBezTo>
                  <a:cubicBezTo>
                    <a:pt x="61273" y="5380"/>
                    <a:pt x="69524" y="12403"/>
                    <a:pt x="69524" y="26451"/>
                  </a:cubicBezTo>
                  <a:cubicBezTo>
                    <a:pt x="69524" y="31007"/>
                    <a:pt x="67371" y="49800"/>
                    <a:pt x="59479" y="63088"/>
                  </a:cubicBezTo>
                  <a:cubicBezTo>
                    <a:pt x="52663" y="74288"/>
                    <a:pt x="41901" y="80363"/>
                    <a:pt x="32933" y="80363"/>
                  </a:cubicBezTo>
                  <a:close/>
                </a:path>
              </a:pathLst>
            </a:custGeom>
            <a:solidFill>
              <a:srgbClr val="000000"/>
            </a:solidFill>
            <a:ln w="2522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000">
                <a:latin typeface="Abadi Extra Light" panose="020B0204020104020204" pitchFamily="34" charset="0"/>
              </a:endParaRPr>
            </a:p>
          </p:txBody>
        </p:sp>
        <p:sp>
          <p:nvSpPr>
            <p:cNvPr id="222" name="Forme libre : forme 221">
              <a:extLst>
                <a:ext uri="{FF2B5EF4-FFF2-40B4-BE49-F238E27FC236}">
                  <a16:creationId xmlns:a16="http://schemas.microsoft.com/office/drawing/2014/main" id="{28BC4AB2-2AD3-7948-C320-F69FCF4C6ED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54272" y="7101338"/>
              <a:ext cx="109592" cy="85613"/>
            </a:xfrm>
            <a:custGeom>
              <a:avLst/>
              <a:gdLst>
                <a:gd name="connsiteX0" fmla="*/ 13565 w 109592"/>
                <a:gd name="connsiteY0" fmla="*/ 71820 h 85613"/>
                <a:gd name="connsiteX1" fmla="*/ 11772 w 109592"/>
                <a:gd name="connsiteY1" fmla="*/ 79603 h 85613"/>
                <a:gd name="connsiteX2" fmla="*/ 17870 w 109592"/>
                <a:gd name="connsiteY2" fmla="*/ 85678 h 85613"/>
                <a:gd name="connsiteX3" fmla="*/ 24866 w 109592"/>
                <a:gd name="connsiteY3" fmla="*/ 81502 h 85613"/>
                <a:gd name="connsiteX4" fmla="*/ 28094 w 109592"/>
                <a:gd name="connsiteY4" fmla="*/ 69732 h 85613"/>
                <a:gd name="connsiteX5" fmla="*/ 32040 w 109592"/>
                <a:gd name="connsiteY5" fmla="*/ 52647 h 85613"/>
                <a:gd name="connsiteX6" fmla="*/ 35089 w 109592"/>
                <a:gd name="connsiteY6" fmla="*/ 39929 h 85613"/>
                <a:gd name="connsiteX7" fmla="*/ 42623 w 109592"/>
                <a:gd name="connsiteY7" fmla="*/ 22844 h 85613"/>
                <a:gd name="connsiteX8" fmla="*/ 69528 w 109592"/>
                <a:gd name="connsiteY8" fmla="*/ 5380 h 85613"/>
                <a:gd name="connsiteX9" fmla="*/ 80110 w 109592"/>
                <a:gd name="connsiteY9" fmla="*/ 18668 h 85613"/>
                <a:gd name="connsiteX10" fmla="*/ 69528 w 109592"/>
                <a:gd name="connsiteY10" fmla="*/ 59102 h 85613"/>
                <a:gd name="connsiteX11" fmla="*/ 66837 w 109592"/>
                <a:gd name="connsiteY11" fmla="*/ 69353 h 85613"/>
                <a:gd name="connsiteX12" fmla="*/ 83877 w 109592"/>
                <a:gd name="connsiteY12" fmla="*/ 85678 h 85613"/>
                <a:gd name="connsiteX13" fmla="*/ 109706 w 109592"/>
                <a:gd name="connsiteY13" fmla="*/ 56634 h 85613"/>
                <a:gd name="connsiteX14" fmla="*/ 106836 w 109592"/>
                <a:gd name="connsiteY14" fmla="*/ 54166 h 85613"/>
                <a:gd name="connsiteX15" fmla="*/ 103428 w 109592"/>
                <a:gd name="connsiteY15" fmla="*/ 57393 h 85613"/>
                <a:gd name="connsiteX16" fmla="*/ 84415 w 109592"/>
                <a:gd name="connsiteY16" fmla="*/ 80363 h 85613"/>
                <a:gd name="connsiteX17" fmla="*/ 79931 w 109592"/>
                <a:gd name="connsiteY17" fmla="*/ 73719 h 85613"/>
                <a:gd name="connsiteX18" fmla="*/ 84056 w 109592"/>
                <a:gd name="connsiteY18" fmla="*/ 58342 h 85613"/>
                <a:gd name="connsiteX19" fmla="*/ 93563 w 109592"/>
                <a:gd name="connsiteY19" fmla="*/ 21705 h 85613"/>
                <a:gd name="connsiteX20" fmla="*/ 70245 w 109592"/>
                <a:gd name="connsiteY20" fmla="*/ 64 h 85613"/>
                <a:gd name="connsiteX21" fmla="*/ 39932 w 109592"/>
                <a:gd name="connsiteY21" fmla="*/ 17339 h 85613"/>
                <a:gd name="connsiteX22" fmla="*/ 20740 w 109592"/>
                <a:gd name="connsiteY22" fmla="*/ 64 h 85613"/>
                <a:gd name="connsiteX23" fmla="*/ 6570 w 109592"/>
                <a:gd name="connsiteY23" fmla="*/ 10315 h 85613"/>
                <a:gd name="connsiteX24" fmla="*/ 113 w 109592"/>
                <a:gd name="connsiteY24" fmla="*/ 29108 h 85613"/>
                <a:gd name="connsiteX25" fmla="*/ 3162 w 109592"/>
                <a:gd name="connsiteY25" fmla="*/ 31576 h 85613"/>
                <a:gd name="connsiteX26" fmla="*/ 7108 w 109592"/>
                <a:gd name="connsiteY26" fmla="*/ 25881 h 85613"/>
                <a:gd name="connsiteX27" fmla="*/ 20202 w 109592"/>
                <a:gd name="connsiteY27" fmla="*/ 5380 h 85613"/>
                <a:gd name="connsiteX28" fmla="*/ 26121 w 109592"/>
                <a:gd name="connsiteY28" fmla="*/ 14681 h 85613"/>
                <a:gd name="connsiteX29" fmla="*/ 23251 w 109592"/>
                <a:gd name="connsiteY29" fmla="*/ 30437 h 85613"/>
                <a:gd name="connsiteX30" fmla="*/ 19305 w 109592"/>
                <a:gd name="connsiteY30" fmla="*/ 47522 h 85613"/>
                <a:gd name="connsiteX31" fmla="*/ 13565 w 109592"/>
                <a:gd name="connsiteY31" fmla="*/ 71820 h 8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9592" h="85613">
                  <a:moveTo>
                    <a:pt x="13565" y="71820"/>
                  </a:moveTo>
                  <a:cubicBezTo>
                    <a:pt x="12848" y="74288"/>
                    <a:pt x="11772" y="79034"/>
                    <a:pt x="11772" y="79603"/>
                  </a:cubicBezTo>
                  <a:cubicBezTo>
                    <a:pt x="11772" y="83780"/>
                    <a:pt x="15000" y="85678"/>
                    <a:pt x="17870" y="85678"/>
                  </a:cubicBezTo>
                  <a:cubicBezTo>
                    <a:pt x="21099" y="85678"/>
                    <a:pt x="23969" y="83210"/>
                    <a:pt x="24866" y="81502"/>
                  </a:cubicBezTo>
                  <a:cubicBezTo>
                    <a:pt x="25762" y="79793"/>
                    <a:pt x="27197" y="73719"/>
                    <a:pt x="28094" y="69732"/>
                  </a:cubicBezTo>
                  <a:cubicBezTo>
                    <a:pt x="28991" y="66125"/>
                    <a:pt x="30964" y="57393"/>
                    <a:pt x="32040" y="52647"/>
                  </a:cubicBezTo>
                  <a:cubicBezTo>
                    <a:pt x="33116" y="48471"/>
                    <a:pt x="34193" y="44295"/>
                    <a:pt x="35089" y="39929"/>
                  </a:cubicBezTo>
                  <a:cubicBezTo>
                    <a:pt x="37062" y="32146"/>
                    <a:pt x="37421" y="30627"/>
                    <a:pt x="42623" y="22844"/>
                  </a:cubicBezTo>
                  <a:cubicBezTo>
                    <a:pt x="47645" y="15251"/>
                    <a:pt x="56075" y="5380"/>
                    <a:pt x="69528" y="5380"/>
                  </a:cubicBezTo>
                  <a:cubicBezTo>
                    <a:pt x="79931" y="5380"/>
                    <a:pt x="80110" y="15061"/>
                    <a:pt x="80110" y="18668"/>
                  </a:cubicBezTo>
                  <a:cubicBezTo>
                    <a:pt x="80110" y="30058"/>
                    <a:pt x="72398" y="51129"/>
                    <a:pt x="69528" y="59102"/>
                  </a:cubicBezTo>
                  <a:cubicBezTo>
                    <a:pt x="67555" y="64417"/>
                    <a:pt x="66837" y="66125"/>
                    <a:pt x="66837" y="69353"/>
                  </a:cubicBezTo>
                  <a:cubicBezTo>
                    <a:pt x="66837" y="79414"/>
                    <a:pt x="74729" y="85678"/>
                    <a:pt x="83877" y="85678"/>
                  </a:cubicBezTo>
                  <a:cubicBezTo>
                    <a:pt x="101814" y="85678"/>
                    <a:pt x="109706" y="59481"/>
                    <a:pt x="109706" y="56634"/>
                  </a:cubicBezTo>
                  <a:cubicBezTo>
                    <a:pt x="109706" y="54166"/>
                    <a:pt x="107374" y="54166"/>
                    <a:pt x="106836" y="54166"/>
                  </a:cubicBezTo>
                  <a:cubicBezTo>
                    <a:pt x="104325" y="54166"/>
                    <a:pt x="104145" y="55305"/>
                    <a:pt x="103428" y="57393"/>
                  </a:cubicBezTo>
                  <a:cubicBezTo>
                    <a:pt x="99303" y="72580"/>
                    <a:pt x="91590" y="80363"/>
                    <a:pt x="84415" y="80363"/>
                  </a:cubicBezTo>
                  <a:cubicBezTo>
                    <a:pt x="80648" y="80363"/>
                    <a:pt x="79931" y="77705"/>
                    <a:pt x="79931" y="73719"/>
                  </a:cubicBezTo>
                  <a:cubicBezTo>
                    <a:pt x="79931" y="69353"/>
                    <a:pt x="80828" y="66885"/>
                    <a:pt x="84056" y="58342"/>
                  </a:cubicBezTo>
                  <a:cubicBezTo>
                    <a:pt x="86209" y="52458"/>
                    <a:pt x="93563" y="32336"/>
                    <a:pt x="93563" y="21705"/>
                  </a:cubicBezTo>
                  <a:cubicBezTo>
                    <a:pt x="93563" y="3291"/>
                    <a:pt x="79752" y="64"/>
                    <a:pt x="70245" y="64"/>
                  </a:cubicBezTo>
                  <a:cubicBezTo>
                    <a:pt x="55358" y="64"/>
                    <a:pt x="45313" y="9746"/>
                    <a:pt x="39932" y="17339"/>
                  </a:cubicBezTo>
                  <a:cubicBezTo>
                    <a:pt x="38677" y="4241"/>
                    <a:pt x="28094" y="64"/>
                    <a:pt x="20740" y="64"/>
                  </a:cubicBezTo>
                  <a:cubicBezTo>
                    <a:pt x="13027" y="64"/>
                    <a:pt x="8902" y="5949"/>
                    <a:pt x="6570" y="10315"/>
                  </a:cubicBezTo>
                  <a:cubicBezTo>
                    <a:pt x="2624" y="17339"/>
                    <a:pt x="113" y="28159"/>
                    <a:pt x="113" y="29108"/>
                  </a:cubicBezTo>
                  <a:cubicBezTo>
                    <a:pt x="113" y="31576"/>
                    <a:pt x="2624" y="31576"/>
                    <a:pt x="3162" y="31576"/>
                  </a:cubicBezTo>
                  <a:cubicBezTo>
                    <a:pt x="5673" y="31576"/>
                    <a:pt x="5853" y="31007"/>
                    <a:pt x="7108" y="25881"/>
                  </a:cubicBezTo>
                  <a:cubicBezTo>
                    <a:pt x="9799" y="14681"/>
                    <a:pt x="13207" y="5380"/>
                    <a:pt x="20202" y="5380"/>
                  </a:cubicBezTo>
                  <a:cubicBezTo>
                    <a:pt x="24866" y="5380"/>
                    <a:pt x="26121" y="9556"/>
                    <a:pt x="26121" y="14681"/>
                  </a:cubicBezTo>
                  <a:cubicBezTo>
                    <a:pt x="26121" y="18288"/>
                    <a:pt x="24507" y="25312"/>
                    <a:pt x="23251" y="30437"/>
                  </a:cubicBezTo>
                  <a:cubicBezTo>
                    <a:pt x="21996" y="35563"/>
                    <a:pt x="20202" y="43346"/>
                    <a:pt x="19305" y="47522"/>
                  </a:cubicBezTo>
                  <a:lnTo>
                    <a:pt x="13565" y="71820"/>
                  </a:lnTo>
                  <a:close/>
                </a:path>
              </a:pathLst>
            </a:custGeom>
            <a:solidFill>
              <a:srgbClr val="000000"/>
            </a:solidFill>
            <a:ln w="2522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000">
                <a:latin typeface="Abadi Extra Light" panose="020B0204020104020204" pitchFamily="34" charset="0"/>
              </a:endParaRPr>
            </a:p>
          </p:txBody>
        </p:sp>
        <p:sp>
          <p:nvSpPr>
            <p:cNvPr id="223" name="Forme libre : forme 222">
              <a:extLst>
                <a:ext uri="{FF2B5EF4-FFF2-40B4-BE49-F238E27FC236}">
                  <a16:creationId xmlns:a16="http://schemas.microsoft.com/office/drawing/2014/main" id="{19E83350-C5DF-D1FA-EC2C-BDCC6A91B09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365454" y="7066409"/>
              <a:ext cx="60625" cy="120542"/>
            </a:xfrm>
            <a:custGeom>
              <a:avLst/>
              <a:gdLst>
                <a:gd name="connsiteX0" fmla="*/ 36712 w 60625"/>
                <a:gd name="connsiteY0" fmla="*/ 43725 h 120542"/>
                <a:gd name="connsiteX1" fmla="*/ 55007 w 60625"/>
                <a:gd name="connsiteY1" fmla="*/ 43725 h 120542"/>
                <a:gd name="connsiteX2" fmla="*/ 60747 w 60625"/>
                <a:gd name="connsiteY2" fmla="*/ 39549 h 120542"/>
                <a:gd name="connsiteX3" fmla="*/ 55366 w 60625"/>
                <a:gd name="connsiteY3" fmla="*/ 36891 h 120542"/>
                <a:gd name="connsiteX4" fmla="*/ 38326 w 60625"/>
                <a:gd name="connsiteY4" fmla="*/ 36891 h 120542"/>
                <a:gd name="connsiteX5" fmla="*/ 44963 w 60625"/>
                <a:gd name="connsiteY5" fmla="*/ 8796 h 120542"/>
                <a:gd name="connsiteX6" fmla="*/ 45501 w 60625"/>
                <a:gd name="connsiteY6" fmla="*/ 6139 h 120542"/>
                <a:gd name="connsiteX7" fmla="*/ 39402 w 60625"/>
                <a:gd name="connsiteY7" fmla="*/ 64 h 120542"/>
                <a:gd name="connsiteX8" fmla="*/ 30972 w 60625"/>
                <a:gd name="connsiteY8" fmla="*/ 8227 h 120542"/>
                <a:gd name="connsiteX9" fmla="*/ 24156 w 60625"/>
                <a:gd name="connsiteY9" fmla="*/ 36891 h 120542"/>
                <a:gd name="connsiteX10" fmla="*/ 5861 w 60625"/>
                <a:gd name="connsiteY10" fmla="*/ 36891 h 120542"/>
                <a:gd name="connsiteX11" fmla="*/ 121 w 60625"/>
                <a:gd name="connsiteY11" fmla="*/ 41068 h 120542"/>
                <a:gd name="connsiteX12" fmla="*/ 5502 w 60625"/>
                <a:gd name="connsiteY12" fmla="*/ 43725 h 120542"/>
                <a:gd name="connsiteX13" fmla="*/ 22542 w 60625"/>
                <a:gd name="connsiteY13" fmla="*/ 43725 h 120542"/>
                <a:gd name="connsiteX14" fmla="*/ 11959 w 60625"/>
                <a:gd name="connsiteY14" fmla="*/ 88525 h 120542"/>
                <a:gd name="connsiteX15" fmla="*/ 9269 w 60625"/>
                <a:gd name="connsiteY15" fmla="*/ 102573 h 120542"/>
                <a:gd name="connsiteX16" fmla="*/ 28461 w 60625"/>
                <a:gd name="connsiteY16" fmla="*/ 120607 h 120542"/>
                <a:gd name="connsiteX17" fmla="*/ 59671 w 60625"/>
                <a:gd name="connsiteY17" fmla="*/ 91563 h 120542"/>
                <a:gd name="connsiteX18" fmla="*/ 56801 w 60625"/>
                <a:gd name="connsiteY18" fmla="*/ 89095 h 120542"/>
                <a:gd name="connsiteX19" fmla="*/ 53034 w 60625"/>
                <a:gd name="connsiteY19" fmla="*/ 92702 h 120542"/>
                <a:gd name="connsiteX20" fmla="*/ 28999 w 60625"/>
                <a:gd name="connsiteY20" fmla="*/ 115292 h 120542"/>
                <a:gd name="connsiteX21" fmla="*/ 22721 w 60625"/>
                <a:gd name="connsiteY21" fmla="*/ 105990 h 120542"/>
                <a:gd name="connsiteX22" fmla="*/ 23798 w 60625"/>
                <a:gd name="connsiteY22" fmla="*/ 98207 h 120542"/>
                <a:gd name="connsiteX23" fmla="*/ 36712 w 60625"/>
                <a:gd name="connsiteY23" fmla="*/ 43725 h 120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625" h="120542">
                  <a:moveTo>
                    <a:pt x="36712" y="43725"/>
                  </a:moveTo>
                  <a:lnTo>
                    <a:pt x="55007" y="43725"/>
                  </a:lnTo>
                  <a:cubicBezTo>
                    <a:pt x="58415" y="43725"/>
                    <a:pt x="60747" y="43725"/>
                    <a:pt x="60747" y="39549"/>
                  </a:cubicBezTo>
                  <a:cubicBezTo>
                    <a:pt x="60747" y="36891"/>
                    <a:pt x="58415" y="36891"/>
                    <a:pt x="55366" y="36891"/>
                  </a:cubicBezTo>
                  <a:lnTo>
                    <a:pt x="38326" y="36891"/>
                  </a:lnTo>
                  <a:lnTo>
                    <a:pt x="44963" y="8796"/>
                  </a:lnTo>
                  <a:cubicBezTo>
                    <a:pt x="45142" y="7847"/>
                    <a:pt x="45501" y="6898"/>
                    <a:pt x="45501" y="6139"/>
                  </a:cubicBezTo>
                  <a:cubicBezTo>
                    <a:pt x="45501" y="2722"/>
                    <a:pt x="42990" y="64"/>
                    <a:pt x="39402" y="64"/>
                  </a:cubicBezTo>
                  <a:cubicBezTo>
                    <a:pt x="34918" y="64"/>
                    <a:pt x="32228" y="3291"/>
                    <a:pt x="30972" y="8227"/>
                  </a:cubicBezTo>
                  <a:cubicBezTo>
                    <a:pt x="29717" y="12973"/>
                    <a:pt x="32048" y="3861"/>
                    <a:pt x="24156" y="36891"/>
                  </a:cubicBezTo>
                  <a:lnTo>
                    <a:pt x="5861" y="36891"/>
                  </a:lnTo>
                  <a:cubicBezTo>
                    <a:pt x="2453" y="36891"/>
                    <a:pt x="121" y="36891"/>
                    <a:pt x="121" y="41068"/>
                  </a:cubicBezTo>
                  <a:cubicBezTo>
                    <a:pt x="121" y="43725"/>
                    <a:pt x="2274" y="43725"/>
                    <a:pt x="5502" y="43725"/>
                  </a:cubicBezTo>
                  <a:lnTo>
                    <a:pt x="22542" y="43725"/>
                  </a:lnTo>
                  <a:lnTo>
                    <a:pt x="11959" y="88525"/>
                  </a:lnTo>
                  <a:cubicBezTo>
                    <a:pt x="10883" y="93271"/>
                    <a:pt x="9269" y="100105"/>
                    <a:pt x="9269" y="102573"/>
                  </a:cubicBezTo>
                  <a:cubicBezTo>
                    <a:pt x="9269" y="113773"/>
                    <a:pt x="18237" y="120607"/>
                    <a:pt x="28461" y="120607"/>
                  </a:cubicBezTo>
                  <a:cubicBezTo>
                    <a:pt x="48371" y="120607"/>
                    <a:pt x="59671" y="94031"/>
                    <a:pt x="59671" y="91563"/>
                  </a:cubicBezTo>
                  <a:cubicBezTo>
                    <a:pt x="59671" y="89095"/>
                    <a:pt x="57339" y="89095"/>
                    <a:pt x="56801" y="89095"/>
                  </a:cubicBezTo>
                  <a:cubicBezTo>
                    <a:pt x="54649" y="89095"/>
                    <a:pt x="54469" y="89475"/>
                    <a:pt x="53034" y="92702"/>
                  </a:cubicBezTo>
                  <a:cubicBezTo>
                    <a:pt x="48012" y="104661"/>
                    <a:pt x="38864" y="115292"/>
                    <a:pt x="28999" y="115292"/>
                  </a:cubicBezTo>
                  <a:cubicBezTo>
                    <a:pt x="25232" y="115292"/>
                    <a:pt x="22721" y="112824"/>
                    <a:pt x="22721" y="105990"/>
                  </a:cubicBezTo>
                  <a:cubicBezTo>
                    <a:pt x="22721" y="104092"/>
                    <a:pt x="23439" y="100105"/>
                    <a:pt x="23798" y="98207"/>
                  </a:cubicBezTo>
                  <a:lnTo>
                    <a:pt x="36712" y="43725"/>
                  </a:lnTo>
                  <a:close/>
                </a:path>
              </a:pathLst>
            </a:custGeom>
            <a:solidFill>
              <a:srgbClr val="000000"/>
            </a:solidFill>
            <a:ln w="2522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000">
                <a:latin typeface="Abadi Extra Light" panose="020B0204020104020204" pitchFamily="34" charset="0"/>
              </a:endParaRPr>
            </a:p>
          </p:txBody>
        </p:sp>
        <p:sp>
          <p:nvSpPr>
            <p:cNvPr id="224" name="Forme libre : forme 223">
              <a:extLst>
                <a:ext uri="{FF2B5EF4-FFF2-40B4-BE49-F238E27FC236}">
                  <a16:creationId xmlns:a16="http://schemas.microsoft.com/office/drawing/2014/main" id="{FDC6E3EE-5E24-B3F1-B70E-37C75EE1EAE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2446447" y="7101338"/>
              <a:ext cx="84122" cy="85613"/>
            </a:xfrm>
            <a:custGeom>
              <a:avLst/>
              <a:gdLst>
                <a:gd name="connsiteX0" fmla="*/ 84247 w 84122"/>
                <a:gd name="connsiteY0" fmla="*/ 33285 h 85613"/>
                <a:gd name="connsiteX1" fmla="*/ 51782 w 84122"/>
                <a:gd name="connsiteY1" fmla="*/ 64 h 85613"/>
                <a:gd name="connsiteX2" fmla="*/ 124 w 84122"/>
                <a:gd name="connsiteY2" fmla="*/ 52458 h 85613"/>
                <a:gd name="connsiteX3" fmla="*/ 32769 w 84122"/>
                <a:gd name="connsiteY3" fmla="*/ 85678 h 85613"/>
                <a:gd name="connsiteX4" fmla="*/ 84247 w 84122"/>
                <a:gd name="connsiteY4" fmla="*/ 33285 h 85613"/>
                <a:gd name="connsiteX5" fmla="*/ 32948 w 84122"/>
                <a:gd name="connsiteY5" fmla="*/ 80363 h 85613"/>
                <a:gd name="connsiteX6" fmla="*/ 15012 w 84122"/>
                <a:gd name="connsiteY6" fmla="*/ 59292 h 85613"/>
                <a:gd name="connsiteX7" fmla="*/ 25415 w 84122"/>
                <a:gd name="connsiteY7" fmla="*/ 22085 h 85613"/>
                <a:gd name="connsiteX8" fmla="*/ 51602 w 84122"/>
                <a:gd name="connsiteY8" fmla="*/ 5380 h 85613"/>
                <a:gd name="connsiteX9" fmla="*/ 69539 w 84122"/>
                <a:gd name="connsiteY9" fmla="*/ 26451 h 85613"/>
                <a:gd name="connsiteX10" fmla="*/ 59494 w 84122"/>
                <a:gd name="connsiteY10" fmla="*/ 63088 h 85613"/>
                <a:gd name="connsiteX11" fmla="*/ 32948 w 84122"/>
                <a:gd name="connsiteY11" fmla="*/ 80363 h 8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122" h="85613">
                  <a:moveTo>
                    <a:pt x="84247" y="33285"/>
                  </a:moveTo>
                  <a:cubicBezTo>
                    <a:pt x="84247" y="12213"/>
                    <a:pt x="69360" y="64"/>
                    <a:pt x="51782" y="64"/>
                  </a:cubicBezTo>
                  <a:cubicBezTo>
                    <a:pt x="25235" y="64"/>
                    <a:pt x="124" y="26451"/>
                    <a:pt x="124" y="52458"/>
                  </a:cubicBezTo>
                  <a:cubicBezTo>
                    <a:pt x="124" y="71441"/>
                    <a:pt x="13218" y="85678"/>
                    <a:pt x="32769" y="85678"/>
                  </a:cubicBezTo>
                  <a:cubicBezTo>
                    <a:pt x="58418" y="85678"/>
                    <a:pt x="84247" y="60620"/>
                    <a:pt x="84247" y="33285"/>
                  </a:cubicBezTo>
                  <a:close/>
                  <a:moveTo>
                    <a:pt x="32948" y="80363"/>
                  </a:moveTo>
                  <a:cubicBezTo>
                    <a:pt x="23980" y="80363"/>
                    <a:pt x="15012" y="74288"/>
                    <a:pt x="15012" y="59292"/>
                  </a:cubicBezTo>
                  <a:cubicBezTo>
                    <a:pt x="15012" y="51508"/>
                    <a:pt x="18420" y="32905"/>
                    <a:pt x="25415" y="22085"/>
                  </a:cubicBezTo>
                  <a:cubicBezTo>
                    <a:pt x="33128" y="10315"/>
                    <a:pt x="43531" y="5380"/>
                    <a:pt x="51602" y="5380"/>
                  </a:cubicBezTo>
                  <a:cubicBezTo>
                    <a:pt x="61288" y="5380"/>
                    <a:pt x="69539" y="12403"/>
                    <a:pt x="69539" y="26451"/>
                  </a:cubicBezTo>
                  <a:cubicBezTo>
                    <a:pt x="69539" y="31007"/>
                    <a:pt x="67387" y="49800"/>
                    <a:pt x="59494" y="63088"/>
                  </a:cubicBezTo>
                  <a:cubicBezTo>
                    <a:pt x="52679" y="74288"/>
                    <a:pt x="41917" y="80363"/>
                    <a:pt x="32948" y="80363"/>
                  </a:cubicBezTo>
                  <a:close/>
                </a:path>
              </a:pathLst>
            </a:custGeom>
            <a:solidFill>
              <a:srgbClr val="000000"/>
            </a:solidFill>
            <a:ln w="2522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000">
                <a:latin typeface="Abadi Extra Light" panose="020B0204020104020204" pitchFamily="34" charset="0"/>
              </a:endParaRPr>
            </a:p>
          </p:txBody>
        </p:sp>
        <p:sp>
          <p:nvSpPr>
            <p:cNvPr id="225" name="Forme libre : forme 224">
              <a:extLst>
                <a:ext uri="{FF2B5EF4-FFF2-40B4-BE49-F238E27FC236}">
                  <a16:creationId xmlns:a16="http://schemas.microsoft.com/office/drawing/2014/main" id="{E0B4DDF6-68FD-79DE-C943-6C86E875E1B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2544003" y="7066409"/>
              <a:ext cx="60625" cy="120542"/>
            </a:xfrm>
            <a:custGeom>
              <a:avLst/>
              <a:gdLst>
                <a:gd name="connsiteX0" fmla="*/ 36719 w 60625"/>
                <a:gd name="connsiteY0" fmla="*/ 43725 h 120542"/>
                <a:gd name="connsiteX1" fmla="*/ 55014 w 60625"/>
                <a:gd name="connsiteY1" fmla="*/ 43725 h 120542"/>
                <a:gd name="connsiteX2" fmla="*/ 60754 w 60625"/>
                <a:gd name="connsiteY2" fmla="*/ 39549 h 120542"/>
                <a:gd name="connsiteX3" fmla="*/ 55373 w 60625"/>
                <a:gd name="connsiteY3" fmla="*/ 36891 h 120542"/>
                <a:gd name="connsiteX4" fmla="*/ 38333 w 60625"/>
                <a:gd name="connsiteY4" fmla="*/ 36891 h 120542"/>
                <a:gd name="connsiteX5" fmla="*/ 44970 w 60625"/>
                <a:gd name="connsiteY5" fmla="*/ 8796 h 120542"/>
                <a:gd name="connsiteX6" fmla="*/ 45508 w 60625"/>
                <a:gd name="connsiteY6" fmla="*/ 6139 h 120542"/>
                <a:gd name="connsiteX7" fmla="*/ 39409 w 60625"/>
                <a:gd name="connsiteY7" fmla="*/ 64 h 120542"/>
                <a:gd name="connsiteX8" fmla="*/ 30979 w 60625"/>
                <a:gd name="connsiteY8" fmla="*/ 8227 h 120542"/>
                <a:gd name="connsiteX9" fmla="*/ 24163 w 60625"/>
                <a:gd name="connsiteY9" fmla="*/ 36891 h 120542"/>
                <a:gd name="connsiteX10" fmla="*/ 5868 w 60625"/>
                <a:gd name="connsiteY10" fmla="*/ 36891 h 120542"/>
                <a:gd name="connsiteX11" fmla="*/ 128 w 60625"/>
                <a:gd name="connsiteY11" fmla="*/ 41068 h 120542"/>
                <a:gd name="connsiteX12" fmla="*/ 5509 w 60625"/>
                <a:gd name="connsiteY12" fmla="*/ 43725 h 120542"/>
                <a:gd name="connsiteX13" fmla="*/ 22549 w 60625"/>
                <a:gd name="connsiteY13" fmla="*/ 43725 h 120542"/>
                <a:gd name="connsiteX14" fmla="*/ 11966 w 60625"/>
                <a:gd name="connsiteY14" fmla="*/ 88525 h 120542"/>
                <a:gd name="connsiteX15" fmla="*/ 9276 w 60625"/>
                <a:gd name="connsiteY15" fmla="*/ 102573 h 120542"/>
                <a:gd name="connsiteX16" fmla="*/ 28468 w 60625"/>
                <a:gd name="connsiteY16" fmla="*/ 120607 h 120542"/>
                <a:gd name="connsiteX17" fmla="*/ 59678 w 60625"/>
                <a:gd name="connsiteY17" fmla="*/ 91563 h 120542"/>
                <a:gd name="connsiteX18" fmla="*/ 56808 w 60625"/>
                <a:gd name="connsiteY18" fmla="*/ 89095 h 120542"/>
                <a:gd name="connsiteX19" fmla="*/ 53041 w 60625"/>
                <a:gd name="connsiteY19" fmla="*/ 92702 h 120542"/>
                <a:gd name="connsiteX20" fmla="*/ 29006 w 60625"/>
                <a:gd name="connsiteY20" fmla="*/ 115292 h 120542"/>
                <a:gd name="connsiteX21" fmla="*/ 22728 w 60625"/>
                <a:gd name="connsiteY21" fmla="*/ 105990 h 120542"/>
                <a:gd name="connsiteX22" fmla="*/ 23804 w 60625"/>
                <a:gd name="connsiteY22" fmla="*/ 98207 h 120542"/>
                <a:gd name="connsiteX23" fmla="*/ 36719 w 60625"/>
                <a:gd name="connsiteY23" fmla="*/ 43725 h 120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625" h="120542">
                  <a:moveTo>
                    <a:pt x="36719" y="43725"/>
                  </a:moveTo>
                  <a:lnTo>
                    <a:pt x="55014" y="43725"/>
                  </a:lnTo>
                  <a:cubicBezTo>
                    <a:pt x="58422" y="43725"/>
                    <a:pt x="60754" y="43725"/>
                    <a:pt x="60754" y="39549"/>
                  </a:cubicBezTo>
                  <a:cubicBezTo>
                    <a:pt x="60754" y="36891"/>
                    <a:pt x="58422" y="36891"/>
                    <a:pt x="55373" y="36891"/>
                  </a:cubicBezTo>
                  <a:lnTo>
                    <a:pt x="38333" y="36891"/>
                  </a:lnTo>
                  <a:lnTo>
                    <a:pt x="44970" y="8796"/>
                  </a:lnTo>
                  <a:cubicBezTo>
                    <a:pt x="45149" y="7847"/>
                    <a:pt x="45508" y="6898"/>
                    <a:pt x="45508" y="6139"/>
                  </a:cubicBezTo>
                  <a:cubicBezTo>
                    <a:pt x="45508" y="2722"/>
                    <a:pt x="42997" y="64"/>
                    <a:pt x="39409" y="64"/>
                  </a:cubicBezTo>
                  <a:cubicBezTo>
                    <a:pt x="34925" y="64"/>
                    <a:pt x="32235" y="3291"/>
                    <a:pt x="30979" y="8227"/>
                  </a:cubicBezTo>
                  <a:cubicBezTo>
                    <a:pt x="29724" y="12973"/>
                    <a:pt x="32055" y="3861"/>
                    <a:pt x="24163" y="36891"/>
                  </a:cubicBezTo>
                  <a:lnTo>
                    <a:pt x="5868" y="36891"/>
                  </a:lnTo>
                  <a:cubicBezTo>
                    <a:pt x="2460" y="36891"/>
                    <a:pt x="128" y="36891"/>
                    <a:pt x="128" y="41068"/>
                  </a:cubicBezTo>
                  <a:cubicBezTo>
                    <a:pt x="128" y="43725"/>
                    <a:pt x="2281" y="43725"/>
                    <a:pt x="5509" y="43725"/>
                  </a:cubicBezTo>
                  <a:lnTo>
                    <a:pt x="22549" y="43725"/>
                  </a:lnTo>
                  <a:lnTo>
                    <a:pt x="11966" y="88525"/>
                  </a:lnTo>
                  <a:cubicBezTo>
                    <a:pt x="10890" y="93271"/>
                    <a:pt x="9276" y="100105"/>
                    <a:pt x="9276" y="102573"/>
                  </a:cubicBezTo>
                  <a:cubicBezTo>
                    <a:pt x="9276" y="113773"/>
                    <a:pt x="18244" y="120607"/>
                    <a:pt x="28468" y="120607"/>
                  </a:cubicBezTo>
                  <a:cubicBezTo>
                    <a:pt x="48378" y="120607"/>
                    <a:pt x="59678" y="94031"/>
                    <a:pt x="59678" y="91563"/>
                  </a:cubicBezTo>
                  <a:cubicBezTo>
                    <a:pt x="59678" y="89095"/>
                    <a:pt x="57346" y="89095"/>
                    <a:pt x="56808" y="89095"/>
                  </a:cubicBezTo>
                  <a:cubicBezTo>
                    <a:pt x="54655" y="89095"/>
                    <a:pt x="54476" y="89475"/>
                    <a:pt x="53041" y="92702"/>
                  </a:cubicBezTo>
                  <a:cubicBezTo>
                    <a:pt x="48019" y="104661"/>
                    <a:pt x="38871" y="115292"/>
                    <a:pt x="29006" y="115292"/>
                  </a:cubicBezTo>
                  <a:cubicBezTo>
                    <a:pt x="25239" y="115292"/>
                    <a:pt x="22728" y="112824"/>
                    <a:pt x="22728" y="105990"/>
                  </a:cubicBezTo>
                  <a:cubicBezTo>
                    <a:pt x="22728" y="104092"/>
                    <a:pt x="23446" y="100105"/>
                    <a:pt x="23804" y="98207"/>
                  </a:cubicBezTo>
                  <a:lnTo>
                    <a:pt x="36719" y="43725"/>
                  </a:lnTo>
                  <a:close/>
                </a:path>
              </a:pathLst>
            </a:custGeom>
            <a:solidFill>
              <a:srgbClr val="000000"/>
            </a:solidFill>
            <a:ln w="2522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000">
                <a:latin typeface="Abadi Extra Light" panose="020B0204020104020204" pitchFamily="34" charset="0"/>
              </a:endParaRPr>
            </a:p>
          </p:txBody>
        </p:sp>
        <p:sp>
          <p:nvSpPr>
            <p:cNvPr id="226" name="Forme libre : forme 225">
              <a:extLst>
                <a:ext uri="{FF2B5EF4-FFF2-40B4-BE49-F238E27FC236}">
                  <a16:creationId xmlns:a16="http://schemas.microsoft.com/office/drawing/2014/main" id="{16EF1593-0792-430D-23CE-362F1B2A779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2624817" y="7101338"/>
              <a:ext cx="91476" cy="85613"/>
            </a:xfrm>
            <a:custGeom>
              <a:avLst/>
              <a:gdLst>
                <a:gd name="connsiteX0" fmla="*/ 64882 w 91476"/>
                <a:gd name="connsiteY0" fmla="*/ 11264 h 85613"/>
                <a:gd name="connsiteX1" fmla="*/ 46408 w 91476"/>
                <a:gd name="connsiteY1" fmla="*/ 64 h 85613"/>
                <a:gd name="connsiteX2" fmla="*/ 131 w 91476"/>
                <a:gd name="connsiteY2" fmla="*/ 54166 h 85613"/>
                <a:gd name="connsiteX3" fmla="*/ 27215 w 91476"/>
                <a:gd name="connsiteY3" fmla="*/ 85678 h 85613"/>
                <a:gd name="connsiteX4" fmla="*/ 52685 w 91476"/>
                <a:gd name="connsiteY4" fmla="*/ 72390 h 85613"/>
                <a:gd name="connsiteX5" fmla="*/ 71160 w 91476"/>
                <a:gd name="connsiteY5" fmla="*/ 85678 h 85613"/>
                <a:gd name="connsiteX6" fmla="*/ 85330 w 91476"/>
                <a:gd name="connsiteY6" fmla="*/ 75617 h 85613"/>
                <a:gd name="connsiteX7" fmla="*/ 91608 w 91476"/>
                <a:gd name="connsiteY7" fmla="*/ 56634 h 85613"/>
                <a:gd name="connsiteX8" fmla="*/ 88738 w 91476"/>
                <a:gd name="connsiteY8" fmla="*/ 54166 h 85613"/>
                <a:gd name="connsiteX9" fmla="*/ 84792 w 91476"/>
                <a:gd name="connsiteY9" fmla="*/ 60051 h 85613"/>
                <a:gd name="connsiteX10" fmla="*/ 71698 w 91476"/>
                <a:gd name="connsiteY10" fmla="*/ 80363 h 85613"/>
                <a:gd name="connsiteX11" fmla="*/ 65779 w 91476"/>
                <a:gd name="connsiteY11" fmla="*/ 71061 h 85613"/>
                <a:gd name="connsiteX12" fmla="*/ 68470 w 91476"/>
                <a:gd name="connsiteY12" fmla="*/ 56064 h 85613"/>
                <a:gd name="connsiteX13" fmla="*/ 72416 w 91476"/>
                <a:gd name="connsiteY13" fmla="*/ 38980 h 85613"/>
                <a:gd name="connsiteX14" fmla="*/ 76003 w 91476"/>
                <a:gd name="connsiteY14" fmla="*/ 24552 h 85613"/>
                <a:gd name="connsiteX15" fmla="*/ 79232 w 91476"/>
                <a:gd name="connsiteY15" fmla="*/ 9746 h 85613"/>
                <a:gd name="connsiteX16" fmla="*/ 73133 w 91476"/>
                <a:gd name="connsiteY16" fmla="*/ 3671 h 85613"/>
                <a:gd name="connsiteX17" fmla="*/ 64882 w 91476"/>
                <a:gd name="connsiteY17" fmla="*/ 11264 h 85613"/>
                <a:gd name="connsiteX18" fmla="*/ 53403 w 91476"/>
                <a:gd name="connsiteY18" fmla="*/ 60051 h 85613"/>
                <a:gd name="connsiteX19" fmla="*/ 44255 w 91476"/>
                <a:gd name="connsiteY19" fmla="*/ 72770 h 85613"/>
                <a:gd name="connsiteX20" fmla="*/ 27754 w 91476"/>
                <a:gd name="connsiteY20" fmla="*/ 80363 h 85613"/>
                <a:gd name="connsiteX21" fmla="*/ 14660 w 91476"/>
                <a:gd name="connsiteY21" fmla="*/ 61949 h 85613"/>
                <a:gd name="connsiteX22" fmla="*/ 23987 w 91476"/>
                <a:gd name="connsiteY22" fmla="*/ 23413 h 85613"/>
                <a:gd name="connsiteX23" fmla="*/ 46408 w 91476"/>
                <a:gd name="connsiteY23" fmla="*/ 5380 h 85613"/>
                <a:gd name="connsiteX24" fmla="*/ 62371 w 91476"/>
                <a:gd name="connsiteY24" fmla="*/ 21895 h 85613"/>
                <a:gd name="connsiteX25" fmla="*/ 61833 w 91476"/>
                <a:gd name="connsiteY25" fmla="*/ 24552 h 85613"/>
                <a:gd name="connsiteX26" fmla="*/ 53403 w 91476"/>
                <a:gd name="connsiteY26" fmla="*/ 60051 h 8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1476" h="85613">
                  <a:moveTo>
                    <a:pt x="64882" y="11264"/>
                  </a:moveTo>
                  <a:cubicBezTo>
                    <a:pt x="61116" y="5000"/>
                    <a:pt x="55017" y="64"/>
                    <a:pt x="46408" y="64"/>
                  </a:cubicBezTo>
                  <a:cubicBezTo>
                    <a:pt x="23449" y="64"/>
                    <a:pt x="131" y="26830"/>
                    <a:pt x="131" y="54166"/>
                  </a:cubicBezTo>
                  <a:cubicBezTo>
                    <a:pt x="131" y="72580"/>
                    <a:pt x="11790" y="85678"/>
                    <a:pt x="27215" y="85678"/>
                  </a:cubicBezTo>
                  <a:cubicBezTo>
                    <a:pt x="36901" y="85678"/>
                    <a:pt x="45511" y="79793"/>
                    <a:pt x="52685" y="72390"/>
                  </a:cubicBezTo>
                  <a:cubicBezTo>
                    <a:pt x="56093" y="83780"/>
                    <a:pt x="66497" y="85678"/>
                    <a:pt x="71160" y="85678"/>
                  </a:cubicBezTo>
                  <a:cubicBezTo>
                    <a:pt x="77617" y="85678"/>
                    <a:pt x="82102" y="81502"/>
                    <a:pt x="85330" y="75617"/>
                  </a:cubicBezTo>
                  <a:cubicBezTo>
                    <a:pt x="89276" y="68214"/>
                    <a:pt x="91608" y="57393"/>
                    <a:pt x="91608" y="56634"/>
                  </a:cubicBezTo>
                  <a:cubicBezTo>
                    <a:pt x="91608" y="54166"/>
                    <a:pt x="89276" y="54166"/>
                    <a:pt x="88738" y="54166"/>
                  </a:cubicBezTo>
                  <a:cubicBezTo>
                    <a:pt x="86227" y="54166"/>
                    <a:pt x="86048" y="54925"/>
                    <a:pt x="84792" y="60051"/>
                  </a:cubicBezTo>
                  <a:cubicBezTo>
                    <a:pt x="82640" y="69163"/>
                    <a:pt x="79232" y="80363"/>
                    <a:pt x="71698" y="80363"/>
                  </a:cubicBezTo>
                  <a:cubicBezTo>
                    <a:pt x="67035" y="80363"/>
                    <a:pt x="65779" y="76186"/>
                    <a:pt x="65779" y="71061"/>
                  </a:cubicBezTo>
                  <a:cubicBezTo>
                    <a:pt x="65779" y="67834"/>
                    <a:pt x="67214" y="61000"/>
                    <a:pt x="68470" y="56064"/>
                  </a:cubicBezTo>
                  <a:cubicBezTo>
                    <a:pt x="69725" y="50939"/>
                    <a:pt x="71519" y="43156"/>
                    <a:pt x="72416" y="38980"/>
                  </a:cubicBezTo>
                  <a:lnTo>
                    <a:pt x="76003" y="24552"/>
                  </a:lnTo>
                  <a:cubicBezTo>
                    <a:pt x="77079" y="19617"/>
                    <a:pt x="79232" y="10695"/>
                    <a:pt x="79232" y="9746"/>
                  </a:cubicBezTo>
                  <a:cubicBezTo>
                    <a:pt x="79232" y="5569"/>
                    <a:pt x="76003" y="3671"/>
                    <a:pt x="73133" y="3671"/>
                  </a:cubicBezTo>
                  <a:cubicBezTo>
                    <a:pt x="70084" y="3671"/>
                    <a:pt x="65959" y="5949"/>
                    <a:pt x="64882" y="11264"/>
                  </a:cubicBezTo>
                  <a:close/>
                  <a:moveTo>
                    <a:pt x="53403" y="60051"/>
                  </a:moveTo>
                  <a:cubicBezTo>
                    <a:pt x="52147" y="65366"/>
                    <a:pt x="48201" y="69163"/>
                    <a:pt x="44255" y="72770"/>
                  </a:cubicBezTo>
                  <a:cubicBezTo>
                    <a:pt x="42641" y="74288"/>
                    <a:pt x="35466" y="80363"/>
                    <a:pt x="27754" y="80363"/>
                  </a:cubicBezTo>
                  <a:cubicBezTo>
                    <a:pt x="21117" y="80363"/>
                    <a:pt x="14660" y="75427"/>
                    <a:pt x="14660" y="61949"/>
                  </a:cubicBezTo>
                  <a:cubicBezTo>
                    <a:pt x="14660" y="51888"/>
                    <a:pt x="19861" y="31007"/>
                    <a:pt x="23987" y="23413"/>
                  </a:cubicBezTo>
                  <a:cubicBezTo>
                    <a:pt x="32238" y="8227"/>
                    <a:pt x="41385" y="5380"/>
                    <a:pt x="46408" y="5380"/>
                  </a:cubicBezTo>
                  <a:cubicBezTo>
                    <a:pt x="58963" y="5380"/>
                    <a:pt x="62371" y="19807"/>
                    <a:pt x="62371" y="21895"/>
                  </a:cubicBezTo>
                  <a:cubicBezTo>
                    <a:pt x="62371" y="22654"/>
                    <a:pt x="62013" y="23983"/>
                    <a:pt x="61833" y="24552"/>
                  </a:cubicBezTo>
                  <a:lnTo>
                    <a:pt x="53403" y="60051"/>
                  </a:lnTo>
                  <a:close/>
                </a:path>
              </a:pathLst>
            </a:custGeom>
            <a:solidFill>
              <a:srgbClr val="000000"/>
            </a:solidFill>
            <a:ln w="2522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000">
                <a:latin typeface="Abadi Extra Light" panose="020B0204020104020204" pitchFamily="34" charset="0"/>
              </a:endParaRPr>
            </a:p>
          </p:txBody>
        </p:sp>
        <p:sp>
          <p:nvSpPr>
            <p:cNvPr id="227" name="Forme libre : forme 226">
              <a:extLst>
                <a:ext uri="{FF2B5EF4-FFF2-40B4-BE49-F238E27FC236}">
                  <a16:creationId xmlns:a16="http://schemas.microsoft.com/office/drawing/2014/main" id="{1FECB4BF-74E8-910F-9D62-9B148FE613E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736143" y="7053311"/>
              <a:ext cx="40178" cy="133640"/>
            </a:xfrm>
            <a:custGeom>
              <a:avLst/>
              <a:gdLst>
                <a:gd name="connsiteX0" fmla="*/ 39596 w 40178"/>
                <a:gd name="connsiteY0" fmla="*/ 5759 h 133640"/>
                <a:gd name="connsiteX1" fmla="*/ 40314 w 40178"/>
                <a:gd name="connsiteY1" fmla="*/ 2722 h 133640"/>
                <a:gd name="connsiteX2" fmla="*/ 37444 w 40178"/>
                <a:gd name="connsiteY2" fmla="*/ 64 h 133640"/>
                <a:gd name="connsiteX3" fmla="*/ 14485 w 40178"/>
                <a:gd name="connsiteY3" fmla="*/ 1963 h 133640"/>
                <a:gd name="connsiteX4" fmla="*/ 10718 w 40178"/>
                <a:gd name="connsiteY4" fmla="*/ 6329 h 133640"/>
                <a:gd name="connsiteX5" fmla="*/ 15202 w 40178"/>
                <a:gd name="connsiteY5" fmla="*/ 8986 h 133640"/>
                <a:gd name="connsiteX6" fmla="*/ 23812 w 40178"/>
                <a:gd name="connsiteY6" fmla="*/ 11834 h 133640"/>
                <a:gd name="connsiteX7" fmla="*/ 23094 w 40178"/>
                <a:gd name="connsiteY7" fmla="*/ 16010 h 133640"/>
                <a:gd name="connsiteX8" fmla="*/ 853 w 40178"/>
                <a:gd name="connsiteY8" fmla="*/ 109787 h 133640"/>
                <a:gd name="connsiteX9" fmla="*/ 135 w 40178"/>
                <a:gd name="connsiteY9" fmla="*/ 115671 h 133640"/>
                <a:gd name="connsiteX10" fmla="*/ 18969 w 40178"/>
                <a:gd name="connsiteY10" fmla="*/ 133705 h 133640"/>
                <a:gd name="connsiteX11" fmla="*/ 33318 w 40178"/>
                <a:gd name="connsiteY11" fmla="*/ 123644 h 133640"/>
                <a:gd name="connsiteX12" fmla="*/ 39596 w 40178"/>
                <a:gd name="connsiteY12" fmla="*/ 104661 h 133640"/>
                <a:gd name="connsiteX13" fmla="*/ 36726 w 40178"/>
                <a:gd name="connsiteY13" fmla="*/ 102193 h 133640"/>
                <a:gd name="connsiteX14" fmla="*/ 33139 w 40178"/>
                <a:gd name="connsiteY14" fmla="*/ 106749 h 133640"/>
                <a:gd name="connsiteX15" fmla="*/ 19686 w 40178"/>
                <a:gd name="connsiteY15" fmla="*/ 128390 h 133640"/>
                <a:gd name="connsiteX16" fmla="*/ 13588 w 40178"/>
                <a:gd name="connsiteY16" fmla="*/ 119088 h 133640"/>
                <a:gd name="connsiteX17" fmla="*/ 14664 w 40178"/>
                <a:gd name="connsiteY17" fmla="*/ 111305 h 133640"/>
                <a:gd name="connsiteX18" fmla="*/ 39596 w 40178"/>
                <a:gd name="connsiteY18" fmla="*/ 5759 h 1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178" h="133640">
                  <a:moveTo>
                    <a:pt x="39596" y="5759"/>
                  </a:moveTo>
                  <a:cubicBezTo>
                    <a:pt x="39775" y="5380"/>
                    <a:pt x="40314" y="2912"/>
                    <a:pt x="40314" y="2722"/>
                  </a:cubicBezTo>
                  <a:cubicBezTo>
                    <a:pt x="40314" y="1773"/>
                    <a:pt x="39596" y="64"/>
                    <a:pt x="37444" y="64"/>
                  </a:cubicBezTo>
                  <a:cubicBezTo>
                    <a:pt x="33856" y="64"/>
                    <a:pt x="18969" y="1583"/>
                    <a:pt x="14485" y="1963"/>
                  </a:cubicBezTo>
                  <a:cubicBezTo>
                    <a:pt x="13229" y="2152"/>
                    <a:pt x="10718" y="2342"/>
                    <a:pt x="10718" y="6329"/>
                  </a:cubicBezTo>
                  <a:cubicBezTo>
                    <a:pt x="10718" y="8986"/>
                    <a:pt x="13229" y="8986"/>
                    <a:pt x="15202" y="8986"/>
                  </a:cubicBezTo>
                  <a:cubicBezTo>
                    <a:pt x="23812" y="8986"/>
                    <a:pt x="23812" y="10315"/>
                    <a:pt x="23812" y="11834"/>
                  </a:cubicBezTo>
                  <a:cubicBezTo>
                    <a:pt x="23812" y="13163"/>
                    <a:pt x="23453" y="14302"/>
                    <a:pt x="23094" y="16010"/>
                  </a:cubicBezTo>
                  <a:lnTo>
                    <a:pt x="853" y="109787"/>
                  </a:lnTo>
                  <a:cubicBezTo>
                    <a:pt x="315" y="111685"/>
                    <a:pt x="135" y="113773"/>
                    <a:pt x="135" y="115671"/>
                  </a:cubicBezTo>
                  <a:cubicBezTo>
                    <a:pt x="135" y="127820"/>
                    <a:pt x="10359" y="133705"/>
                    <a:pt x="18969" y="133705"/>
                  </a:cubicBezTo>
                  <a:cubicBezTo>
                    <a:pt x="23274" y="133705"/>
                    <a:pt x="28655" y="132187"/>
                    <a:pt x="33318" y="123644"/>
                  </a:cubicBezTo>
                  <a:cubicBezTo>
                    <a:pt x="37085" y="116620"/>
                    <a:pt x="39596" y="105420"/>
                    <a:pt x="39596" y="104661"/>
                  </a:cubicBezTo>
                  <a:cubicBezTo>
                    <a:pt x="39596" y="102193"/>
                    <a:pt x="37264" y="102193"/>
                    <a:pt x="36726" y="102193"/>
                  </a:cubicBezTo>
                  <a:cubicBezTo>
                    <a:pt x="34215" y="102193"/>
                    <a:pt x="33856" y="103332"/>
                    <a:pt x="33139" y="106749"/>
                  </a:cubicBezTo>
                  <a:cubicBezTo>
                    <a:pt x="30807" y="116241"/>
                    <a:pt x="27399" y="128390"/>
                    <a:pt x="19686" y="128390"/>
                  </a:cubicBezTo>
                  <a:cubicBezTo>
                    <a:pt x="14843" y="128390"/>
                    <a:pt x="13588" y="123644"/>
                    <a:pt x="13588" y="119088"/>
                  </a:cubicBezTo>
                  <a:cubicBezTo>
                    <a:pt x="13588" y="117000"/>
                    <a:pt x="14126" y="113393"/>
                    <a:pt x="14664" y="111305"/>
                  </a:cubicBezTo>
                  <a:lnTo>
                    <a:pt x="39596" y="5759"/>
                  </a:lnTo>
                  <a:close/>
                </a:path>
              </a:pathLst>
            </a:custGeom>
            <a:solidFill>
              <a:srgbClr val="000000"/>
            </a:solidFill>
            <a:ln w="2522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000">
                <a:latin typeface="Abadi Extra Light" panose="020B0204020104020204" pitchFamily="34" charset="0"/>
              </a:endParaRPr>
            </a:p>
          </p:txBody>
        </p:sp>
        <p:sp>
          <p:nvSpPr>
            <p:cNvPr id="228" name="Forme libre : forme 227">
              <a:extLst>
                <a:ext uri="{FF2B5EF4-FFF2-40B4-BE49-F238E27FC236}">
                  <a16:creationId xmlns:a16="http://schemas.microsoft.com/office/drawing/2014/main" id="{FD120706-FD1A-D519-99F8-A50E83BFD545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2802879" y="7101338"/>
              <a:ext cx="76768" cy="85613"/>
            </a:xfrm>
            <a:custGeom>
              <a:avLst/>
              <a:gdLst>
                <a:gd name="connsiteX0" fmla="*/ 28299 w 76768"/>
                <a:gd name="connsiteY0" fmla="*/ 40498 h 85613"/>
                <a:gd name="connsiteX1" fmla="*/ 57177 w 76768"/>
                <a:gd name="connsiteY1" fmla="*/ 36512 h 85613"/>
                <a:gd name="connsiteX2" fmla="*/ 72961 w 76768"/>
                <a:gd name="connsiteY2" fmla="*/ 16769 h 85613"/>
                <a:gd name="connsiteX3" fmla="*/ 50719 w 76768"/>
                <a:gd name="connsiteY3" fmla="*/ 64 h 85613"/>
                <a:gd name="connsiteX4" fmla="*/ 138 w 76768"/>
                <a:gd name="connsiteY4" fmla="*/ 49990 h 85613"/>
                <a:gd name="connsiteX5" fmla="*/ 32424 w 76768"/>
                <a:gd name="connsiteY5" fmla="*/ 85678 h 85613"/>
                <a:gd name="connsiteX6" fmla="*/ 76907 w 76768"/>
                <a:gd name="connsiteY6" fmla="*/ 64227 h 85613"/>
                <a:gd name="connsiteX7" fmla="*/ 73858 w 76768"/>
                <a:gd name="connsiteY7" fmla="*/ 61000 h 85613"/>
                <a:gd name="connsiteX8" fmla="*/ 70988 w 76768"/>
                <a:gd name="connsiteY8" fmla="*/ 62898 h 85613"/>
                <a:gd name="connsiteX9" fmla="*/ 32783 w 76768"/>
                <a:gd name="connsiteY9" fmla="*/ 80363 h 85613"/>
                <a:gd name="connsiteX10" fmla="*/ 14846 w 76768"/>
                <a:gd name="connsiteY10" fmla="*/ 57393 h 85613"/>
                <a:gd name="connsiteX11" fmla="*/ 16998 w 76768"/>
                <a:gd name="connsiteY11" fmla="*/ 40498 h 85613"/>
                <a:gd name="connsiteX12" fmla="*/ 28299 w 76768"/>
                <a:gd name="connsiteY12" fmla="*/ 40498 h 85613"/>
                <a:gd name="connsiteX13" fmla="*/ 18433 w 76768"/>
                <a:gd name="connsiteY13" fmla="*/ 35183 h 85613"/>
                <a:gd name="connsiteX14" fmla="*/ 50719 w 76768"/>
                <a:gd name="connsiteY14" fmla="*/ 5380 h 85613"/>
                <a:gd name="connsiteX15" fmla="*/ 65248 w 76768"/>
                <a:gd name="connsiteY15" fmla="*/ 16769 h 85613"/>
                <a:gd name="connsiteX16" fmla="*/ 27222 w 76768"/>
                <a:gd name="connsiteY16" fmla="*/ 35183 h 85613"/>
                <a:gd name="connsiteX17" fmla="*/ 18433 w 76768"/>
                <a:gd name="connsiteY17" fmla="*/ 35183 h 8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768" h="85613">
                  <a:moveTo>
                    <a:pt x="28299" y="40498"/>
                  </a:moveTo>
                  <a:cubicBezTo>
                    <a:pt x="33321" y="40498"/>
                    <a:pt x="47491" y="40119"/>
                    <a:pt x="57177" y="36512"/>
                  </a:cubicBezTo>
                  <a:cubicBezTo>
                    <a:pt x="70450" y="31576"/>
                    <a:pt x="72961" y="22464"/>
                    <a:pt x="72961" y="16769"/>
                  </a:cubicBezTo>
                  <a:cubicBezTo>
                    <a:pt x="72961" y="6329"/>
                    <a:pt x="63096" y="64"/>
                    <a:pt x="50719" y="64"/>
                  </a:cubicBezTo>
                  <a:cubicBezTo>
                    <a:pt x="29195" y="64"/>
                    <a:pt x="138" y="17529"/>
                    <a:pt x="138" y="49990"/>
                  </a:cubicBezTo>
                  <a:cubicBezTo>
                    <a:pt x="138" y="69163"/>
                    <a:pt x="11438" y="85678"/>
                    <a:pt x="32424" y="85678"/>
                  </a:cubicBezTo>
                  <a:cubicBezTo>
                    <a:pt x="62737" y="85678"/>
                    <a:pt x="76907" y="66885"/>
                    <a:pt x="76907" y="64227"/>
                  </a:cubicBezTo>
                  <a:cubicBezTo>
                    <a:pt x="76907" y="63088"/>
                    <a:pt x="75293" y="61000"/>
                    <a:pt x="73858" y="61000"/>
                  </a:cubicBezTo>
                  <a:cubicBezTo>
                    <a:pt x="72781" y="61000"/>
                    <a:pt x="72423" y="61380"/>
                    <a:pt x="70988" y="62898"/>
                  </a:cubicBezTo>
                  <a:cubicBezTo>
                    <a:pt x="56997" y="80363"/>
                    <a:pt x="36011" y="80363"/>
                    <a:pt x="32783" y="80363"/>
                  </a:cubicBezTo>
                  <a:cubicBezTo>
                    <a:pt x="22021" y="80363"/>
                    <a:pt x="14846" y="72770"/>
                    <a:pt x="14846" y="57393"/>
                  </a:cubicBezTo>
                  <a:cubicBezTo>
                    <a:pt x="14846" y="54736"/>
                    <a:pt x="14846" y="50939"/>
                    <a:pt x="16998" y="40498"/>
                  </a:cubicBezTo>
                  <a:lnTo>
                    <a:pt x="28299" y="40498"/>
                  </a:lnTo>
                  <a:close/>
                  <a:moveTo>
                    <a:pt x="18433" y="35183"/>
                  </a:moveTo>
                  <a:cubicBezTo>
                    <a:pt x="25787" y="7657"/>
                    <a:pt x="45697" y="5380"/>
                    <a:pt x="50719" y="5380"/>
                  </a:cubicBezTo>
                  <a:cubicBezTo>
                    <a:pt x="58611" y="5380"/>
                    <a:pt x="65248" y="9556"/>
                    <a:pt x="65248" y="16769"/>
                  </a:cubicBezTo>
                  <a:cubicBezTo>
                    <a:pt x="65248" y="35183"/>
                    <a:pt x="34935" y="35183"/>
                    <a:pt x="27222" y="35183"/>
                  </a:cubicBezTo>
                  <a:lnTo>
                    <a:pt x="18433" y="35183"/>
                  </a:lnTo>
                  <a:close/>
                </a:path>
              </a:pathLst>
            </a:custGeom>
            <a:solidFill>
              <a:srgbClr val="000000"/>
            </a:solidFill>
            <a:ln w="2522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000">
                <a:latin typeface="Abadi Extra Light" panose="020B0204020104020204" pitchFamily="34" charset="0"/>
              </a:endParaRPr>
            </a:p>
          </p:txBody>
        </p:sp>
        <p:sp>
          <p:nvSpPr>
            <p:cNvPr id="229" name="Forme libre : forme 228">
              <a:extLst>
                <a:ext uri="{FF2B5EF4-FFF2-40B4-BE49-F238E27FC236}">
                  <a16:creationId xmlns:a16="http://schemas.microsoft.com/office/drawing/2014/main" id="{C0B6844F-5463-267F-FB49-B2ED00AFCD39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926257" y="6940986"/>
              <a:ext cx="59447" cy="271187"/>
            </a:xfrm>
            <a:custGeom>
              <a:avLst/>
              <a:gdLst>
                <a:gd name="connsiteX0" fmla="*/ 59589 w 59447"/>
                <a:gd name="connsiteY0" fmla="*/ 268538 h 271187"/>
                <a:gd name="connsiteX1" fmla="*/ 55233 w 59447"/>
                <a:gd name="connsiteY1" fmla="*/ 262572 h 271187"/>
                <a:gd name="connsiteX2" fmla="*/ 15004 w 59447"/>
                <a:gd name="connsiteY2" fmla="*/ 135656 h 271187"/>
                <a:gd name="connsiteX3" fmla="*/ 56258 w 59447"/>
                <a:gd name="connsiteY3" fmla="*/ 7385 h 271187"/>
                <a:gd name="connsiteX4" fmla="*/ 59589 w 59447"/>
                <a:gd name="connsiteY4" fmla="*/ 2775 h 271187"/>
                <a:gd name="connsiteX5" fmla="*/ 57027 w 59447"/>
                <a:gd name="connsiteY5" fmla="*/ 63 h 271187"/>
                <a:gd name="connsiteX6" fmla="*/ 16285 w 59447"/>
                <a:gd name="connsiteY6" fmla="*/ 52944 h 271187"/>
                <a:gd name="connsiteX7" fmla="*/ 142 w 59447"/>
                <a:gd name="connsiteY7" fmla="*/ 135656 h 271187"/>
                <a:gd name="connsiteX8" fmla="*/ 17054 w 59447"/>
                <a:gd name="connsiteY8" fmla="*/ 220267 h 271187"/>
                <a:gd name="connsiteX9" fmla="*/ 57027 w 59447"/>
                <a:gd name="connsiteY9" fmla="*/ 271250 h 271187"/>
                <a:gd name="connsiteX10" fmla="*/ 59589 w 59447"/>
                <a:gd name="connsiteY10" fmla="*/ 268538 h 27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447" h="271187">
                  <a:moveTo>
                    <a:pt x="59589" y="268538"/>
                  </a:moveTo>
                  <a:cubicBezTo>
                    <a:pt x="59589" y="267724"/>
                    <a:pt x="59589" y="267182"/>
                    <a:pt x="55233" y="262572"/>
                  </a:cubicBezTo>
                  <a:cubicBezTo>
                    <a:pt x="23204" y="228402"/>
                    <a:pt x="15004" y="177148"/>
                    <a:pt x="15004" y="135656"/>
                  </a:cubicBezTo>
                  <a:cubicBezTo>
                    <a:pt x="15004" y="88470"/>
                    <a:pt x="24741" y="41283"/>
                    <a:pt x="56258" y="7385"/>
                  </a:cubicBezTo>
                  <a:cubicBezTo>
                    <a:pt x="59589" y="4131"/>
                    <a:pt x="59589" y="3588"/>
                    <a:pt x="59589" y="2775"/>
                  </a:cubicBezTo>
                  <a:cubicBezTo>
                    <a:pt x="59589" y="876"/>
                    <a:pt x="58564" y="63"/>
                    <a:pt x="57027" y="63"/>
                  </a:cubicBezTo>
                  <a:cubicBezTo>
                    <a:pt x="54465" y="63"/>
                    <a:pt x="31403" y="18503"/>
                    <a:pt x="16285" y="52944"/>
                  </a:cubicBezTo>
                  <a:cubicBezTo>
                    <a:pt x="3217" y="82775"/>
                    <a:pt x="142" y="112877"/>
                    <a:pt x="142" y="135656"/>
                  </a:cubicBezTo>
                  <a:cubicBezTo>
                    <a:pt x="142" y="156809"/>
                    <a:pt x="2961" y="189623"/>
                    <a:pt x="17054" y="220267"/>
                  </a:cubicBezTo>
                  <a:cubicBezTo>
                    <a:pt x="32428" y="253623"/>
                    <a:pt x="54465" y="271250"/>
                    <a:pt x="57027" y="271250"/>
                  </a:cubicBezTo>
                  <a:cubicBezTo>
                    <a:pt x="58564" y="271250"/>
                    <a:pt x="59589" y="270436"/>
                    <a:pt x="59589" y="268538"/>
                  </a:cubicBezTo>
                  <a:close/>
                </a:path>
              </a:pathLst>
            </a:custGeom>
            <a:solidFill>
              <a:srgbClr val="000000"/>
            </a:solidFill>
            <a:ln w="2522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000">
                <a:latin typeface="Abadi Extra Light" panose="020B0204020104020204" pitchFamily="34" charset="0"/>
              </a:endParaRPr>
            </a:p>
          </p:txBody>
        </p:sp>
        <p:sp>
          <p:nvSpPr>
            <p:cNvPr id="230" name="Forme libre : forme 229">
              <a:extLst>
                <a:ext uri="{FF2B5EF4-FFF2-40B4-BE49-F238E27FC236}">
                  <a16:creationId xmlns:a16="http://schemas.microsoft.com/office/drawing/2014/main" id="{006EF5FE-FE10-1706-4120-F4F034EC13A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3043748" y="6950748"/>
              <a:ext cx="113513" cy="53695"/>
            </a:xfrm>
            <a:custGeom>
              <a:avLst/>
              <a:gdLst>
                <a:gd name="connsiteX0" fmla="*/ 91110 w 113513"/>
                <a:gd name="connsiteY0" fmla="*/ 32334 h 53695"/>
                <a:gd name="connsiteX1" fmla="*/ 79067 w 113513"/>
                <a:gd name="connsiteY1" fmla="*/ 48334 h 53695"/>
                <a:gd name="connsiteX2" fmla="*/ 84192 w 113513"/>
                <a:gd name="connsiteY2" fmla="*/ 53758 h 53695"/>
                <a:gd name="connsiteX3" fmla="*/ 89061 w 113513"/>
                <a:gd name="connsiteY3" fmla="*/ 50232 h 53695"/>
                <a:gd name="connsiteX4" fmla="*/ 109303 w 113513"/>
                <a:gd name="connsiteY4" fmla="*/ 32605 h 53695"/>
                <a:gd name="connsiteX5" fmla="*/ 113659 w 113513"/>
                <a:gd name="connsiteY5" fmla="*/ 26910 h 53695"/>
                <a:gd name="connsiteX6" fmla="*/ 110072 w 113513"/>
                <a:gd name="connsiteY6" fmla="*/ 21487 h 53695"/>
                <a:gd name="connsiteX7" fmla="*/ 99566 w 113513"/>
                <a:gd name="connsiteY7" fmla="*/ 6029 h 53695"/>
                <a:gd name="connsiteX8" fmla="*/ 94442 w 113513"/>
                <a:gd name="connsiteY8" fmla="*/ 63 h 53695"/>
                <a:gd name="connsiteX9" fmla="*/ 89317 w 113513"/>
                <a:gd name="connsiteY9" fmla="*/ 5758 h 53695"/>
                <a:gd name="connsiteX10" fmla="*/ 95466 w 113513"/>
                <a:gd name="connsiteY10" fmla="*/ 21487 h 53695"/>
                <a:gd name="connsiteX11" fmla="*/ 9114 w 113513"/>
                <a:gd name="connsiteY11" fmla="*/ 21487 h 53695"/>
                <a:gd name="connsiteX12" fmla="*/ 146 w 113513"/>
                <a:gd name="connsiteY12" fmla="*/ 26910 h 53695"/>
                <a:gd name="connsiteX13" fmla="*/ 9114 w 113513"/>
                <a:gd name="connsiteY13" fmla="*/ 32334 h 53695"/>
                <a:gd name="connsiteX14" fmla="*/ 91110 w 113513"/>
                <a:gd name="connsiteY14" fmla="*/ 32334 h 5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13" h="53695">
                  <a:moveTo>
                    <a:pt x="91110" y="32334"/>
                  </a:moveTo>
                  <a:cubicBezTo>
                    <a:pt x="87523" y="35859"/>
                    <a:pt x="79067" y="43453"/>
                    <a:pt x="79067" y="48334"/>
                  </a:cubicBezTo>
                  <a:cubicBezTo>
                    <a:pt x="79067" y="51046"/>
                    <a:pt x="81630" y="53758"/>
                    <a:pt x="84192" y="53758"/>
                  </a:cubicBezTo>
                  <a:cubicBezTo>
                    <a:pt x="86498" y="53758"/>
                    <a:pt x="87779" y="51859"/>
                    <a:pt x="89061" y="50232"/>
                  </a:cubicBezTo>
                  <a:cubicBezTo>
                    <a:pt x="92135" y="46165"/>
                    <a:pt x="98029" y="38571"/>
                    <a:pt x="109303" y="32605"/>
                  </a:cubicBezTo>
                  <a:cubicBezTo>
                    <a:pt x="111097" y="31520"/>
                    <a:pt x="113659" y="30165"/>
                    <a:pt x="113659" y="26910"/>
                  </a:cubicBezTo>
                  <a:cubicBezTo>
                    <a:pt x="113659" y="24198"/>
                    <a:pt x="111866" y="22842"/>
                    <a:pt x="110072" y="21487"/>
                  </a:cubicBezTo>
                  <a:cubicBezTo>
                    <a:pt x="104435" y="17419"/>
                    <a:pt x="101616" y="12537"/>
                    <a:pt x="99566" y="6029"/>
                  </a:cubicBezTo>
                  <a:cubicBezTo>
                    <a:pt x="99054" y="3588"/>
                    <a:pt x="98029" y="63"/>
                    <a:pt x="94442" y="63"/>
                  </a:cubicBezTo>
                  <a:cubicBezTo>
                    <a:pt x="90854" y="63"/>
                    <a:pt x="89317" y="3588"/>
                    <a:pt x="89317" y="5758"/>
                  </a:cubicBezTo>
                  <a:cubicBezTo>
                    <a:pt x="89317" y="7114"/>
                    <a:pt x="91367" y="15792"/>
                    <a:pt x="95466" y="21487"/>
                  </a:cubicBezTo>
                  <a:lnTo>
                    <a:pt x="9114" y="21487"/>
                  </a:lnTo>
                  <a:cubicBezTo>
                    <a:pt x="4758" y="21487"/>
                    <a:pt x="146" y="21487"/>
                    <a:pt x="146" y="26910"/>
                  </a:cubicBezTo>
                  <a:cubicBezTo>
                    <a:pt x="146" y="32334"/>
                    <a:pt x="4758" y="32334"/>
                    <a:pt x="9114" y="32334"/>
                  </a:cubicBezTo>
                  <a:lnTo>
                    <a:pt x="91110" y="32334"/>
                  </a:lnTo>
                  <a:close/>
                </a:path>
              </a:pathLst>
            </a:custGeom>
            <a:solidFill>
              <a:srgbClr val="000000"/>
            </a:solidFill>
            <a:ln w="2522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000">
                <a:latin typeface="Abadi Extra Light" panose="020B0204020104020204" pitchFamily="34" charset="0"/>
              </a:endParaRPr>
            </a:p>
          </p:txBody>
        </p:sp>
        <p:sp>
          <p:nvSpPr>
            <p:cNvPr id="231" name="Forme libre : forme 230">
              <a:extLst>
                <a:ext uri="{FF2B5EF4-FFF2-40B4-BE49-F238E27FC236}">
                  <a16:creationId xmlns:a16="http://schemas.microsoft.com/office/drawing/2014/main" id="{070A15F5-E8B8-B023-ADFC-1D9E45588EA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3007969" y="7024511"/>
              <a:ext cx="127606" cy="122847"/>
            </a:xfrm>
            <a:custGeom>
              <a:avLst/>
              <a:gdLst>
                <a:gd name="connsiteX0" fmla="*/ 78299 w 127606"/>
                <a:gd name="connsiteY0" fmla="*/ 38029 h 122847"/>
                <a:gd name="connsiteX1" fmla="*/ 103666 w 127606"/>
                <a:gd name="connsiteY1" fmla="*/ 6029 h 122847"/>
                <a:gd name="connsiteX2" fmla="*/ 116478 w 127606"/>
                <a:gd name="connsiteY2" fmla="*/ 9554 h 122847"/>
                <a:gd name="connsiteX3" fmla="*/ 104179 w 127606"/>
                <a:gd name="connsiteY3" fmla="*/ 24198 h 122847"/>
                <a:gd name="connsiteX4" fmla="*/ 113916 w 127606"/>
                <a:gd name="connsiteY4" fmla="*/ 33690 h 122847"/>
                <a:gd name="connsiteX5" fmla="*/ 127752 w 127606"/>
                <a:gd name="connsiteY5" fmla="*/ 17961 h 122847"/>
                <a:gd name="connsiteX6" fmla="*/ 103922 w 127606"/>
                <a:gd name="connsiteY6" fmla="*/ 63 h 122847"/>
                <a:gd name="connsiteX7" fmla="*/ 77017 w 127606"/>
                <a:gd name="connsiteY7" fmla="*/ 20673 h 122847"/>
                <a:gd name="connsiteX8" fmla="*/ 49344 w 127606"/>
                <a:gd name="connsiteY8" fmla="*/ 63 h 122847"/>
                <a:gd name="connsiteX9" fmla="*/ 8090 w 127606"/>
                <a:gd name="connsiteY9" fmla="*/ 41826 h 122847"/>
                <a:gd name="connsiteX10" fmla="*/ 11164 w 127606"/>
                <a:gd name="connsiteY10" fmla="*/ 44537 h 122847"/>
                <a:gd name="connsiteX11" fmla="*/ 14495 w 127606"/>
                <a:gd name="connsiteY11" fmla="*/ 41554 h 122847"/>
                <a:gd name="connsiteX12" fmla="*/ 48831 w 127606"/>
                <a:gd name="connsiteY12" fmla="*/ 6029 h 122847"/>
                <a:gd name="connsiteX13" fmla="*/ 62668 w 127606"/>
                <a:gd name="connsiteY13" fmla="*/ 24198 h 122847"/>
                <a:gd name="connsiteX14" fmla="*/ 48831 w 127606"/>
                <a:gd name="connsiteY14" fmla="*/ 88741 h 122847"/>
                <a:gd name="connsiteX15" fmla="*/ 24489 w 127606"/>
                <a:gd name="connsiteY15" fmla="*/ 116944 h 122847"/>
                <a:gd name="connsiteX16" fmla="*/ 11677 w 127606"/>
                <a:gd name="connsiteY16" fmla="*/ 113419 h 122847"/>
                <a:gd name="connsiteX17" fmla="*/ 23720 w 127606"/>
                <a:gd name="connsiteY17" fmla="*/ 98775 h 122847"/>
                <a:gd name="connsiteX18" fmla="*/ 14239 w 127606"/>
                <a:gd name="connsiteY18" fmla="*/ 89283 h 122847"/>
                <a:gd name="connsiteX19" fmla="*/ 146 w 127606"/>
                <a:gd name="connsiteY19" fmla="*/ 105012 h 122847"/>
                <a:gd name="connsiteX20" fmla="*/ 24233 w 127606"/>
                <a:gd name="connsiteY20" fmla="*/ 122911 h 122847"/>
                <a:gd name="connsiteX21" fmla="*/ 51137 w 127606"/>
                <a:gd name="connsiteY21" fmla="*/ 102300 h 122847"/>
                <a:gd name="connsiteX22" fmla="*/ 78811 w 127606"/>
                <a:gd name="connsiteY22" fmla="*/ 122911 h 122847"/>
                <a:gd name="connsiteX23" fmla="*/ 119809 w 127606"/>
                <a:gd name="connsiteY23" fmla="*/ 81148 h 122847"/>
                <a:gd name="connsiteX24" fmla="*/ 116734 w 127606"/>
                <a:gd name="connsiteY24" fmla="*/ 78436 h 122847"/>
                <a:gd name="connsiteX25" fmla="*/ 113403 w 127606"/>
                <a:gd name="connsiteY25" fmla="*/ 81419 h 122847"/>
                <a:gd name="connsiteX26" fmla="*/ 79324 w 127606"/>
                <a:gd name="connsiteY26" fmla="*/ 116944 h 122847"/>
                <a:gd name="connsiteX27" fmla="*/ 65231 w 127606"/>
                <a:gd name="connsiteY27" fmla="*/ 99046 h 122847"/>
                <a:gd name="connsiteX28" fmla="*/ 69587 w 127606"/>
                <a:gd name="connsiteY28" fmla="*/ 75182 h 122847"/>
                <a:gd name="connsiteX29" fmla="*/ 78299 w 127606"/>
                <a:gd name="connsiteY29" fmla="*/ 38029 h 122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7606" h="122847">
                  <a:moveTo>
                    <a:pt x="78299" y="38029"/>
                  </a:moveTo>
                  <a:cubicBezTo>
                    <a:pt x="79836" y="30978"/>
                    <a:pt x="85730" y="6029"/>
                    <a:pt x="103666" y="6029"/>
                  </a:cubicBezTo>
                  <a:cubicBezTo>
                    <a:pt x="104947" y="6029"/>
                    <a:pt x="111097" y="6029"/>
                    <a:pt x="116478" y="9554"/>
                  </a:cubicBezTo>
                  <a:cubicBezTo>
                    <a:pt x="109303" y="10910"/>
                    <a:pt x="104179" y="17690"/>
                    <a:pt x="104179" y="24198"/>
                  </a:cubicBezTo>
                  <a:cubicBezTo>
                    <a:pt x="104179" y="28537"/>
                    <a:pt x="106997" y="33690"/>
                    <a:pt x="113916" y="33690"/>
                  </a:cubicBezTo>
                  <a:cubicBezTo>
                    <a:pt x="119553" y="33690"/>
                    <a:pt x="127752" y="28809"/>
                    <a:pt x="127752" y="17961"/>
                  </a:cubicBezTo>
                  <a:cubicBezTo>
                    <a:pt x="127752" y="3859"/>
                    <a:pt x="112634" y="63"/>
                    <a:pt x="103922" y="63"/>
                  </a:cubicBezTo>
                  <a:cubicBezTo>
                    <a:pt x="89061" y="63"/>
                    <a:pt x="80092" y="14436"/>
                    <a:pt x="77017" y="20673"/>
                  </a:cubicBezTo>
                  <a:cubicBezTo>
                    <a:pt x="70612" y="2775"/>
                    <a:pt x="56775" y="63"/>
                    <a:pt x="49344" y="63"/>
                  </a:cubicBezTo>
                  <a:cubicBezTo>
                    <a:pt x="22695" y="63"/>
                    <a:pt x="8090" y="35046"/>
                    <a:pt x="8090" y="41826"/>
                  </a:cubicBezTo>
                  <a:cubicBezTo>
                    <a:pt x="8090" y="44537"/>
                    <a:pt x="10652" y="44537"/>
                    <a:pt x="11164" y="44537"/>
                  </a:cubicBezTo>
                  <a:cubicBezTo>
                    <a:pt x="13214" y="44537"/>
                    <a:pt x="13983" y="43995"/>
                    <a:pt x="14495" y="41554"/>
                  </a:cubicBezTo>
                  <a:cubicBezTo>
                    <a:pt x="23208" y="12809"/>
                    <a:pt x="40119" y="6029"/>
                    <a:pt x="48831" y="6029"/>
                  </a:cubicBezTo>
                  <a:cubicBezTo>
                    <a:pt x="53700" y="6029"/>
                    <a:pt x="62668" y="8470"/>
                    <a:pt x="62668" y="24198"/>
                  </a:cubicBezTo>
                  <a:cubicBezTo>
                    <a:pt x="62668" y="32605"/>
                    <a:pt x="58312" y="50775"/>
                    <a:pt x="48831" y="88741"/>
                  </a:cubicBezTo>
                  <a:cubicBezTo>
                    <a:pt x="44732" y="105555"/>
                    <a:pt x="35763" y="116944"/>
                    <a:pt x="24489" y="116944"/>
                  </a:cubicBezTo>
                  <a:cubicBezTo>
                    <a:pt x="22951" y="116944"/>
                    <a:pt x="17058" y="116944"/>
                    <a:pt x="11677" y="113419"/>
                  </a:cubicBezTo>
                  <a:cubicBezTo>
                    <a:pt x="18083" y="112063"/>
                    <a:pt x="23720" y="106368"/>
                    <a:pt x="23720" y="98775"/>
                  </a:cubicBezTo>
                  <a:cubicBezTo>
                    <a:pt x="23720" y="91453"/>
                    <a:pt x="18083" y="89283"/>
                    <a:pt x="14239" y="89283"/>
                  </a:cubicBezTo>
                  <a:cubicBezTo>
                    <a:pt x="6552" y="89283"/>
                    <a:pt x="146" y="96334"/>
                    <a:pt x="146" y="105012"/>
                  </a:cubicBezTo>
                  <a:cubicBezTo>
                    <a:pt x="146" y="117487"/>
                    <a:pt x="12958" y="122911"/>
                    <a:pt x="24233" y="122911"/>
                  </a:cubicBezTo>
                  <a:cubicBezTo>
                    <a:pt x="41144" y="122911"/>
                    <a:pt x="50369" y="103927"/>
                    <a:pt x="51137" y="102300"/>
                  </a:cubicBezTo>
                  <a:cubicBezTo>
                    <a:pt x="54212" y="112334"/>
                    <a:pt x="63437" y="122911"/>
                    <a:pt x="78811" y="122911"/>
                  </a:cubicBezTo>
                  <a:cubicBezTo>
                    <a:pt x="105204" y="122911"/>
                    <a:pt x="119809" y="87927"/>
                    <a:pt x="119809" y="81148"/>
                  </a:cubicBezTo>
                  <a:cubicBezTo>
                    <a:pt x="119809" y="78436"/>
                    <a:pt x="117503" y="78436"/>
                    <a:pt x="116734" y="78436"/>
                  </a:cubicBezTo>
                  <a:cubicBezTo>
                    <a:pt x="114428" y="78436"/>
                    <a:pt x="113916" y="79521"/>
                    <a:pt x="113403" y="81419"/>
                  </a:cubicBezTo>
                  <a:cubicBezTo>
                    <a:pt x="104947" y="110436"/>
                    <a:pt x="87523" y="116944"/>
                    <a:pt x="79324" y="116944"/>
                  </a:cubicBezTo>
                  <a:cubicBezTo>
                    <a:pt x="69330" y="116944"/>
                    <a:pt x="65231" y="108266"/>
                    <a:pt x="65231" y="99046"/>
                  </a:cubicBezTo>
                  <a:cubicBezTo>
                    <a:pt x="65231" y="93080"/>
                    <a:pt x="66768" y="87114"/>
                    <a:pt x="69587" y="75182"/>
                  </a:cubicBezTo>
                  <a:lnTo>
                    <a:pt x="78299" y="38029"/>
                  </a:lnTo>
                  <a:close/>
                </a:path>
              </a:pathLst>
            </a:custGeom>
            <a:solidFill>
              <a:srgbClr val="000000"/>
            </a:solidFill>
            <a:ln w="2522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000">
                <a:latin typeface="Abadi Extra Light" panose="020B0204020104020204" pitchFamily="34" charset="0"/>
              </a:endParaRPr>
            </a:p>
          </p:txBody>
        </p:sp>
        <p:sp>
          <p:nvSpPr>
            <p:cNvPr id="232" name="Forme libre : forme 231">
              <a:extLst>
                <a:ext uri="{FF2B5EF4-FFF2-40B4-BE49-F238E27FC236}">
                  <a16:creationId xmlns:a16="http://schemas.microsoft.com/office/drawing/2014/main" id="{A1DF8685-F8F8-59AD-57E4-B804687F5F6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3161590" y="6940986"/>
              <a:ext cx="59447" cy="271187"/>
            </a:xfrm>
            <a:custGeom>
              <a:avLst/>
              <a:gdLst>
                <a:gd name="connsiteX0" fmla="*/ 59599 w 59447"/>
                <a:gd name="connsiteY0" fmla="*/ 135656 h 271187"/>
                <a:gd name="connsiteX1" fmla="*/ 42687 w 59447"/>
                <a:gd name="connsiteY1" fmla="*/ 51046 h 271187"/>
                <a:gd name="connsiteX2" fmla="*/ 2714 w 59447"/>
                <a:gd name="connsiteY2" fmla="*/ 63 h 271187"/>
                <a:gd name="connsiteX3" fmla="*/ 152 w 59447"/>
                <a:gd name="connsiteY3" fmla="*/ 2775 h 271187"/>
                <a:gd name="connsiteX4" fmla="*/ 5020 w 59447"/>
                <a:gd name="connsiteY4" fmla="*/ 9012 h 271187"/>
                <a:gd name="connsiteX5" fmla="*/ 44737 w 59447"/>
                <a:gd name="connsiteY5" fmla="*/ 135656 h 271187"/>
                <a:gd name="connsiteX6" fmla="*/ 3483 w 59447"/>
                <a:gd name="connsiteY6" fmla="*/ 263928 h 271187"/>
                <a:gd name="connsiteX7" fmla="*/ 152 w 59447"/>
                <a:gd name="connsiteY7" fmla="*/ 268538 h 271187"/>
                <a:gd name="connsiteX8" fmla="*/ 2714 w 59447"/>
                <a:gd name="connsiteY8" fmla="*/ 271250 h 271187"/>
                <a:gd name="connsiteX9" fmla="*/ 43456 w 59447"/>
                <a:gd name="connsiteY9" fmla="*/ 218368 h 271187"/>
                <a:gd name="connsiteX10" fmla="*/ 59599 w 59447"/>
                <a:gd name="connsiteY10" fmla="*/ 135656 h 27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447" h="271187">
                  <a:moveTo>
                    <a:pt x="59599" y="135656"/>
                  </a:moveTo>
                  <a:cubicBezTo>
                    <a:pt x="59599" y="114504"/>
                    <a:pt x="56780" y="81690"/>
                    <a:pt x="42687" y="51046"/>
                  </a:cubicBezTo>
                  <a:cubicBezTo>
                    <a:pt x="27313" y="17690"/>
                    <a:pt x="5277" y="63"/>
                    <a:pt x="2714" y="63"/>
                  </a:cubicBezTo>
                  <a:cubicBezTo>
                    <a:pt x="1177" y="63"/>
                    <a:pt x="152" y="1148"/>
                    <a:pt x="152" y="2775"/>
                  </a:cubicBezTo>
                  <a:cubicBezTo>
                    <a:pt x="152" y="3588"/>
                    <a:pt x="152" y="4131"/>
                    <a:pt x="5020" y="9012"/>
                  </a:cubicBezTo>
                  <a:cubicBezTo>
                    <a:pt x="30132" y="35859"/>
                    <a:pt x="44737" y="78978"/>
                    <a:pt x="44737" y="135656"/>
                  </a:cubicBezTo>
                  <a:cubicBezTo>
                    <a:pt x="44737" y="182029"/>
                    <a:pt x="35256" y="229758"/>
                    <a:pt x="3483" y="263928"/>
                  </a:cubicBezTo>
                  <a:cubicBezTo>
                    <a:pt x="152" y="267182"/>
                    <a:pt x="152" y="267724"/>
                    <a:pt x="152" y="268538"/>
                  </a:cubicBezTo>
                  <a:cubicBezTo>
                    <a:pt x="152" y="270165"/>
                    <a:pt x="1177" y="271250"/>
                    <a:pt x="2714" y="271250"/>
                  </a:cubicBezTo>
                  <a:cubicBezTo>
                    <a:pt x="5277" y="271250"/>
                    <a:pt x="28338" y="252809"/>
                    <a:pt x="43456" y="218368"/>
                  </a:cubicBezTo>
                  <a:cubicBezTo>
                    <a:pt x="56524" y="188538"/>
                    <a:pt x="59599" y="158436"/>
                    <a:pt x="59599" y="135656"/>
                  </a:cubicBezTo>
                  <a:close/>
                </a:path>
              </a:pathLst>
            </a:custGeom>
            <a:solidFill>
              <a:srgbClr val="000000"/>
            </a:solidFill>
            <a:ln w="2522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000">
                <a:latin typeface="Abadi Extra Light" panose="020B0204020104020204" pitchFamily="34" charset="0"/>
              </a:endParaRPr>
            </a:p>
          </p:txBody>
        </p:sp>
      </p:grpSp>
      <p:sp>
        <p:nvSpPr>
          <p:cNvPr id="257" name="Rectangle: Rounded Corners 3">
            <a:extLst>
              <a:ext uri="{FF2B5EF4-FFF2-40B4-BE49-F238E27FC236}">
                <a16:creationId xmlns:a16="http://schemas.microsoft.com/office/drawing/2014/main" id="{32D8E662-CF4B-B1AD-35E3-8263231C9BBC}"/>
              </a:ext>
            </a:extLst>
          </p:cNvPr>
          <p:cNvSpPr/>
          <p:nvPr/>
        </p:nvSpPr>
        <p:spPr>
          <a:xfrm>
            <a:off x="4738816" y="108761"/>
            <a:ext cx="1554962" cy="534688"/>
          </a:xfrm>
          <a:prstGeom prst="roundRect">
            <a:avLst/>
          </a:prstGeom>
          <a:noFill/>
          <a:ln>
            <a:solidFill>
              <a:srgbClr val="A6A2A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  <a:latin typeface="Abadi Extra Light" panose="020B0204020104020204" pitchFamily="34" charset="0"/>
              <a:cs typeface="Calibri"/>
            </a:endParaRPr>
          </a:p>
        </p:txBody>
      </p:sp>
      <p:grpSp>
        <p:nvGrpSpPr>
          <p:cNvPr id="259" name="Groupe 258">
            <a:extLst>
              <a:ext uri="{FF2B5EF4-FFF2-40B4-BE49-F238E27FC236}">
                <a16:creationId xmlns:a16="http://schemas.microsoft.com/office/drawing/2014/main" id="{7C198739-BE83-2C30-77E0-20B620CBA521}"/>
              </a:ext>
            </a:extLst>
          </p:cNvPr>
          <p:cNvGrpSpPr/>
          <p:nvPr/>
        </p:nvGrpSpPr>
        <p:grpSpPr>
          <a:xfrm>
            <a:off x="2162205" y="1032851"/>
            <a:ext cx="7417513" cy="1010523"/>
            <a:chOff x="1564978" y="1150410"/>
            <a:chExt cx="7417513" cy="1010523"/>
          </a:xfrm>
        </p:grpSpPr>
        <p:sp>
          <p:nvSpPr>
            <p:cNvPr id="6" name="ZoneTexte 16 3">
              <a:extLst>
                <a:ext uri="{FF2B5EF4-FFF2-40B4-BE49-F238E27FC236}">
                  <a16:creationId xmlns:a16="http://schemas.microsoft.com/office/drawing/2014/main" id="{C460BF15-0288-6E53-DCC1-C33FBC8CDB66}"/>
                </a:ext>
              </a:extLst>
            </p:cNvPr>
            <p:cNvSpPr txBox="1"/>
            <p:nvPr/>
          </p:nvSpPr>
          <p:spPr>
            <a:xfrm>
              <a:off x="2077611" y="1206826"/>
              <a:ext cx="690488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2000" dirty="0">
                  <a:latin typeface="Abadi Extra Light" panose="020B0204020104020204" pitchFamily="34" charset="0"/>
                </a:rPr>
                <a:t>Image de </a:t>
              </a:r>
              <a:r>
                <a:rPr lang="fr-FR" sz="2000" b="1" dirty="0">
                  <a:latin typeface="Abadi Extra Light" panose="020B0204020104020204" pitchFamily="34" charset="0"/>
                </a:rPr>
                <a:t>contenu</a:t>
              </a:r>
              <a:r>
                <a:rPr lang="fr-FR" sz="2000" dirty="0">
                  <a:latin typeface="Abadi Extra Light" panose="020B0204020104020204" pitchFamily="34" charset="0"/>
                </a:rPr>
                <a:t> (photographie) </a:t>
              </a:r>
              <a:r>
                <a:rPr lang="fr-FR" sz="2800" b="1" dirty="0">
                  <a:solidFill>
                    <a:schemeClr val="bg1">
                      <a:lumMod val="50000"/>
                    </a:schemeClr>
                  </a:solidFill>
                  <a:latin typeface="Abadi Extra Light" panose="020B0204020104020204" pitchFamily="34" charset="0"/>
                </a:rPr>
                <a:t>+</a:t>
              </a:r>
              <a:r>
                <a:rPr lang="fr-FR" sz="2000" dirty="0">
                  <a:latin typeface="Abadi Extra Light" panose="020B0204020104020204" pitchFamily="34" charset="0"/>
                </a:rPr>
                <a:t> image de </a:t>
              </a:r>
              <a:r>
                <a:rPr lang="fr-FR" sz="2000" b="1" dirty="0">
                  <a:latin typeface="Abadi Extra Light" panose="020B0204020104020204" pitchFamily="34" charset="0"/>
                </a:rPr>
                <a:t>style</a:t>
              </a:r>
              <a:r>
                <a:rPr lang="fr-FR" sz="2000" dirty="0">
                  <a:latin typeface="Abadi Extra Light" panose="020B0204020104020204" pitchFamily="34" charset="0"/>
                </a:rPr>
                <a:t> (tableau) </a:t>
              </a:r>
            </a:p>
            <a:p>
              <a:r>
                <a:rPr lang="fr-FR" sz="2800" b="1" dirty="0">
                  <a:solidFill>
                    <a:schemeClr val="bg1">
                      <a:lumMod val="50000"/>
                    </a:schemeClr>
                  </a:solidFill>
                  <a:latin typeface="Abadi Extra Light" panose="020B0204020104020204" pitchFamily="34" charset="0"/>
                  <a:ea typeface="Cambria Math" panose="02040503050406030204" pitchFamily="18" charset="0"/>
                </a:rPr>
                <a:t>→</a:t>
              </a:r>
              <a:r>
                <a:rPr lang="fr-FR" sz="2000" dirty="0">
                  <a:latin typeface="Abadi Extra Light" panose="020B0204020104020204" pitchFamily="34" charset="0"/>
                  <a:ea typeface="Cambria Math" panose="02040503050406030204" pitchFamily="18" charset="0"/>
                </a:rPr>
                <a:t> </a:t>
              </a:r>
              <a:r>
                <a:rPr lang="fr-FR" sz="2000" dirty="0">
                  <a:latin typeface="Abadi Extra Light" panose="020B0204020104020204" pitchFamily="34" charset="0"/>
                </a:rPr>
                <a:t>image de contenu « peinte » dans le style de l’image de style</a:t>
              </a:r>
            </a:p>
          </p:txBody>
        </p:sp>
        <p:pic>
          <p:nvPicPr>
            <p:cNvPr id="258" name="Picture 26">
              <a:extLst>
                <a:ext uri="{FF2B5EF4-FFF2-40B4-BE49-F238E27FC236}">
                  <a16:creationId xmlns:a16="http://schemas.microsoft.com/office/drawing/2014/main" id="{A5DAA9C6-96C5-45D7-D432-E1A50204D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3"/>
            <a:stretch>
              <a:fillRect/>
            </a:stretch>
          </p:blipFill>
          <p:spPr>
            <a:xfrm rot="4200000">
              <a:off x="1564978" y="1150410"/>
              <a:ext cx="451745" cy="451745"/>
            </a:xfrm>
            <a:prstGeom prst="rect">
              <a:avLst/>
            </a:prstGeom>
          </p:spPr>
        </p:pic>
      </p:grpSp>
      <p:grpSp>
        <p:nvGrpSpPr>
          <p:cNvPr id="281" name="Groupe 280">
            <a:extLst>
              <a:ext uri="{FF2B5EF4-FFF2-40B4-BE49-F238E27FC236}">
                <a16:creationId xmlns:a16="http://schemas.microsoft.com/office/drawing/2014/main" id="{E5F010BA-E0FF-DA3B-F2BA-E168E87DA15C}"/>
              </a:ext>
            </a:extLst>
          </p:cNvPr>
          <p:cNvGrpSpPr/>
          <p:nvPr/>
        </p:nvGrpSpPr>
        <p:grpSpPr>
          <a:xfrm>
            <a:off x="438374" y="601043"/>
            <a:ext cx="10605395" cy="446058"/>
            <a:chOff x="95474" y="805231"/>
            <a:chExt cx="10605395" cy="446058"/>
          </a:xfrm>
        </p:grpSpPr>
        <p:sp>
          <p:nvSpPr>
            <p:cNvPr id="5" name="ZoneTexte 16 2">
              <a:extLst>
                <a:ext uri="{FF2B5EF4-FFF2-40B4-BE49-F238E27FC236}">
                  <a16:creationId xmlns:a16="http://schemas.microsoft.com/office/drawing/2014/main" id="{567CF08F-C1AA-5AAA-208C-4CDE2543774F}"/>
                </a:ext>
              </a:extLst>
            </p:cNvPr>
            <p:cNvSpPr txBox="1"/>
            <p:nvPr/>
          </p:nvSpPr>
          <p:spPr>
            <a:xfrm>
              <a:off x="549539" y="851179"/>
              <a:ext cx="1015133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2000" b="1" dirty="0">
                  <a:solidFill>
                    <a:schemeClr val="bg1">
                      <a:lumMod val="50000"/>
                    </a:schemeClr>
                  </a:solidFill>
                  <a:latin typeface="Abadi Extra Light" panose="020B0204020104020204" pitchFamily="34" charset="0"/>
                </a:rPr>
                <a:t>Objectif :</a:t>
              </a:r>
              <a:r>
                <a:rPr lang="fr-FR" sz="2000" b="1" dirty="0">
                  <a:latin typeface="Abadi Extra Light" panose="020B0204020104020204" pitchFamily="34" charset="0"/>
                </a:rPr>
                <a:t> </a:t>
              </a:r>
              <a:r>
                <a:rPr lang="fr-FR" sz="2000" dirty="0">
                  <a:latin typeface="Abadi Extra Light" panose="020B0204020104020204" pitchFamily="34" charset="0"/>
                </a:rPr>
                <a:t>L’algorithme de transfert de style applique à une image le style d’une autre image.</a:t>
              </a:r>
            </a:p>
          </p:txBody>
        </p:sp>
        <p:grpSp>
          <p:nvGrpSpPr>
            <p:cNvPr id="260" name="Groupe 259">
              <a:extLst>
                <a:ext uri="{FF2B5EF4-FFF2-40B4-BE49-F238E27FC236}">
                  <a16:creationId xmlns:a16="http://schemas.microsoft.com/office/drawing/2014/main" id="{1EBFD0FB-AC82-E3D5-0CE7-088A420FA892}"/>
                </a:ext>
              </a:extLst>
            </p:cNvPr>
            <p:cNvGrpSpPr/>
            <p:nvPr/>
          </p:nvGrpSpPr>
          <p:grpSpPr>
            <a:xfrm>
              <a:off x="95474" y="805231"/>
              <a:ext cx="322942" cy="400110"/>
              <a:chOff x="4983979" y="1689053"/>
              <a:chExt cx="421272" cy="467467"/>
            </a:xfrm>
          </p:grpSpPr>
          <p:sp>
            <p:nvSpPr>
              <p:cNvPr id="261" name="ZoneTexte 260">
                <a:extLst>
                  <a:ext uri="{FF2B5EF4-FFF2-40B4-BE49-F238E27FC236}">
                    <a16:creationId xmlns:a16="http://schemas.microsoft.com/office/drawing/2014/main" id="{11619947-20A1-FACA-1048-78AE29D79BC6}"/>
                  </a:ext>
                </a:extLst>
              </p:cNvPr>
              <p:cNvSpPr txBox="1"/>
              <p:nvPr/>
            </p:nvSpPr>
            <p:spPr>
              <a:xfrm>
                <a:off x="4983979" y="1689053"/>
                <a:ext cx="394491" cy="4674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spcBef>
                    <a:spcPts val="1200"/>
                  </a:spcBef>
                  <a:spcAft>
                    <a:spcPts val="0"/>
                  </a:spcAft>
                </a:pPr>
                <a:r>
                  <a:rPr lang="en-US" sz="2000" b="1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badi Extra Light" panose="020B0204020104020204" pitchFamily="34" charset="0"/>
                  </a:rPr>
                  <a:t>1</a:t>
                </a:r>
                <a:endParaRPr lang="en-US" sz="1600" b="1" dirty="0">
                  <a:solidFill>
                    <a:schemeClr val="bg1">
                      <a:lumMod val="50000"/>
                    </a:schemeClr>
                  </a:solidFill>
                  <a:effectLst/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62" name="Ellipse 261">
                <a:extLst>
                  <a:ext uri="{FF2B5EF4-FFF2-40B4-BE49-F238E27FC236}">
                    <a16:creationId xmlns:a16="http://schemas.microsoft.com/office/drawing/2014/main" id="{256E7DA9-6C7D-05F1-FD8F-7C8E8F01D3D8}"/>
                  </a:ext>
                </a:extLst>
              </p:cNvPr>
              <p:cNvSpPr/>
              <p:nvPr/>
            </p:nvSpPr>
            <p:spPr>
              <a:xfrm>
                <a:off x="5010762" y="1757124"/>
                <a:ext cx="394489" cy="354739"/>
              </a:xfrm>
              <a:custGeom>
                <a:avLst/>
                <a:gdLst>
                  <a:gd name="connsiteX0" fmla="*/ 0 w 394489"/>
                  <a:gd name="connsiteY0" fmla="*/ 177370 h 354739"/>
                  <a:gd name="connsiteX1" fmla="*/ 197245 w 394489"/>
                  <a:gd name="connsiteY1" fmla="*/ 0 h 354739"/>
                  <a:gd name="connsiteX2" fmla="*/ 394490 w 394489"/>
                  <a:gd name="connsiteY2" fmla="*/ 177370 h 354739"/>
                  <a:gd name="connsiteX3" fmla="*/ 197245 w 394489"/>
                  <a:gd name="connsiteY3" fmla="*/ 354740 h 354739"/>
                  <a:gd name="connsiteX4" fmla="*/ 0 w 394489"/>
                  <a:gd name="connsiteY4" fmla="*/ 177370 h 35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4489" h="354739" extrusionOk="0">
                    <a:moveTo>
                      <a:pt x="0" y="177370"/>
                    </a:moveTo>
                    <a:cubicBezTo>
                      <a:pt x="-5954" y="67827"/>
                      <a:pt x="77573" y="11493"/>
                      <a:pt x="197245" y="0"/>
                    </a:cubicBezTo>
                    <a:cubicBezTo>
                      <a:pt x="318546" y="7445"/>
                      <a:pt x="391130" y="73033"/>
                      <a:pt x="394490" y="177370"/>
                    </a:cubicBezTo>
                    <a:cubicBezTo>
                      <a:pt x="368025" y="269768"/>
                      <a:pt x="307353" y="345348"/>
                      <a:pt x="197245" y="354740"/>
                    </a:cubicBezTo>
                    <a:cubicBezTo>
                      <a:pt x="78696" y="341489"/>
                      <a:pt x="9780" y="261939"/>
                      <a:pt x="0" y="177370"/>
                    </a:cubicBezTo>
                    <a:close/>
                  </a:path>
                </a:pathLst>
              </a:custGeom>
              <a:noFill/>
              <a:ln w="38100">
                <a:solidFill>
                  <a:srgbClr val="7F7F7F"/>
                </a:solidFill>
                <a:extLst>
                  <a:ext uri="{C807C97D-BFC1-408E-A445-0C87EB9F89A2}">
                    <ask:lineSketchStyleProps xmlns:ask="http://schemas.microsoft.com/office/drawing/2018/sketchyshapes" sd="4172447036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>
                      <a:lumMod val="50000"/>
                    </a:schemeClr>
                  </a:solidFill>
                  <a:latin typeface="Abadi Extra Light" panose="020B0204020104020204" pitchFamily="34" charset="0"/>
                </a:endParaRPr>
              </a:p>
            </p:txBody>
          </p:sp>
        </p:grpSp>
      </p:grpSp>
      <p:grpSp>
        <p:nvGrpSpPr>
          <p:cNvPr id="282" name="Groupe 281">
            <a:extLst>
              <a:ext uri="{FF2B5EF4-FFF2-40B4-BE49-F238E27FC236}">
                <a16:creationId xmlns:a16="http://schemas.microsoft.com/office/drawing/2014/main" id="{2FFD0EF2-4A76-925B-B6C7-D60CBC5E444C}"/>
              </a:ext>
            </a:extLst>
          </p:cNvPr>
          <p:cNvGrpSpPr/>
          <p:nvPr/>
        </p:nvGrpSpPr>
        <p:grpSpPr>
          <a:xfrm>
            <a:off x="429425" y="2070704"/>
            <a:ext cx="6801830" cy="461665"/>
            <a:chOff x="88384" y="2027446"/>
            <a:chExt cx="6801830" cy="461665"/>
          </a:xfrm>
        </p:grpSpPr>
        <p:sp>
          <p:nvSpPr>
            <p:cNvPr id="7" name="ZoneTexte 16 4">
              <a:extLst>
                <a:ext uri="{FF2B5EF4-FFF2-40B4-BE49-F238E27FC236}">
                  <a16:creationId xmlns:a16="http://schemas.microsoft.com/office/drawing/2014/main" id="{B7FBDD56-4720-7BA8-298C-695D4D94E6E4}"/>
                </a:ext>
              </a:extLst>
            </p:cNvPr>
            <p:cNvSpPr txBox="1"/>
            <p:nvPr/>
          </p:nvSpPr>
          <p:spPr>
            <a:xfrm>
              <a:off x="550924" y="2027446"/>
              <a:ext cx="633929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2000" dirty="0">
                  <a:latin typeface="Abadi Extra Light" panose="020B0204020104020204" pitchFamily="34" charset="0"/>
                </a:rPr>
                <a:t>Fonctionnement d’un </a:t>
              </a:r>
              <a:r>
                <a:rPr lang="fr-FR" sz="2000" b="1" dirty="0">
                  <a:latin typeface="Abadi Extra Light" panose="020B0204020104020204" pitchFamily="34" charset="0"/>
                </a:rPr>
                <a:t>CNN</a:t>
              </a:r>
              <a:r>
                <a:rPr lang="fr-FR" sz="2000" dirty="0">
                  <a:latin typeface="Abadi Extra Light" panose="020B0204020104020204" pitchFamily="34" charset="0"/>
                </a:rPr>
                <a:t> </a:t>
              </a:r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  <a:latin typeface="Abadi Extra Light" panose="020B0204020104020204" pitchFamily="34" charset="0"/>
                </a:rPr>
                <a:t>&amp;</a:t>
              </a:r>
              <a:r>
                <a:rPr lang="fr-FR" sz="2000" dirty="0">
                  <a:latin typeface="Abadi Extra Light" panose="020B0204020104020204" pitchFamily="34" charset="0"/>
                </a:rPr>
                <a:t> Architecture de </a:t>
              </a:r>
              <a:r>
                <a:rPr lang="fr-FR" sz="2000" b="1" dirty="0">
                  <a:latin typeface="Abadi Extra Light" panose="020B0204020104020204" pitchFamily="34" charset="0"/>
                </a:rPr>
                <a:t>VGG19</a:t>
              </a:r>
            </a:p>
          </p:txBody>
        </p:sp>
        <p:grpSp>
          <p:nvGrpSpPr>
            <p:cNvPr id="263" name="Groupe 262">
              <a:extLst>
                <a:ext uri="{FF2B5EF4-FFF2-40B4-BE49-F238E27FC236}">
                  <a16:creationId xmlns:a16="http://schemas.microsoft.com/office/drawing/2014/main" id="{26104B4E-07F1-D97E-5F3B-DC52BB129A99}"/>
                </a:ext>
              </a:extLst>
            </p:cNvPr>
            <p:cNvGrpSpPr/>
            <p:nvPr/>
          </p:nvGrpSpPr>
          <p:grpSpPr>
            <a:xfrm>
              <a:off x="88384" y="2036579"/>
              <a:ext cx="316591" cy="400110"/>
              <a:chOff x="4952844" y="1665707"/>
              <a:chExt cx="412988" cy="467466"/>
            </a:xfrm>
          </p:grpSpPr>
          <p:sp>
            <p:nvSpPr>
              <p:cNvPr id="264" name="ZoneTexte 263">
                <a:extLst>
                  <a:ext uri="{FF2B5EF4-FFF2-40B4-BE49-F238E27FC236}">
                    <a16:creationId xmlns:a16="http://schemas.microsoft.com/office/drawing/2014/main" id="{FBC9D8AD-C57A-11EA-3B98-9268451D8E1A}"/>
                  </a:ext>
                </a:extLst>
              </p:cNvPr>
              <p:cNvSpPr txBox="1"/>
              <p:nvPr/>
            </p:nvSpPr>
            <p:spPr>
              <a:xfrm>
                <a:off x="4952844" y="1665707"/>
                <a:ext cx="394492" cy="467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spcBef>
                    <a:spcPts val="120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chemeClr val="bg1">
                        <a:lumMod val="50000"/>
                      </a:schemeClr>
                    </a:solidFill>
                    <a:latin typeface="Abadi Extra Light" panose="020B0204020104020204" pitchFamily="34" charset="0"/>
                  </a:rPr>
                  <a:t>2</a:t>
                </a:r>
                <a:endParaRPr lang="en-US" b="1" dirty="0">
                  <a:solidFill>
                    <a:schemeClr val="bg1">
                      <a:lumMod val="50000"/>
                    </a:schemeClr>
                  </a:solidFill>
                  <a:effectLst/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65" name="Ellipse 264">
                <a:extLst>
                  <a:ext uri="{FF2B5EF4-FFF2-40B4-BE49-F238E27FC236}">
                    <a16:creationId xmlns:a16="http://schemas.microsoft.com/office/drawing/2014/main" id="{0C92EE70-1A23-68F6-9FF3-D29CA2DD21A2}"/>
                  </a:ext>
                </a:extLst>
              </p:cNvPr>
              <p:cNvSpPr/>
              <p:nvPr/>
            </p:nvSpPr>
            <p:spPr>
              <a:xfrm>
                <a:off x="4971343" y="1726654"/>
                <a:ext cx="394489" cy="354738"/>
              </a:xfrm>
              <a:custGeom>
                <a:avLst/>
                <a:gdLst>
                  <a:gd name="connsiteX0" fmla="*/ 0 w 394489"/>
                  <a:gd name="connsiteY0" fmla="*/ 177369 h 354738"/>
                  <a:gd name="connsiteX1" fmla="*/ 197245 w 394489"/>
                  <a:gd name="connsiteY1" fmla="*/ 0 h 354738"/>
                  <a:gd name="connsiteX2" fmla="*/ 394490 w 394489"/>
                  <a:gd name="connsiteY2" fmla="*/ 177369 h 354738"/>
                  <a:gd name="connsiteX3" fmla="*/ 197245 w 394489"/>
                  <a:gd name="connsiteY3" fmla="*/ 354738 h 354738"/>
                  <a:gd name="connsiteX4" fmla="*/ 0 w 394489"/>
                  <a:gd name="connsiteY4" fmla="*/ 177369 h 35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4489" h="354738" extrusionOk="0">
                    <a:moveTo>
                      <a:pt x="0" y="177369"/>
                    </a:moveTo>
                    <a:cubicBezTo>
                      <a:pt x="-5954" y="67827"/>
                      <a:pt x="77573" y="11493"/>
                      <a:pt x="197245" y="0"/>
                    </a:cubicBezTo>
                    <a:cubicBezTo>
                      <a:pt x="309512" y="2006"/>
                      <a:pt x="383848" y="59214"/>
                      <a:pt x="394490" y="177369"/>
                    </a:cubicBezTo>
                    <a:cubicBezTo>
                      <a:pt x="368025" y="269766"/>
                      <a:pt x="307353" y="345346"/>
                      <a:pt x="197245" y="354738"/>
                    </a:cubicBezTo>
                    <a:cubicBezTo>
                      <a:pt x="85599" y="351001"/>
                      <a:pt x="6179" y="266868"/>
                      <a:pt x="0" y="177369"/>
                    </a:cubicBezTo>
                    <a:close/>
                  </a:path>
                </a:pathLst>
              </a:custGeom>
              <a:noFill/>
              <a:ln w="38100">
                <a:solidFill>
                  <a:srgbClr val="7F7F7F"/>
                </a:solidFill>
                <a:extLst>
                  <a:ext uri="{C807C97D-BFC1-408E-A445-0C87EB9F89A2}">
                    <ask:lineSketchStyleProps xmlns:ask="http://schemas.microsoft.com/office/drawing/2018/sketchyshapes" sd="4172447036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>
                      <a:lumMod val="50000"/>
                    </a:schemeClr>
                  </a:solidFill>
                  <a:latin typeface="Abadi Extra Light" panose="020B0204020104020204" pitchFamily="34" charset="0"/>
                </a:endParaRPr>
              </a:p>
            </p:txBody>
          </p:sp>
        </p:grpSp>
      </p:grpSp>
      <p:grpSp>
        <p:nvGrpSpPr>
          <p:cNvPr id="286" name="Groupe 285">
            <a:extLst>
              <a:ext uri="{FF2B5EF4-FFF2-40B4-BE49-F238E27FC236}">
                <a16:creationId xmlns:a16="http://schemas.microsoft.com/office/drawing/2014/main" id="{00C3DD72-5CDD-30B6-BB24-37DA931B29AD}"/>
              </a:ext>
            </a:extLst>
          </p:cNvPr>
          <p:cNvGrpSpPr/>
          <p:nvPr/>
        </p:nvGrpSpPr>
        <p:grpSpPr>
          <a:xfrm>
            <a:off x="429725" y="2672612"/>
            <a:ext cx="7939100" cy="461665"/>
            <a:chOff x="101653" y="2993305"/>
            <a:chExt cx="7939100" cy="461665"/>
          </a:xfrm>
        </p:grpSpPr>
        <p:sp>
          <p:nvSpPr>
            <p:cNvPr id="9" name="ZoneTexte 16 6">
              <a:extLst>
                <a:ext uri="{FF2B5EF4-FFF2-40B4-BE49-F238E27FC236}">
                  <a16:creationId xmlns:a16="http://schemas.microsoft.com/office/drawing/2014/main" id="{EF1A35FA-2856-1C32-692F-60DA41E10BF1}"/>
                </a:ext>
              </a:extLst>
            </p:cNvPr>
            <p:cNvSpPr txBox="1"/>
            <p:nvPr/>
          </p:nvSpPr>
          <p:spPr>
            <a:xfrm>
              <a:off x="561184" y="2993305"/>
              <a:ext cx="7479569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2000" dirty="0">
                  <a:latin typeface="Abadi Extra Light" panose="020B0204020104020204" pitchFamily="34" charset="0"/>
                </a:rPr>
                <a:t>Principe de l’</a:t>
              </a:r>
              <a:r>
                <a:rPr lang="fr-FR" sz="2000" b="1" dirty="0">
                  <a:latin typeface="Abadi Extra Light" panose="020B0204020104020204" pitchFamily="34" charset="0"/>
                </a:rPr>
                <a:t>extraction</a:t>
              </a:r>
              <a:r>
                <a:rPr lang="fr-FR" sz="2000" dirty="0">
                  <a:latin typeface="Abadi Extra Light" panose="020B0204020104020204" pitchFamily="34" charset="0"/>
                </a:rPr>
                <a:t> </a:t>
              </a:r>
              <a:r>
                <a:rPr lang="fr-FR" sz="2000" b="1" dirty="0">
                  <a:latin typeface="Abadi Extra Light" panose="020B0204020104020204" pitchFamily="34" charset="0"/>
                </a:rPr>
                <a:t>de contenu </a:t>
              </a:r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  <a:latin typeface="Abadi Extra Light" panose="020B0204020104020204" pitchFamily="34" charset="0"/>
                </a:rPr>
                <a:t>&amp;</a:t>
              </a:r>
              <a:r>
                <a:rPr lang="fr-FR" sz="2000" dirty="0">
                  <a:latin typeface="Abadi Extra Light" panose="020B0204020104020204" pitchFamily="34" charset="0"/>
                </a:rPr>
                <a:t> de l’</a:t>
              </a:r>
              <a:r>
                <a:rPr lang="fr-FR" sz="2000" b="1" dirty="0">
                  <a:latin typeface="Abadi Extra Light" panose="020B0204020104020204" pitchFamily="34" charset="0"/>
                </a:rPr>
                <a:t>extraction de style</a:t>
              </a:r>
            </a:p>
          </p:txBody>
        </p:sp>
        <p:grpSp>
          <p:nvGrpSpPr>
            <p:cNvPr id="266" name="Groupe 265">
              <a:extLst>
                <a:ext uri="{FF2B5EF4-FFF2-40B4-BE49-F238E27FC236}">
                  <a16:creationId xmlns:a16="http://schemas.microsoft.com/office/drawing/2014/main" id="{D2D9F2B5-7BA6-CAD2-ED30-3B10ACBAFA1B}"/>
                </a:ext>
              </a:extLst>
            </p:cNvPr>
            <p:cNvGrpSpPr/>
            <p:nvPr/>
          </p:nvGrpSpPr>
          <p:grpSpPr>
            <a:xfrm>
              <a:off x="101653" y="3001208"/>
              <a:ext cx="316763" cy="400110"/>
              <a:chOff x="4952626" y="1685503"/>
              <a:chExt cx="413212" cy="467466"/>
            </a:xfrm>
          </p:grpSpPr>
          <p:sp>
            <p:nvSpPr>
              <p:cNvPr id="267" name="ZoneTexte 266">
                <a:extLst>
                  <a:ext uri="{FF2B5EF4-FFF2-40B4-BE49-F238E27FC236}">
                    <a16:creationId xmlns:a16="http://schemas.microsoft.com/office/drawing/2014/main" id="{F317C53C-AC36-EC68-90B6-4C805EE52B85}"/>
                  </a:ext>
                </a:extLst>
              </p:cNvPr>
              <p:cNvSpPr txBox="1"/>
              <p:nvPr/>
            </p:nvSpPr>
            <p:spPr>
              <a:xfrm>
                <a:off x="4952626" y="1685503"/>
                <a:ext cx="394491" cy="467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spcBef>
                    <a:spcPts val="120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badi Extra Light" panose="020B0204020104020204" pitchFamily="34" charset="0"/>
                  </a:rPr>
                  <a:t>3</a:t>
                </a:r>
                <a:endParaRPr lang="en-US" b="1" dirty="0">
                  <a:solidFill>
                    <a:schemeClr val="bg1">
                      <a:lumMod val="50000"/>
                    </a:schemeClr>
                  </a:solidFill>
                  <a:effectLst/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39C181E1-B50F-1E4D-93DE-EB8ABD5A5129}"/>
                  </a:ext>
                </a:extLst>
              </p:cNvPr>
              <p:cNvSpPr/>
              <p:nvPr/>
            </p:nvSpPr>
            <p:spPr>
              <a:xfrm>
                <a:off x="4971349" y="1736294"/>
                <a:ext cx="394489" cy="354737"/>
              </a:xfrm>
              <a:custGeom>
                <a:avLst/>
                <a:gdLst>
                  <a:gd name="connsiteX0" fmla="*/ 0 w 394489"/>
                  <a:gd name="connsiteY0" fmla="*/ 177369 h 354737"/>
                  <a:gd name="connsiteX1" fmla="*/ 197245 w 394489"/>
                  <a:gd name="connsiteY1" fmla="*/ 0 h 354737"/>
                  <a:gd name="connsiteX2" fmla="*/ 394490 w 394489"/>
                  <a:gd name="connsiteY2" fmla="*/ 177369 h 354737"/>
                  <a:gd name="connsiteX3" fmla="*/ 197245 w 394489"/>
                  <a:gd name="connsiteY3" fmla="*/ 354738 h 354737"/>
                  <a:gd name="connsiteX4" fmla="*/ 0 w 394489"/>
                  <a:gd name="connsiteY4" fmla="*/ 177369 h 35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4489" h="354737" extrusionOk="0">
                    <a:moveTo>
                      <a:pt x="0" y="177369"/>
                    </a:moveTo>
                    <a:cubicBezTo>
                      <a:pt x="-5954" y="67827"/>
                      <a:pt x="77573" y="11493"/>
                      <a:pt x="197245" y="0"/>
                    </a:cubicBezTo>
                    <a:cubicBezTo>
                      <a:pt x="309512" y="2006"/>
                      <a:pt x="383848" y="59214"/>
                      <a:pt x="394490" y="177369"/>
                    </a:cubicBezTo>
                    <a:cubicBezTo>
                      <a:pt x="368025" y="269766"/>
                      <a:pt x="307353" y="345346"/>
                      <a:pt x="197245" y="354738"/>
                    </a:cubicBezTo>
                    <a:cubicBezTo>
                      <a:pt x="85599" y="351001"/>
                      <a:pt x="6179" y="266868"/>
                      <a:pt x="0" y="177369"/>
                    </a:cubicBezTo>
                    <a:close/>
                  </a:path>
                </a:pathLst>
              </a:custGeom>
              <a:noFill/>
              <a:ln w="38100">
                <a:solidFill>
                  <a:srgbClr val="7F7F7F"/>
                </a:solidFill>
                <a:extLst>
                  <a:ext uri="{C807C97D-BFC1-408E-A445-0C87EB9F89A2}">
                    <ask:lineSketchStyleProps xmlns:ask="http://schemas.microsoft.com/office/drawing/2018/sketchyshapes" sd="4172447036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>
                      <a:lumMod val="50000"/>
                    </a:schemeClr>
                  </a:solidFill>
                  <a:latin typeface="Abadi Extra Light" panose="020B0204020104020204" pitchFamily="34" charset="0"/>
                </a:endParaRPr>
              </a:p>
            </p:txBody>
          </p:sp>
        </p:grpSp>
      </p:grpSp>
      <p:grpSp>
        <p:nvGrpSpPr>
          <p:cNvPr id="288" name="Groupe 287">
            <a:extLst>
              <a:ext uri="{FF2B5EF4-FFF2-40B4-BE49-F238E27FC236}">
                <a16:creationId xmlns:a16="http://schemas.microsoft.com/office/drawing/2014/main" id="{9BA34577-A200-4293-CA57-028F3F955C7E}"/>
              </a:ext>
            </a:extLst>
          </p:cNvPr>
          <p:cNvGrpSpPr/>
          <p:nvPr/>
        </p:nvGrpSpPr>
        <p:grpSpPr>
          <a:xfrm>
            <a:off x="414060" y="3283392"/>
            <a:ext cx="2487847" cy="419819"/>
            <a:chOff x="70722" y="3763433"/>
            <a:chExt cx="2487847" cy="419819"/>
          </a:xfrm>
        </p:grpSpPr>
        <p:sp>
          <p:nvSpPr>
            <p:cNvPr id="10" name="ZoneTexte 16 7 1">
              <a:extLst>
                <a:ext uri="{FF2B5EF4-FFF2-40B4-BE49-F238E27FC236}">
                  <a16:creationId xmlns:a16="http://schemas.microsoft.com/office/drawing/2014/main" id="{76861A59-76ED-C65D-598F-14098C15F7B7}"/>
                </a:ext>
              </a:extLst>
            </p:cNvPr>
            <p:cNvSpPr txBox="1"/>
            <p:nvPr/>
          </p:nvSpPr>
          <p:spPr>
            <a:xfrm>
              <a:off x="549687" y="3783142"/>
              <a:ext cx="200888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2000" dirty="0">
                  <a:latin typeface="Abadi Extra Light" panose="020B0204020104020204" pitchFamily="34" charset="0"/>
                </a:rPr>
                <a:t>Minimisation de :  </a:t>
              </a:r>
            </a:p>
          </p:txBody>
        </p:sp>
        <p:grpSp>
          <p:nvGrpSpPr>
            <p:cNvPr id="272" name="Groupe 271">
              <a:extLst>
                <a:ext uri="{FF2B5EF4-FFF2-40B4-BE49-F238E27FC236}">
                  <a16:creationId xmlns:a16="http://schemas.microsoft.com/office/drawing/2014/main" id="{1E1C13FC-72C1-BE5F-5F34-5324FAE5AA71}"/>
                </a:ext>
              </a:extLst>
            </p:cNvPr>
            <p:cNvGrpSpPr/>
            <p:nvPr/>
          </p:nvGrpSpPr>
          <p:grpSpPr>
            <a:xfrm>
              <a:off x="70722" y="3763433"/>
              <a:ext cx="325641" cy="400110"/>
              <a:chOff x="4941045" y="1685503"/>
              <a:chExt cx="424793" cy="467466"/>
            </a:xfrm>
          </p:grpSpPr>
          <p:sp>
            <p:nvSpPr>
              <p:cNvPr id="273" name="ZoneTexte 272">
                <a:extLst>
                  <a:ext uri="{FF2B5EF4-FFF2-40B4-BE49-F238E27FC236}">
                    <a16:creationId xmlns:a16="http://schemas.microsoft.com/office/drawing/2014/main" id="{B3F22689-3F7F-AF1E-348D-5B97C56C8281}"/>
                  </a:ext>
                </a:extLst>
              </p:cNvPr>
              <p:cNvSpPr txBox="1"/>
              <p:nvPr/>
            </p:nvSpPr>
            <p:spPr>
              <a:xfrm>
                <a:off x="4941045" y="1685503"/>
                <a:ext cx="394491" cy="467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spcBef>
                    <a:spcPts val="120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chemeClr val="bg1">
                        <a:lumMod val="50000"/>
                      </a:schemeClr>
                    </a:solidFill>
                    <a:latin typeface="Abadi Extra Light" panose="020B0204020104020204" pitchFamily="34" charset="0"/>
                  </a:rPr>
                  <a:t>4</a:t>
                </a:r>
                <a:endParaRPr lang="en-US" sz="2000" b="1" dirty="0">
                  <a:solidFill>
                    <a:schemeClr val="bg1">
                      <a:lumMod val="50000"/>
                    </a:schemeClr>
                  </a:solidFill>
                  <a:effectLst/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44CEB3D8-A070-2880-ACCB-A99DAAAE3BB5}"/>
                  </a:ext>
                </a:extLst>
              </p:cNvPr>
              <p:cNvSpPr/>
              <p:nvPr/>
            </p:nvSpPr>
            <p:spPr>
              <a:xfrm>
                <a:off x="4971349" y="1736294"/>
                <a:ext cx="394489" cy="354737"/>
              </a:xfrm>
              <a:custGeom>
                <a:avLst/>
                <a:gdLst>
                  <a:gd name="connsiteX0" fmla="*/ 0 w 394489"/>
                  <a:gd name="connsiteY0" fmla="*/ 177369 h 354737"/>
                  <a:gd name="connsiteX1" fmla="*/ 197245 w 394489"/>
                  <a:gd name="connsiteY1" fmla="*/ 0 h 354737"/>
                  <a:gd name="connsiteX2" fmla="*/ 394490 w 394489"/>
                  <a:gd name="connsiteY2" fmla="*/ 177369 h 354737"/>
                  <a:gd name="connsiteX3" fmla="*/ 197245 w 394489"/>
                  <a:gd name="connsiteY3" fmla="*/ 354738 h 354737"/>
                  <a:gd name="connsiteX4" fmla="*/ 0 w 394489"/>
                  <a:gd name="connsiteY4" fmla="*/ 177369 h 35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4489" h="354737" extrusionOk="0">
                    <a:moveTo>
                      <a:pt x="0" y="177369"/>
                    </a:moveTo>
                    <a:cubicBezTo>
                      <a:pt x="-5954" y="67827"/>
                      <a:pt x="77573" y="11493"/>
                      <a:pt x="197245" y="0"/>
                    </a:cubicBezTo>
                    <a:cubicBezTo>
                      <a:pt x="309512" y="2006"/>
                      <a:pt x="383848" y="59214"/>
                      <a:pt x="394490" y="177369"/>
                    </a:cubicBezTo>
                    <a:cubicBezTo>
                      <a:pt x="368025" y="269766"/>
                      <a:pt x="307353" y="345346"/>
                      <a:pt x="197245" y="354738"/>
                    </a:cubicBezTo>
                    <a:cubicBezTo>
                      <a:pt x="85599" y="351001"/>
                      <a:pt x="6179" y="266868"/>
                      <a:pt x="0" y="177369"/>
                    </a:cubicBezTo>
                    <a:close/>
                  </a:path>
                </a:pathLst>
              </a:custGeom>
              <a:noFill/>
              <a:ln w="38100">
                <a:solidFill>
                  <a:srgbClr val="7F7F7F"/>
                </a:solidFill>
                <a:extLst>
                  <a:ext uri="{C807C97D-BFC1-408E-A445-0C87EB9F89A2}">
                    <ask:lineSketchStyleProps xmlns:ask="http://schemas.microsoft.com/office/drawing/2018/sketchyshapes" sd="4172447036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>
                      <a:lumMod val="50000"/>
                    </a:schemeClr>
                  </a:solidFill>
                  <a:latin typeface="Abadi Extra Light" panose="020B0204020104020204" pitchFamily="34" charset="0"/>
                </a:endParaRPr>
              </a:p>
            </p:txBody>
          </p:sp>
        </p:grpSp>
      </p:grpSp>
      <p:grpSp>
        <p:nvGrpSpPr>
          <p:cNvPr id="289" name="Groupe 288">
            <a:extLst>
              <a:ext uri="{FF2B5EF4-FFF2-40B4-BE49-F238E27FC236}">
                <a16:creationId xmlns:a16="http://schemas.microsoft.com/office/drawing/2014/main" id="{340EEE46-D59A-C24A-E9F5-7A74776E92DB}"/>
              </a:ext>
            </a:extLst>
          </p:cNvPr>
          <p:cNvGrpSpPr/>
          <p:nvPr/>
        </p:nvGrpSpPr>
        <p:grpSpPr>
          <a:xfrm>
            <a:off x="406969" y="3945053"/>
            <a:ext cx="4758616" cy="450119"/>
            <a:chOff x="65683" y="4497743"/>
            <a:chExt cx="4758616" cy="450119"/>
          </a:xfrm>
        </p:grpSpPr>
        <p:sp>
          <p:nvSpPr>
            <p:cNvPr id="129" name="ZoneTexte 16 7 2">
              <a:extLst>
                <a:ext uri="{FF2B5EF4-FFF2-40B4-BE49-F238E27FC236}">
                  <a16:creationId xmlns:a16="http://schemas.microsoft.com/office/drawing/2014/main" id="{F0DBC74A-C2B1-7B2A-535B-1F60FE7289DC}"/>
                </a:ext>
              </a:extLst>
            </p:cNvPr>
            <p:cNvSpPr txBox="1"/>
            <p:nvPr/>
          </p:nvSpPr>
          <p:spPr>
            <a:xfrm>
              <a:off x="562873" y="4547752"/>
              <a:ext cx="426142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2000" dirty="0">
                  <a:latin typeface="Abadi Extra Light" panose="020B0204020104020204" pitchFamily="34" charset="0"/>
                </a:rPr>
                <a:t>Pallier aux problèmes d’artefacts : </a:t>
              </a:r>
            </a:p>
          </p:txBody>
        </p:sp>
        <p:grpSp>
          <p:nvGrpSpPr>
            <p:cNvPr id="275" name="Groupe 274">
              <a:extLst>
                <a:ext uri="{FF2B5EF4-FFF2-40B4-BE49-F238E27FC236}">
                  <a16:creationId xmlns:a16="http://schemas.microsoft.com/office/drawing/2014/main" id="{817D76C9-BA63-AAB9-D16B-AC8AB62471AF}"/>
                </a:ext>
              </a:extLst>
            </p:cNvPr>
            <p:cNvGrpSpPr/>
            <p:nvPr/>
          </p:nvGrpSpPr>
          <p:grpSpPr>
            <a:xfrm>
              <a:off x="65683" y="4497743"/>
              <a:ext cx="316763" cy="400110"/>
              <a:chOff x="4952626" y="1675130"/>
              <a:chExt cx="413212" cy="467466"/>
            </a:xfrm>
          </p:grpSpPr>
          <p:sp>
            <p:nvSpPr>
              <p:cNvPr id="276" name="ZoneTexte 275">
                <a:extLst>
                  <a:ext uri="{FF2B5EF4-FFF2-40B4-BE49-F238E27FC236}">
                    <a16:creationId xmlns:a16="http://schemas.microsoft.com/office/drawing/2014/main" id="{6D1F1B10-886F-C687-72BC-621564CE53C9}"/>
                  </a:ext>
                </a:extLst>
              </p:cNvPr>
              <p:cNvSpPr txBox="1"/>
              <p:nvPr/>
            </p:nvSpPr>
            <p:spPr>
              <a:xfrm>
                <a:off x="4952626" y="1675130"/>
                <a:ext cx="394491" cy="467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spcBef>
                    <a:spcPts val="120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badi Extra Light" panose="020B0204020104020204" pitchFamily="34" charset="0"/>
                  </a:rPr>
                  <a:t>5</a:t>
                </a:r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2BEF949C-A81C-E5CC-356B-00AAE1B69118}"/>
                  </a:ext>
                </a:extLst>
              </p:cNvPr>
              <p:cNvSpPr/>
              <p:nvPr/>
            </p:nvSpPr>
            <p:spPr>
              <a:xfrm>
                <a:off x="4971349" y="1736294"/>
                <a:ext cx="394489" cy="354737"/>
              </a:xfrm>
              <a:custGeom>
                <a:avLst/>
                <a:gdLst>
                  <a:gd name="connsiteX0" fmla="*/ 0 w 394489"/>
                  <a:gd name="connsiteY0" fmla="*/ 177369 h 354737"/>
                  <a:gd name="connsiteX1" fmla="*/ 197245 w 394489"/>
                  <a:gd name="connsiteY1" fmla="*/ 0 h 354737"/>
                  <a:gd name="connsiteX2" fmla="*/ 394490 w 394489"/>
                  <a:gd name="connsiteY2" fmla="*/ 177369 h 354737"/>
                  <a:gd name="connsiteX3" fmla="*/ 197245 w 394489"/>
                  <a:gd name="connsiteY3" fmla="*/ 354738 h 354737"/>
                  <a:gd name="connsiteX4" fmla="*/ 0 w 394489"/>
                  <a:gd name="connsiteY4" fmla="*/ 177369 h 35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4489" h="354737" extrusionOk="0">
                    <a:moveTo>
                      <a:pt x="0" y="177369"/>
                    </a:moveTo>
                    <a:cubicBezTo>
                      <a:pt x="-5954" y="67827"/>
                      <a:pt x="77573" y="11493"/>
                      <a:pt x="197245" y="0"/>
                    </a:cubicBezTo>
                    <a:cubicBezTo>
                      <a:pt x="309512" y="2006"/>
                      <a:pt x="383848" y="59214"/>
                      <a:pt x="394490" y="177369"/>
                    </a:cubicBezTo>
                    <a:cubicBezTo>
                      <a:pt x="368025" y="269766"/>
                      <a:pt x="307353" y="345346"/>
                      <a:pt x="197245" y="354738"/>
                    </a:cubicBezTo>
                    <a:cubicBezTo>
                      <a:pt x="85599" y="351001"/>
                      <a:pt x="6179" y="266868"/>
                      <a:pt x="0" y="177369"/>
                    </a:cubicBezTo>
                    <a:close/>
                  </a:path>
                </a:pathLst>
              </a:custGeom>
              <a:noFill/>
              <a:ln w="38100">
                <a:solidFill>
                  <a:srgbClr val="7F7F7F"/>
                </a:solidFill>
                <a:extLst>
                  <a:ext uri="{C807C97D-BFC1-408E-A445-0C87EB9F89A2}">
                    <ask:lineSketchStyleProps xmlns:ask="http://schemas.microsoft.com/office/drawing/2018/sketchyshapes" sd="4172447036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>
                      <a:lumMod val="50000"/>
                    </a:schemeClr>
                  </a:solidFill>
                  <a:latin typeface="Abadi Extra Light" panose="020B0204020104020204" pitchFamily="34" charset="0"/>
                </a:endParaRPr>
              </a:p>
            </p:txBody>
          </p:sp>
        </p:grpSp>
      </p:grpSp>
      <p:grpSp>
        <p:nvGrpSpPr>
          <p:cNvPr id="290" name="Groupe 289">
            <a:extLst>
              <a:ext uri="{FF2B5EF4-FFF2-40B4-BE49-F238E27FC236}">
                <a16:creationId xmlns:a16="http://schemas.microsoft.com/office/drawing/2014/main" id="{3A105AB1-A532-4AB4-6616-ED4D86B98A71}"/>
              </a:ext>
            </a:extLst>
          </p:cNvPr>
          <p:cNvGrpSpPr/>
          <p:nvPr/>
        </p:nvGrpSpPr>
        <p:grpSpPr>
          <a:xfrm>
            <a:off x="431382" y="4581815"/>
            <a:ext cx="1345594" cy="438380"/>
            <a:chOff x="88482" y="4786003"/>
            <a:chExt cx="1345594" cy="438380"/>
          </a:xfrm>
        </p:grpSpPr>
        <p:sp>
          <p:nvSpPr>
            <p:cNvPr id="183" name="ZoneTexte 16 7 3">
              <a:extLst>
                <a:ext uri="{FF2B5EF4-FFF2-40B4-BE49-F238E27FC236}">
                  <a16:creationId xmlns:a16="http://schemas.microsoft.com/office/drawing/2014/main" id="{D69EBD56-4AA0-F9DC-11D6-2C79F0D79D29}"/>
                </a:ext>
              </a:extLst>
            </p:cNvPr>
            <p:cNvSpPr txBox="1"/>
            <p:nvPr/>
          </p:nvSpPr>
          <p:spPr>
            <a:xfrm>
              <a:off x="581755" y="4824273"/>
              <a:ext cx="852321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2000" dirty="0">
                  <a:latin typeface="Abadi Extra Light" panose="020B0204020104020204" pitchFamily="34" charset="0"/>
                </a:rPr>
                <a:t>Tests: </a:t>
              </a:r>
            </a:p>
          </p:txBody>
        </p:sp>
        <p:grpSp>
          <p:nvGrpSpPr>
            <p:cNvPr id="278" name="Groupe 277">
              <a:extLst>
                <a:ext uri="{FF2B5EF4-FFF2-40B4-BE49-F238E27FC236}">
                  <a16:creationId xmlns:a16="http://schemas.microsoft.com/office/drawing/2014/main" id="{A882DBD7-CBB3-77E3-F4B6-7126CACEBA3A}"/>
                </a:ext>
              </a:extLst>
            </p:cNvPr>
            <p:cNvGrpSpPr/>
            <p:nvPr/>
          </p:nvGrpSpPr>
          <p:grpSpPr>
            <a:xfrm>
              <a:off x="88482" y="4786003"/>
              <a:ext cx="334519" cy="400110"/>
              <a:chOff x="4929464" y="1675130"/>
              <a:chExt cx="436374" cy="467466"/>
            </a:xfrm>
          </p:grpSpPr>
          <p:sp>
            <p:nvSpPr>
              <p:cNvPr id="279" name="ZoneTexte 278">
                <a:extLst>
                  <a:ext uri="{FF2B5EF4-FFF2-40B4-BE49-F238E27FC236}">
                    <a16:creationId xmlns:a16="http://schemas.microsoft.com/office/drawing/2014/main" id="{FDCECF33-7F74-479B-4A6F-91D5149B41DC}"/>
                  </a:ext>
                </a:extLst>
              </p:cNvPr>
              <p:cNvSpPr txBox="1"/>
              <p:nvPr/>
            </p:nvSpPr>
            <p:spPr>
              <a:xfrm>
                <a:off x="4929464" y="1675130"/>
                <a:ext cx="394491" cy="467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spcBef>
                    <a:spcPts val="120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badi Extra Light" panose="020B0204020104020204" pitchFamily="34" charset="0"/>
                  </a:rPr>
                  <a:t>6</a:t>
                </a:r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EB1C0A63-E96C-3ADA-DE5B-F519A85D9592}"/>
                  </a:ext>
                </a:extLst>
              </p:cNvPr>
              <p:cNvSpPr/>
              <p:nvPr/>
            </p:nvSpPr>
            <p:spPr>
              <a:xfrm>
                <a:off x="4971349" y="1736294"/>
                <a:ext cx="394489" cy="354737"/>
              </a:xfrm>
              <a:custGeom>
                <a:avLst/>
                <a:gdLst>
                  <a:gd name="connsiteX0" fmla="*/ 0 w 394489"/>
                  <a:gd name="connsiteY0" fmla="*/ 177369 h 354737"/>
                  <a:gd name="connsiteX1" fmla="*/ 197245 w 394489"/>
                  <a:gd name="connsiteY1" fmla="*/ 0 h 354737"/>
                  <a:gd name="connsiteX2" fmla="*/ 394490 w 394489"/>
                  <a:gd name="connsiteY2" fmla="*/ 177369 h 354737"/>
                  <a:gd name="connsiteX3" fmla="*/ 197245 w 394489"/>
                  <a:gd name="connsiteY3" fmla="*/ 354738 h 354737"/>
                  <a:gd name="connsiteX4" fmla="*/ 0 w 394489"/>
                  <a:gd name="connsiteY4" fmla="*/ 177369 h 35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4489" h="354737" extrusionOk="0">
                    <a:moveTo>
                      <a:pt x="0" y="177369"/>
                    </a:moveTo>
                    <a:cubicBezTo>
                      <a:pt x="-5954" y="67827"/>
                      <a:pt x="77573" y="11493"/>
                      <a:pt x="197245" y="0"/>
                    </a:cubicBezTo>
                    <a:cubicBezTo>
                      <a:pt x="309512" y="2006"/>
                      <a:pt x="383848" y="59214"/>
                      <a:pt x="394490" y="177369"/>
                    </a:cubicBezTo>
                    <a:cubicBezTo>
                      <a:pt x="368025" y="269766"/>
                      <a:pt x="307353" y="345346"/>
                      <a:pt x="197245" y="354738"/>
                    </a:cubicBezTo>
                    <a:cubicBezTo>
                      <a:pt x="85599" y="351001"/>
                      <a:pt x="6179" y="266868"/>
                      <a:pt x="0" y="177369"/>
                    </a:cubicBezTo>
                    <a:close/>
                  </a:path>
                </a:pathLst>
              </a:custGeom>
              <a:noFill/>
              <a:ln w="38100">
                <a:solidFill>
                  <a:srgbClr val="7F7F7F"/>
                </a:solidFill>
                <a:extLst>
                  <a:ext uri="{C807C97D-BFC1-408E-A445-0C87EB9F89A2}">
                    <ask:lineSketchStyleProps xmlns:ask="http://schemas.microsoft.com/office/drawing/2018/sketchyshapes" sd="4172447036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>
                      <a:lumMod val="50000"/>
                    </a:schemeClr>
                  </a:solidFill>
                  <a:latin typeface="Abadi Extra Light" panose="020B0204020104020204" pitchFamily="34" charset="0"/>
                </a:endParaRPr>
              </a:p>
            </p:txBody>
          </p:sp>
        </p:grpSp>
      </p:grpSp>
      <p:grpSp>
        <p:nvGrpSpPr>
          <p:cNvPr id="308" name="Groupe 307">
            <a:extLst>
              <a:ext uri="{FF2B5EF4-FFF2-40B4-BE49-F238E27FC236}">
                <a16:creationId xmlns:a16="http://schemas.microsoft.com/office/drawing/2014/main" id="{0893740D-6BD4-1BE0-7F91-3E27BFF7037B}"/>
              </a:ext>
            </a:extLst>
          </p:cNvPr>
          <p:cNvGrpSpPr/>
          <p:nvPr/>
        </p:nvGrpSpPr>
        <p:grpSpPr>
          <a:xfrm>
            <a:off x="1018777" y="5001322"/>
            <a:ext cx="8744616" cy="400110"/>
            <a:chOff x="675877" y="5205510"/>
            <a:chExt cx="8744616" cy="400110"/>
          </a:xfrm>
        </p:grpSpPr>
        <p:sp>
          <p:nvSpPr>
            <p:cNvPr id="184" name="ZoneTexte 16 7 4">
              <a:extLst>
                <a:ext uri="{FF2B5EF4-FFF2-40B4-BE49-F238E27FC236}">
                  <a16:creationId xmlns:a16="http://schemas.microsoft.com/office/drawing/2014/main" id="{A6736182-CA8A-E2D8-5872-B152056264D5}"/>
                </a:ext>
              </a:extLst>
            </p:cNvPr>
            <p:cNvSpPr txBox="1"/>
            <p:nvPr/>
          </p:nvSpPr>
          <p:spPr>
            <a:xfrm>
              <a:off x="1039314" y="5205510"/>
              <a:ext cx="8381179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20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Initialisation avec une image </a:t>
              </a:r>
              <a:r>
                <a:rPr lang="fr-FR" sz="2000" b="1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bruit</a:t>
              </a:r>
              <a:r>
                <a:rPr lang="fr-FR" sz="20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fr-FR" sz="2000" b="1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blanc</a:t>
              </a:r>
              <a:r>
                <a:rPr lang="fr-FR" sz="20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et une image de </a:t>
              </a:r>
              <a:r>
                <a:rPr lang="fr-FR" sz="2000" b="1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contenu</a:t>
              </a:r>
              <a:endParaRPr lang="fr-FR" sz="2000" b="1" dirty="0">
                <a:latin typeface="Abadi Extra Light" panose="020B0204020104020204" pitchFamily="34" charset="0"/>
              </a:endParaRPr>
            </a:p>
          </p:txBody>
        </p:sp>
        <p:grpSp>
          <p:nvGrpSpPr>
            <p:cNvPr id="294" name="Groupe 293">
              <a:extLst>
                <a:ext uri="{FF2B5EF4-FFF2-40B4-BE49-F238E27FC236}">
                  <a16:creationId xmlns:a16="http://schemas.microsoft.com/office/drawing/2014/main" id="{EFD92785-C69E-256A-255D-B994AC7F572C}"/>
                </a:ext>
              </a:extLst>
            </p:cNvPr>
            <p:cNvGrpSpPr/>
            <p:nvPr/>
          </p:nvGrpSpPr>
          <p:grpSpPr>
            <a:xfrm>
              <a:off x="675877" y="5285775"/>
              <a:ext cx="323739" cy="215117"/>
              <a:chOff x="448529" y="2075295"/>
              <a:chExt cx="368300" cy="244727"/>
            </a:xfrm>
          </p:grpSpPr>
          <p:cxnSp>
            <p:nvCxnSpPr>
              <p:cNvPr id="291" name="Connecteur droit 290">
                <a:extLst>
                  <a:ext uri="{FF2B5EF4-FFF2-40B4-BE49-F238E27FC236}">
                    <a16:creationId xmlns:a16="http://schemas.microsoft.com/office/drawing/2014/main" id="{15E1DFFE-4262-C78F-F91C-F0DA13744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529" y="2184764"/>
                <a:ext cx="368300" cy="0"/>
              </a:xfrm>
              <a:prstGeom prst="line">
                <a:avLst/>
              </a:prstGeom>
              <a:ln w="38100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necteur droit 291">
                <a:extLst>
                  <a:ext uri="{FF2B5EF4-FFF2-40B4-BE49-F238E27FC236}">
                    <a16:creationId xmlns:a16="http://schemas.microsoft.com/office/drawing/2014/main" id="{23870B3B-8B01-DC02-E929-2C97D503C8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222" y="2075295"/>
                <a:ext cx="132607" cy="101722"/>
              </a:xfrm>
              <a:prstGeom prst="line">
                <a:avLst/>
              </a:prstGeom>
              <a:ln w="38100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necteur droit 292">
                <a:extLst>
                  <a:ext uri="{FF2B5EF4-FFF2-40B4-BE49-F238E27FC236}">
                    <a16:creationId xmlns:a16="http://schemas.microsoft.com/office/drawing/2014/main" id="{099187FC-ADEB-A6CE-5757-0D10B2CB66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4222" y="2184521"/>
                <a:ext cx="132606" cy="135501"/>
              </a:xfrm>
              <a:prstGeom prst="line">
                <a:avLst/>
              </a:prstGeom>
              <a:ln w="38100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9" name="Groupe 308">
            <a:extLst>
              <a:ext uri="{FF2B5EF4-FFF2-40B4-BE49-F238E27FC236}">
                <a16:creationId xmlns:a16="http://schemas.microsoft.com/office/drawing/2014/main" id="{40CB7C3B-55C6-3EA2-D302-BDF5EA156923}"/>
              </a:ext>
            </a:extLst>
          </p:cNvPr>
          <p:cNvGrpSpPr/>
          <p:nvPr/>
        </p:nvGrpSpPr>
        <p:grpSpPr>
          <a:xfrm>
            <a:off x="1011937" y="5333992"/>
            <a:ext cx="3908346" cy="400110"/>
            <a:chOff x="669037" y="5538180"/>
            <a:chExt cx="3908346" cy="400110"/>
          </a:xfrm>
        </p:grpSpPr>
        <p:sp>
          <p:nvSpPr>
            <p:cNvPr id="185" name="ZoneTexte 16 7 5">
              <a:extLst>
                <a:ext uri="{FF2B5EF4-FFF2-40B4-BE49-F238E27FC236}">
                  <a16:creationId xmlns:a16="http://schemas.microsoft.com/office/drawing/2014/main" id="{AE660EC9-E646-ECA6-68AE-243414EEBA1F}"/>
                </a:ext>
              </a:extLst>
            </p:cNvPr>
            <p:cNvSpPr txBox="1"/>
            <p:nvPr/>
          </p:nvSpPr>
          <p:spPr>
            <a:xfrm>
              <a:off x="1048745" y="5538180"/>
              <a:ext cx="352863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20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Observation de l’effet de </a:t>
              </a:r>
              <a:r>
                <a:rPr lang="el-GR" sz="2000" b="1" dirty="0">
                  <a:effectLst/>
                  <a:latin typeface="Avenir Next LT Pro" panose="020B0504020202020204" pitchFamily="34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α</a:t>
              </a:r>
              <a:r>
                <a:rPr lang="fr-FR" sz="20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et </a:t>
              </a:r>
              <a:r>
                <a:rPr lang="el-GR" sz="2000" b="1" dirty="0">
                  <a:effectLst/>
                  <a:latin typeface="Avenir Next LT Pro" panose="020B0504020202020204" pitchFamily="34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β</a:t>
              </a:r>
              <a:r>
                <a:rPr lang="fr-FR" sz="2000" b="1" dirty="0">
                  <a:effectLst/>
                  <a:latin typeface="Abadi Extra Light" panose="020B0204020104020204" pitchFamily="34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lang="fr-FR" sz="2000" b="1" dirty="0">
                <a:latin typeface="Abadi Extra Light" panose="020B0204020104020204" pitchFamily="34" charset="0"/>
              </a:endParaRPr>
            </a:p>
          </p:txBody>
        </p:sp>
        <p:grpSp>
          <p:nvGrpSpPr>
            <p:cNvPr id="296" name="Groupe 295">
              <a:extLst>
                <a:ext uri="{FF2B5EF4-FFF2-40B4-BE49-F238E27FC236}">
                  <a16:creationId xmlns:a16="http://schemas.microsoft.com/office/drawing/2014/main" id="{429AF82F-26F8-0816-333E-AB91CE9288D5}"/>
                </a:ext>
              </a:extLst>
            </p:cNvPr>
            <p:cNvGrpSpPr/>
            <p:nvPr/>
          </p:nvGrpSpPr>
          <p:grpSpPr>
            <a:xfrm>
              <a:off x="669037" y="5609777"/>
              <a:ext cx="323739" cy="215117"/>
              <a:chOff x="448529" y="2075295"/>
              <a:chExt cx="368300" cy="244727"/>
            </a:xfrm>
          </p:grpSpPr>
          <p:cxnSp>
            <p:nvCxnSpPr>
              <p:cNvPr id="297" name="Connecteur droit 296">
                <a:extLst>
                  <a:ext uri="{FF2B5EF4-FFF2-40B4-BE49-F238E27FC236}">
                    <a16:creationId xmlns:a16="http://schemas.microsoft.com/office/drawing/2014/main" id="{B2034551-BE20-BC03-B8E1-E88AA11D0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529" y="2184764"/>
                <a:ext cx="368300" cy="0"/>
              </a:xfrm>
              <a:prstGeom prst="line">
                <a:avLst/>
              </a:prstGeom>
              <a:ln w="38100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necteur droit 297">
                <a:extLst>
                  <a:ext uri="{FF2B5EF4-FFF2-40B4-BE49-F238E27FC236}">
                    <a16:creationId xmlns:a16="http://schemas.microsoft.com/office/drawing/2014/main" id="{3B99EEBF-3AAE-0B25-7FFE-95D76C2A75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222" y="2075295"/>
                <a:ext cx="132607" cy="101722"/>
              </a:xfrm>
              <a:prstGeom prst="line">
                <a:avLst/>
              </a:prstGeom>
              <a:ln w="38100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necteur droit 298">
                <a:extLst>
                  <a:ext uri="{FF2B5EF4-FFF2-40B4-BE49-F238E27FC236}">
                    <a16:creationId xmlns:a16="http://schemas.microsoft.com/office/drawing/2014/main" id="{5FE9EE50-D389-0137-C2C7-66A262C5AF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4222" y="2184521"/>
                <a:ext cx="132606" cy="135501"/>
              </a:xfrm>
              <a:prstGeom prst="line">
                <a:avLst/>
              </a:prstGeom>
              <a:ln w="38100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0" name="Groupe 309">
            <a:extLst>
              <a:ext uri="{FF2B5EF4-FFF2-40B4-BE49-F238E27FC236}">
                <a16:creationId xmlns:a16="http://schemas.microsoft.com/office/drawing/2014/main" id="{2802C109-D55E-F9E6-EEDA-1895BCEA7D57}"/>
              </a:ext>
            </a:extLst>
          </p:cNvPr>
          <p:cNvGrpSpPr/>
          <p:nvPr/>
        </p:nvGrpSpPr>
        <p:grpSpPr>
          <a:xfrm>
            <a:off x="1026164" y="5674527"/>
            <a:ext cx="3160191" cy="400110"/>
            <a:chOff x="683264" y="5878715"/>
            <a:chExt cx="3160191" cy="400110"/>
          </a:xfrm>
        </p:grpSpPr>
        <p:sp>
          <p:nvSpPr>
            <p:cNvPr id="186" name="ZoneTexte 16 7 6">
              <a:extLst>
                <a:ext uri="{FF2B5EF4-FFF2-40B4-BE49-F238E27FC236}">
                  <a16:creationId xmlns:a16="http://schemas.microsoft.com/office/drawing/2014/main" id="{D3850F48-D952-31FF-F588-0C5E33FC63E0}"/>
                </a:ext>
              </a:extLst>
            </p:cNvPr>
            <p:cNvSpPr txBox="1"/>
            <p:nvPr/>
          </p:nvSpPr>
          <p:spPr>
            <a:xfrm>
              <a:off x="1063721" y="5878715"/>
              <a:ext cx="277973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20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Observation de l’effet de</a:t>
              </a:r>
              <a:endParaRPr lang="fr-FR" sz="2000" dirty="0">
                <a:latin typeface="Abadi Extra Light" panose="020B0204020104020204" pitchFamily="34" charset="0"/>
              </a:endParaRPr>
            </a:p>
          </p:txBody>
        </p:sp>
        <p:grpSp>
          <p:nvGrpSpPr>
            <p:cNvPr id="300" name="Groupe 299">
              <a:extLst>
                <a:ext uri="{FF2B5EF4-FFF2-40B4-BE49-F238E27FC236}">
                  <a16:creationId xmlns:a16="http://schemas.microsoft.com/office/drawing/2014/main" id="{8C301DBB-65F9-8C46-64D4-8130C27755E4}"/>
                </a:ext>
              </a:extLst>
            </p:cNvPr>
            <p:cNvGrpSpPr/>
            <p:nvPr/>
          </p:nvGrpSpPr>
          <p:grpSpPr>
            <a:xfrm>
              <a:off x="683264" y="5952222"/>
              <a:ext cx="323739" cy="215117"/>
              <a:chOff x="448529" y="2075295"/>
              <a:chExt cx="368300" cy="244727"/>
            </a:xfrm>
          </p:grpSpPr>
          <p:cxnSp>
            <p:nvCxnSpPr>
              <p:cNvPr id="301" name="Connecteur droit 300">
                <a:extLst>
                  <a:ext uri="{FF2B5EF4-FFF2-40B4-BE49-F238E27FC236}">
                    <a16:creationId xmlns:a16="http://schemas.microsoft.com/office/drawing/2014/main" id="{7D1C7133-3532-D4EB-FE94-8DAF06C10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529" y="2184764"/>
                <a:ext cx="368300" cy="0"/>
              </a:xfrm>
              <a:prstGeom prst="line">
                <a:avLst/>
              </a:prstGeom>
              <a:ln w="38100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necteur droit 301">
                <a:extLst>
                  <a:ext uri="{FF2B5EF4-FFF2-40B4-BE49-F238E27FC236}">
                    <a16:creationId xmlns:a16="http://schemas.microsoft.com/office/drawing/2014/main" id="{DF3A55AF-0502-8AE1-32E1-5D9E2DF7FF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222" y="2075295"/>
                <a:ext cx="132607" cy="101722"/>
              </a:xfrm>
              <a:prstGeom prst="line">
                <a:avLst/>
              </a:prstGeom>
              <a:ln w="38100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necteur droit 302">
                <a:extLst>
                  <a:ext uri="{FF2B5EF4-FFF2-40B4-BE49-F238E27FC236}">
                    <a16:creationId xmlns:a16="http://schemas.microsoft.com/office/drawing/2014/main" id="{7267A09F-799F-60EF-64AA-7B77AC13A7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4222" y="2184521"/>
                <a:ext cx="132606" cy="135501"/>
              </a:xfrm>
              <a:prstGeom prst="line">
                <a:avLst/>
              </a:prstGeom>
              <a:ln w="38100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1" name="Groupe 310">
            <a:extLst>
              <a:ext uri="{FF2B5EF4-FFF2-40B4-BE49-F238E27FC236}">
                <a16:creationId xmlns:a16="http://schemas.microsoft.com/office/drawing/2014/main" id="{17B632A6-DCA1-BB9C-8983-D1ED8F52D2E6}"/>
              </a:ext>
            </a:extLst>
          </p:cNvPr>
          <p:cNvGrpSpPr/>
          <p:nvPr/>
        </p:nvGrpSpPr>
        <p:grpSpPr>
          <a:xfrm>
            <a:off x="1018776" y="5994944"/>
            <a:ext cx="5920879" cy="400110"/>
            <a:chOff x="675876" y="6199132"/>
            <a:chExt cx="5920879" cy="400110"/>
          </a:xfrm>
        </p:grpSpPr>
        <p:sp>
          <p:nvSpPr>
            <p:cNvPr id="256" name="ZoneTexte 16 7 6">
              <a:extLst>
                <a:ext uri="{FF2B5EF4-FFF2-40B4-BE49-F238E27FC236}">
                  <a16:creationId xmlns:a16="http://schemas.microsoft.com/office/drawing/2014/main" id="{24EFF649-D2C0-8422-E0B2-B562250814F4}"/>
                </a:ext>
              </a:extLst>
            </p:cNvPr>
            <p:cNvSpPr txBox="1"/>
            <p:nvPr/>
          </p:nvSpPr>
          <p:spPr>
            <a:xfrm>
              <a:off x="1063721" y="6199132"/>
              <a:ext cx="553303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20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Comparaison des résultats avec un </a:t>
              </a:r>
              <a:r>
                <a:rPr lang="fr-FR" sz="2000" b="1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autre</a:t>
              </a:r>
              <a:r>
                <a:rPr lang="fr-FR" sz="2000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fr-FR" sz="2000" b="1" dirty="0">
                  <a:effectLst/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modèle</a:t>
              </a:r>
              <a:endParaRPr lang="fr-FR" sz="2000" b="1" dirty="0">
                <a:latin typeface="Abadi Extra Light" panose="020B0204020104020204" pitchFamily="34" charset="0"/>
              </a:endParaRPr>
            </a:p>
          </p:txBody>
        </p:sp>
        <p:grpSp>
          <p:nvGrpSpPr>
            <p:cNvPr id="304" name="Groupe 303">
              <a:extLst>
                <a:ext uri="{FF2B5EF4-FFF2-40B4-BE49-F238E27FC236}">
                  <a16:creationId xmlns:a16="http://schemas.microsoft.com/office/drawing/2014/main" id="{C955E841-FE88-F864-6787-150F107788DA}"/>
                </a:ext>
              </a:extLst>
            </p:cNvPr>
            <p:cNvGrpSpPr/>
            <p:nvPr/>
          </p:nvGrpSpPr>
          <p:grpSpPr>
            <a:xfrm>
              <a:off x="675876" y="6273877"/>
              <a:ext cx="323739" cy="215117"/>
              <a:chOff x="448529" y="2075295"/>
              <a:chExt cx="368300" cy="244727"/>
            </a:xfrm>
          </p:grpSpPr>
          <p:cxnSp>
            <p:nvCxnSpPr>
              <p:cNvPr id="305" name="Connecteur droit 304">
                <a:extLst>
                  <a:ext uri="{FF2B5EF4-FFF2-40B4-BE49-F238E27FC236}">
                    <a16:creationId xmlns:a16="http://schemas.microsoft.com/office/drawing/2014/main" id="{1A1347EB-A966-C0DE-F097-9F2E32E343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529" y="2184764"/>
                <a:ext cx="368300" cy="0"/>
              </a:xfrm>
              <a:prstGeom prst="line">
                <a:avLst/>
              </a:prstGeom>
              <a:ln w="38100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necteur droit 305">
                <a:extLst>
                  <a:ext uri="{FF2B5EF4-FFF2-40B4-BE49-F238E27FC236}">
                    <a16:creationId xmlns:a16="http://schemas.microsoft.com/office/drawing/2014/main" id="{95AD7215-F3B8-E8A3-B6F1-DD912DE6A5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222" y="2075295"/>
                <a:ext cx="132607" cy="101722"/>
              </a:xfrm>
              <a:prstGeom prst="line">
                <a:avLst/>
              </a:prstGeom>
              <a:ln w="38100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necteur droit 306">
                <a:extLst>
                  <a:ext uri="{FF2B5EF4-FFF2-40B4-BE49-F238E27FC236}">
                    <a16:creationId xmlns:a16="http://schemas.microsoft.com/office/drawing/2014/main" id="{315413F0-B9EE-123B-32D9-5DC870087F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4222" y="2184521"/>
                <a:ext cx="132606" cy="135501"/>
              </a:xfrm>
              <a:prstGeom prst="line">
                <a:avLst/>
              </a:prstGeom>
              <a:ln w="38100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E6C777F-1EEF-3FB0-4163-EB962195B938}"/>
              </a:ext>
            </a:extLst>
          </p:cNvPr>
          <p:cNvSpPr/>
          <p:nvPr/>
        </p:nvSpPr>
        <p:spPr>
          <a:xfrm>
            <a:off x="0" y="6482720"/>
            <a:ext cx="12192000" cy="3835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latin typeface="Abadi Extra Light" panose="020B0204020104020204" pitchFamily="34" charset="0"/>
            </a:endParaRPr>
          </a:p>
        </p:txBody>
      </p:sp>
      <p:sp>
        <p:nvSpPr>
          <p:cNvPr id="3" name="ZoneTexte 13">
            <a:extLst>
              <a:ext uri="{FF2B5EF4-FFF2-40B4-BE49-F238E27FC236}">
                <a16:creationId xmlns:a16="http://schemas.microsoft.com/office/drawing/2014/main" id="{42EB853A-953B-3646-3343-FBAE3A8D33B6}"/>
              </a:ext>
            </a:extLst>
          </p:cNvPr>
          <p:cNvSpPr txBox="1"/>
          <p:nvPr/>
        </p:nvSpPr>
        <p:spPr>
          <a:xfrm>
            <a:off x="22032" y="6505242"/>
            <a:ext cx="12169967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Léa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 Camusat          Philippe Conesa          Eva Etheve         Julie Gonzalez          </a:t>
            </a:r>
            <a:r>
              <a:rPr lang="en-US" sz="1600" b="1" dirty="0">
                <a:solidFill>
                  <a:srgbClr val="09194F"/>
                </a:solidFill>
                <a:latin typeface="Abadi Extra Light" panose="020B0204020104020204" pitchFamily="34" charset="0"/>
              </a:rPr>
              <a:t>Lila </a:t>
            </a:r>
            <a:r>
              <a:rPr lang="en-US" sz="1600" b="1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Roig</a:t>
            </a:r>
            <a:endParaRPr lang="en-US" sz="1600" b="1" i="0" u="none" strike="noStrike" kern="1200" cap="none" spc="0" baseline="0" dirty="0">
              <a:solidFill>
                <a:srgbClr val="09194F"/>
              </a:solidFill>
              <a:uFillTx/>
              <a:latin typeface="Abadi Extra Light" panose="020B0204020104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B04A9DE-7914-546F-92B2-A0C1C8677E36}"/>
              </a:ext>
            </a:extLst>
          </p:cNvPr>
          <p:cNvSpPr txBox="1"/>
          <p:nvPr/>
        </p:nvSpPr>
        <p:spPr>
          <a:xfrm>
            <a:off x="11689062" y="6501719"/>
            <a:ext cx="51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badi Extra Light" panose="020B0204020104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36494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70D86B5-EF5B-C0F1-13CC-8FAB417F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8" y="4007041"/>
            <a:ext cx="4869898" cy="2625355"/>
          </a:xfrm>
          <a:prstGeom prst="rect">
            <a:avLst/>
          </a:prstGeom>
          <a:ln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F19D057-CC97-3DA7-22C5-3864CBC0951C}"/>
              </a:ext>
            </a:extLst>
          </p:cNvPr>
          <p:cNvSpPr/>
          <p:nvPr/>
        </p:nvSpPr>
        <p:spPr>
          <a:xfrm>
            <a:off x="5039002" y="3933557"/>
            <a:ext cx="262672" cy="2777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497B2A-C73F-F2A8-6188-9F77052D7E7B}"/>
              </a:ext>
            </a:extLst>
          </p:cNvPr>
          <p:cNvSpPr/>
          <p:nvPr/>
        </p:nvSpPr>
        <p:spPr>
          <a:xfrm>
            <a:off x="94564" y="3931163"/>
            <a:ext cx="262672" cy="2777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8984A9-0A81-F498-E739-0A5232FFFA93}"/>
              </a:ext>
            </a:extLst>
          </p:cNvPr>
          <p:cNvSpPr/>
          <p:nvPr/>
        </p:nvSpPr>
        <p:spPr>
          <a:xfrm flipV="1">
            <a:off x="105236" y="3938192"/>
            <a:ext cx="5348838" cy="147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70BECA-2FD2-E1A6-9B85-9E3CC9DA776A}"/>
              </a:ext>
            </a:extLst>
          </p:cNvPr>
          <p:cNvSpPr/>
          <p:nvPr/>
        </p:nvSpPr>
        <p:spPr>
          <a:xfrm flipV="1">
            <a:off x="-2332" y="6558513"/>
            <a:ext cx="5348838" cy="147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FC8AF2-6BC5-ECD9-88A0-5427A388164C}"/>
              </a:ext>
            </a:extLst>
          </p:cNvPr>
          <p:cNvSpPr/>
          <p:nvPr/>
        </p:nvSpPr>
        <p:spPr>
          <a:xfrm>
            <a:off x="0" y="6482720"/>
            <a:ext cx="12192000" cy="3835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17DD9A72-DEB0-6798-6DBA-6AD21773CD8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542057" y="816296"/>
            <a:ext cx="9430751" cy="31726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C4DF7B-B155-9ADD-76DB-353725A10A7C}"/>
              </a:ext>
            </a:extLst>
          </p:cNvPr>
          <p:cNvSpPr/>
          <p:nvPr/>
        </p:nvSpPr>
        <p:spPr>
          <a:xfrm>
            <a:off x="258188" y="158014"/>
            <a:ext cx="1927860" cy="1143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8DB1C7-73BD-A652-AAD2-2C45911B6650}"/>
              </a:ext>
            </a:extLst>
          </p:cNvPr>
          <p:cNvSpPr/>
          <p:nvPr/>
        </p:nvSpPr>
        <p:spPr>
          <a:xfrm>
            <a:off x="7097582" y="4430288"/>
            <a:ext cx="4166726" cy="1887388"/>
          </a:xfrm>
          <a:prstGeom prst="roundRect">
            <a:avLst/>
          </a:prstGeom>
          <a:solidFill>
            <a:srgbClr val="CC585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DBD26F0F-EBCD-9428-D9F9-CB816BE1CB62}"/>
              </a:ext>
            </a:extLst>
          </p:cNvPr>
          <p:cNvSpPr/>
          <p:nvPr/>
        </p:nvSpPr>
        <p:spPr>
          <a:xfrm>
            <a:off x="160653" y="89164"/>
            <a:ext cx="252000" cy="252000"/>
          </a:xfrm>
          <a:prstGeom prst="ellipse">
            <a:avLst/>
          </a:prstGeom>
          <a:solidFill>
            <a:srgbClr val="CC5856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A552BFC-EB73-081D-7274-CD7A5C19E1F3}"/>
              </a:ext>
            </a:extLst>
          </p:cNvPr>
          <p:cNvSpPr/>
          <p:nvPr/>
        </p:nvSpPr>
        <p:spPr>
          <a:xfrm>
            <a:off x="788355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EAEB4B0-1F7A-46D1-7298-C46B6A1C2146}"/>
              </a:ext>
            </a:extLst>
          </p:cNvPr>
          <p:cNvSpPr/>
          <p:nvPr/>
        </p:nvSpPr>
        <p:spPr>
          <a:xfrm>
            <a:off x="1416057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3D98065-A230-A5CD-79F9-CF52ABE181BD}"/>
              </a:ext>
            </a:extLst>
          </p:cNvPr>
          <p:cNvSpPr/>
          <p:nvPr/>
        </p:nvSpPr>
        <p:spPr>
          <a:xfrm>
            <a:off x="2038221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8361993-2198-2A2E-4BCD-BECEFC536741}"/>
              </a:ext>
            </a:extLst>
          </p:cNvPr>
          <p:cNvSpPr txBox="1"/>
          <p:nvPr/>
        </p:nvSpPr>
        <p:spPr>
          <a:xfrm>
            <a:off x="2636777" y="263233"/>
            <a:ext cx="801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Qu’est ce qu’un Réseau de Neurones </a:t>
            </a:r>
            <a:r>
              <a:rPr lang="fr-FR" b="1" spc="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Convolutionnel</a:t>
            </a:r>
            <a:r>
              <a:rPr lang="fr-FR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(CNN) ?  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917081D-9C19-AA3A-187B-1CA8E53D176C}"/>
              </a:ext>
            </a:extLst>
          </p:cNvPr>
          <p:cNvSpPr/>
          <p:nvPr/>
        </p:nvSpPr>
        <p:spPr>
          <a:xfrm>
            <a:off x="2636776" y="175038"/>
            <a:ext cx="8017931" cy="531833"/>
          </a:xfrm>
          <a:prstGeom prst="roundRect">
            <a:avLst/>
          </a:prstGeom>
          <a:noFill/>
          <a:ln w="19050">
            <a:solidFill>
              <a:srgbClr val="CC585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158925D-DC00-91FA-985B-9CA8277184D9}"/>
              </a:ext>
            </a:extLst>
          </p:cNvPr>
          <p:cNvSpPr txBox="1"/>
          <p:nvPr/>
        </p:nvSpPr>
        <p:spPr>
          <a:xfrm>
            <a:off x="7223325" y="4494473"/>
            <a:ext cx="42811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PARAMÈTRES À CHOISIR :</a:t>
            </a:r>
            <a:r>
              <a:rPr lang="fr-FR" b="1" spc="-1" dirty="0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  </a:t>
            </a:r>
          </a:p>
          <a:p>
            <a:pPr marL="285750" indent="-285750">
              <a:buFontTx/>
              <a:buChar char="-"/>
            </a:pPr>
            <a:r>
              <a:rPr lang="fr-FR" spc="-1" dirty="0">
                <a:latin typeface="Abadi Extra Light" panose="020B0204020104020204" pitchFamily="34" charset="0"/>
                <a:ea typeface="Cambria Math"/>
              </a:rPr>
              <a:t>Le stride</a:t>
            </a:r>
          </a:p>
          <a:p>
            <a:pPr marL="285750" indent="-285750">
              <a:buFontTx/>
              <a:buChar char="-"/>
            </a:pPr>
            <a:r>
              <a:rPr lang="fr-FR" spc="-1" dirty="0">
                <a:latin typeface="Abadi Extra Light" panose="020B0204020104020204" pitchFamily="34" charset="0"/>
                <a:ea typeface="Cambria Math"/>
              </a:rPr>
              <a:t>Le </a:t>
            </a:r>
            <a:r>
              <a:rPr lang="fr-FR" spc="-1" dirty="0" err="1">
                <a:latin typeface="Abadi Extra Light" panose="020B0204020104020204" pitchFamily="34" charset="0"/>
                <a:ea typeface="Cambria Math"/>
              </a:rPr>
              <a:t>padding</a:t>
            </a:r>
            <a:r>
              <a:rPr lang="fr-FR" spc="-1" dirty="0">
                <a:latin typeface="Abadi Extra Light" panose="020B0204020104020204" pitchFamily="34" charset="0"/>
                <a:ea typeface="Cambria Math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fr-FR" spc="-1" dirty="0">
                <a:latin typeface="Abadi Extra Light" panose="020B0204020104020204" pitchFamily="34" charset="0"/>
                <a:ea typeface="Cambria Math"/>
              </a:rPr>
              <a:t>La fonction d’activation (souvent </a:t>
            </a:r>
            <a:r>
              <a:rPr lang="fr-FR" spc="-1" dirty="0" err="1">
                <a:latin typeface="Abadi Extra Light" panose="020B0204020104020204" pitchFamily="34" charset="0"/>
                <a:ea typeface="Cambria Math"/>
              </a:rPr>
              <a:t>ReLU</a:t>
            </a:r>
            <a:r>
              <a:rPr lang="fr-FR" spc="-1" dirty="0">
                <a:latin typeface="Abadi Extra Light" panose="020B0204020104020204" pitchFamily="34" charset="0"/>
                <a:ea typeface="Cambria Math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spc="-1" dirty="0">
                <a:latin typeface="Abadi Extra Light" panose="020B0204020104020204" pitchFamily="34" charset="0"/>
                <a:ea typeface="Cambria Math"/>
              </a:rPr>
              <a:t>La taille du filtre </a:t>
            </a:r>
          </a:p>
          <a:p>
            <a:pPr marL="285750" indent="-285750">
              <a:buFontTx/>
              <a:buChar char="-"/>
            </a:pPr>
            <a:r>
              <a:rPr lang="fr-FR" spc="-1" dirty="0">
                <a:latin typeface="Abadi Extra Light" panose="020B0204020104020204" pitchFamily="34" charset="0"/>
                <a:ea typeface="Cambria Math"/>
              </a:rPr>
              <a:t>Le nombre de filtres</a:t>
            </a:r>
          </a:p>
        </p:txBody>
      </p:sp>
      <p:sp>
        <p:nvSpPr>
          <p:cNvPr id="29" name="ZoneTexte 13">
            <a:extLst>
              <a:ext uri="{FF2B5EF4-FFF2-40B4-BE49-F238E27FC236}">
                <a16:creationId xmlns:a16="http://schemas.microsoft.com/office/drawing/2014/main" id="{7B4176C4-B63B-0E88-7E3C-318311EA0EE4}"/>
              </a:ext>
            </a:extLst>
          </p:cNvPr>
          <p:cNvSpPr txBox="1"/>
          <p:nvPr/>
        </p:nvSpPr>
        <p:spPr>
          <a:xfrm>
            <a:off x="22032" y="6505242"/>
            <a:ext cx="12169967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Léa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 Camusat          </a:t>
            </a:r>
            <a:r>
              <a:rPr lang="en-US" sz="1600" b="1" dirty="0">
                <a:solidFill>
                  <a:srgbClr val="09194F"/>
                </a:solidFill>
                <a:latin typeface="Abadi Extra Light" panose="020B0204020104020204" pitchFamily="34" charset="0"/>
              </a:rPr>
              <a:t>Philippe Conesa          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Eva Etheve         Julie Gonzalez          Lila </a:t>
            </a: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Roig</a:t>
            </a:r>
            <a:endParaRPr lang="en-US" sz="1600" i="0" u="none" strike="noStrike" kern="1200" cap="none" spc="0" baseline="0" dirty="0">
              <a:solidFill>
                <a:srgbClr val="09194F"/>
              </a:solidFill>
              <a:uFillTx/>
              <a:latin typeface="Abadi Extra Light" panose="020B02040201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607B386-EA89-8F68-99F3-C600D4E76746}"/>
              </a:ext>
            </a:extLst>
          </p:cNvPr>
          <p:cNvSpPr txBox="1"/>
          <p:nvPr/>
        </p:nvSpPr>
        <p:spPr>
          <a:xfrm>
            <a:off x="11822227" y="6466207"/>
            <a:ext cx="51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badi Extra Light" panose="020B0204020104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91095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13">
            <a:extLst>
              <a:ext uri="{FF2B5EF4-FFF2-40B4-BE49-F238E27FC236}">
                <a16:creationId xmlns:a16="http://schemas.microsoft.com/office/drawing/2014/main" id="{779E36F1-99DC-25DB-F5EB-A118A3C6EA76}"/>
              </a:ext>
            </a:extLst>
          </p:cNvPr>
          <p:cNvSpPr/>
          <p:nvPr/>
        </p:nvSpPr>
        <p:spPr>
          <a:xfrm>
            <a:off x="2807905" y="1981199"/>
            <a:ext cx="2392583" cy="638645"/>
          </a:xfrm>
          <a:prstGeom prst="roundRect">
            <a:avLst/>
          </a:prstGeom>
          <a:solidFill>
            <a:srgbClr val="00818A">
              <a:alpha val="40000"/>
            </a:srgb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41" name="Rectangle: Rounded Corners 13">
            <a:extLst>
              <a:ext uri="{FF2B5EF4-FFF2-40B4-BE49-F238E27FC236}">
                <a16:creationId xmlns:a16="http://schemas.microsoft.com/office/drawing/2014/main" id="{91AD2043-B693-2FD5-55FF-69277453FF84}"/>
              </a:ext>
            </a:extLst>
          </p:cNvPr>
          <p:cNvSpPr/>
          <p:nvPr/>
        </p:nvSpPr>
        <p:spPr>
          <a:xfrm>
            <a:off x="6717970" y="1969804"/>
            <a:ext cx="3013698" cy="638645"/>
          </a:xfrm>
          <a:prstGeom prst="roundRect">
            <a:avLst/>
          </a:prstGeom>
          <a:solidFill>
            <a:srgbClr val="00818A">
              <a:alpha val="40000"/>
            </a:srgb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43A1B1-FEEB-D84E-115D-D4AB9FA92394}"/>
              </a:ext>
            </a:extLst>
          </p:cNvPr>
          <p:cNvSpPr/>
          <p:nvPr/>
        </p:nvSpPr>
        <p:spPr>
          <a:xfrm>
            <a:off x="258188" y="158014"/>
            <a:ext cx="1927860" cy="1143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7FC11D-A94E-22B2-966A-5D88A5356F2C}"/>
              </a:ext>
            </a:extLst>
          </p:cNvPr>
          <p:cNvSpPr/>
          <p:nvPr/>
        </p:nvSpPr>
        <p:spPr>
          <a:xfrm>
            <a:off x="327735" y="158014"/>
            <a:ext cx="5400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479B1EA-78F4-6697-BF56-60E3B29356E5}"/>
              </a:ext>
            </a:extLst>
          </p:cNvPr>
          <p:cNvSpPr/>
          <p:nvPr/>
        </p:nvSpPr>
        <p:spPr>
          <a:xfrm>
            <a:off x="1810206" y="2789165"/>
            <a:ext cx="8720322" cy="985430"/>
          </a:xfrm>
          <a:prstGeom prst="roundRect">
            <a:avLst/>
          </a:prstGeom>
          <a:noFill/>
          <a:ln w="19050">
            <a:solidFill>
              <a:srgbClr val="00818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rgbClr val="000000"/>
              </a:solidFill>
              <a:cs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74D022B-BAED-E41D-4911-EC9A1D00D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970" y="292986"/>
            <a:ext cx="3013698" cy="1980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6069706-08C1-7D51-3C70-68D4FD809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905" y="297289"/>
            <a:ext cx="2392583" cy="19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146F59-960F-4C64-D386-0DA9D65E67F4}"/>
              </a:ext>
            </a:extLst>
          </p:cNvPr>
          <p:cNvSpPr txBox="1"/>
          <p:nvPr/>
        </p:nvSpPr>
        <p:spPr>
          <a:xfrm>
            <a:off x="2622185" y="2270226"/>
            <a:ext cx="2764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Abadi Extra Light" panose="020B0204020104020204" pitchFamily="34" charset="0"/>
                <a:cs typeface="Calibri"/>
              </a:rPr>
              <a:t>IMAGE DE CONTENU</a:t>
            </a: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AF4297E6-96EE-A09A-1387-9470D7132E40}"/>
              </a:ext>
            </a:extLst>
          </p:cNvPr>
          <p:cNvSpPr/>
          <p:nvPr/>
        </p:nvSpPr>
        <p:spPr>
          <a:xfrm>
            <a:off x="1767344" y="2806643"/>
            <a:ext cx="8806046" cy="876061"/>
          </a:xfrm>
          <a:prstGeom prst="roundRect">
            <a:avLst>
              <a:gd name="adj" fmla="val 16667"/>
            </a:avLst>
          </a:prstGeom>
          <a:noFill/>
          <a:ln w="284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OBJECTIF</a:t>
            </a:r>
            <a:r>
              <a:rPr lang="fr-FR" sz="2000" b="1" spc="-1" dirty="0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 </a:t>
            </a:r>
            <a:r>
              <a:rPr lang="fr-FR" sz="2000" b="0" strike="noStrike" spc="-1" dirty="0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:</a:t>
            </a:r>
            <a:r>
              <a:rPr lang="fr-FR" sz="2000" spc="-1" dirty="0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 </a:t>
            </a:r>
            <a:r>
              <a:rPr lang="en-US" sz="2000" spc="-1" dirty="0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Apprendre</a:t>
            </a:r>
            <a:r>
              <a:rPr lang="en-US" sz="2000" spc="-1" dirty="0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 les </a:t>
            </a:r>
            <a:r>
              <a:rPr lang="en-US" sz="2000" spc="-1" dirty="0" err="1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valeurs</a:t>
            </a:r>
            <a:r>
              <a:rPr lang="en-US" sz="2000" spc="-1" dirty="0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 des pixels </a:t>
            </a:r>
            <a:r>
              <a:rPr lang="en-US" sz="2000" spc="-1" dirty="0" err="1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d'une</a:t>
            </a:r>
            <a:r>
              <a:rPr lang="en-US" sz="2000" spc="-1" dirty="0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 image pour </a:t>
            </a:r>
            <a:r>
              <a:rPr lang="en-US" sz="2000" spc="-1" dirty="0" err="1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qu'elle</a:t>
            </a:r>
            <a:r>
              <a:rPr lang="en-US" sz="2000" spc="-1" dirty="0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soit</a:t>
            </a:r>
            <a:r>
              <a:rPr lang="en-US" sz="2000" spc="-1" dirty="0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 la composition de </a:t>
            </a:r>
            <a:r>
              <a:rPr lang="en-US" sz="2000" spc="-1" dirty="0" err="1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l'image</a:t>
            </a:r>
            <a:r>
              <a:rPr lang="en-US" sz="2000" spc="-1" dirty="0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 de </a:t>
            </a:r>
            <a:r>
              <a:rPr lang="en-US" sz="2000" spc="-1" dirty="0" err="1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contenu</a:t>
            </a:r>
            <a:r>
              <a:rPr lang="en-US" sz="2000" spc="-1" dirty="0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 et du style de </a:t>
            </a:r>
            <a:r>
              <a:rPr lang="en-US" sz="2000" spc="-1" dirty="0" err="1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l'image</a:t>
            </a:r>
            <a:r>
              <a:rPr lang="en-US" sz="2000" spc="-1" dirty="0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 de style </a:t>
            </a:r>
            <a:r>
              <a:rPr lang="en-US" sz="2000" spc="-1" dirty="0" err="1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en</a:t>
            </a:r>
            <a:r>
              <a:rPr lang="en-US" sz="2000" spc="-1" dirty="0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utilisant</a:t>
            </a:r>
            <a:r>
              <a:rPr lang="en-US" sz="2000" spc="-1" dirty="0">
                <a:solidFill>
                  <a:srgbClr val="000000"/>
                </a:solidFill>
                <a:latin typeface="Abadi Extra Light" panose="020B0204020104020204" pitchFamily="34" charset="0"/>
                <a:ea typeface="Cambria Math"/>
              </a:rPr>
              <a:t> un CNN</a:t>
            </a:r>
            <a:endParaRPr lang="en-US" sz="2400" b="0" strike="noStrike" spc="-1" dirty="0">
              <a:latin typeface="Abadi Extra Light" panose="020B0204020104020204" pitchFamily="34" charset="0"/>
              <a:ea typeface="Cambria Math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8EF65E-4322-90EB-EF09-FCBC750043DD}"/>
              </a:ext>
            </a:extLst>
          </p:cNvPr>
          <p:cNvSpPr txBox="1"/>
          <p:nvPr/>
        </p:nvSpPr>
        <p:spPr>
          <a:xfrm>
            <a:off x="4925661" y="837739"/>
            <a:ext cx="206141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latin typeface="Trebuchet MS" panose="020B0603020202020204" pitchFamily="34" charset="0"/>
                <a:cs typeface="Calibri"/>
              </a:rPr>
              <a:t>+</a:t>
            </a:r>
            <a:endParaRPr lang="en-US" sz="4400" dirty="0">
              <a:latin typeface="Trebuchet MS" panose="020B0603020202020204" pitchFamily="34" charset="0"/>
            </a:endParaRPr>
          </a:p>
        </p:txBody>
      </p:sp>
      <p:pic>
        <p:nvPicPr>
          <p:cNvPr id="13" name="Picture 13" descr="A picture containing dog, grass, outdoor&#10;&#10;Description automatically generated">
            <a:extLst>
              <a:ext uri="{FF2B5EF4-FFF2-40B4-BE49-F238E27FC236}">
                <a16:creationId xmlns:a16="http://schemas.microsoft.com/office/drawing/2014/main" id="{764031A2-4B0F-28EA-AD48-169EC3D8D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154" y="4367559"/>
            <a:ext cx="2405774" cy="19800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94A990A4-9FEE-237B-CBCF-D1E4B9C93338}"/>
              </a:ext>
            </a:extLst>
          </p:cNvPr>
          <p:cNvSpPr/>
          <p:nvPr/>
        </p:nvSpPr>
        <p:spPr>
          <a:xfrm>
            <a:off x="160653" y="89164"/>
            <a:ext cx="252000" cy="252000"/>
          </a:xfrm>
          <a:prstGeom prst="ellipse">
            <a:avLst/>
          </a:prstGeom>
          <a:solidFill>
            <a:srgbClr val="CC5856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30E40C35-63FC-66D4-406A-D1165D964460}"/>
              </a:ext>
            </a:extLst>
          </p:cNvPr>
          <p:cNvSpPr/>
          <p:nvPr/>
        </p:nvSpPr>
        <p:spPr>
          <a:xfrm>
            <a:off x="788355" y="89164"/>
            <a:ext cx="252000" cy="252000"/>
          </a:xfrm>
          <a:prstGeom prst="ellipse">
            <a:avLst/>
          </a:prstGeom>
          <a:solidFill>
            <a:srgbClr val="00818A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61D964DF-1343-8273-97CB-493BC193B097}"/>
              </a:ext>
            </a:extLst>
          </p:cNvPr>
          <p:cNvSpPr/>
          <p:nvPr/>
        </p:nvSpPr>
        <p:spPr>
          <a:xfrm>
            <a:off x="1416057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A11B859-E15B-BFFF-868B-81F8F5A97537}"/>
              </a:ext>
            </a:extLst>
          </p:cNvPr>
          <p:cNvSpPr/>
          <p:nvPr/>
        </p:nvSpPr>
        <p:spPr>
          <a:xfrm>
            <a:off x="2038221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0DA2B9-C979-E40C-0BBA-300723670955}"/>
              </a:ext>
            </a:extLst>
          </p:cNvPr>
          <p:cNvSpPr/>
          <p:nvPr/>
        </p:nvSpPr>
        <p:spPr>
          <a:xfrm>
            <a:off x="0" y="6482720"/>
            <a:ext cx="12192000" cy="3835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855C0330-8617-BB99-0774-75350F03D87D}"/>
              </a:ext>
            </a:extLst>
          </p:cNvPr>
          <p:cNvSpPr txBox="1"/>
          <p:nvPr/>
        </p:nvSpPr>
        <p:spPr>
          <a:xfrm>
            <a:off x="22032" y="6505242"/>
            <a:ext cx="12169967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Léa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 Camusat          </a:t>
            </a:r>
            <a:r>
              <a:rPr lang="en-US" sz="1600" b="1" dirty="0">
                <a:solidFill>
                  <a:srgbClr val="09194F"/>
                </a:solidFill>
                <a:latin typeface="Abadi Extra Light" panose="020B0204020104020204" pitchFamily="34" charset="0"/>
              </a:rPr>
              <a:t>Philippe Conesa          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Eva Etheve         Julie Gonzalez          Lila </a:t>
            </a: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Roig</a:t>
            </a:r>
            <a:endParaRPr lang="en-US" sz="1600" i="0" u="none" strike="noStrike" kern="1200" cap="none" spc="0" baseline="0" dirty="0">
              <a:solidFill>
                <a:srgbClr val="09194F"/>
              </a:solidFill>
              <a:uFillTx/>
              <a:latin typeface="Abadi Extra Light" panose="020B0204020104020204" pitchFamily="34" charset="0"/>
            </a:endParaRPr>
          </a:p>
        </p:txBody>
      </p:sp>
      <p:sp>
        <p:nvSpPr>
          <p:cNvPr id="37" name="TextBox 4">
            <a:extLst>
              <a:ext uri="{FF2B5EF4-FFF2-40B4-BE49-F238E27FC236}">
                <a16:creationId xmlns:a16="http://schemas.microsoft.com/office/drawing/2014/main" id="{1EE097B0-A064-24DA-BE7E-5AB2420BD1C7}"/>
              </a:ext>
            </a:extLst>
          </p:cNvPr>
          <p:cNvSpPr txBox="1"/>
          <p:nvPr/>
        </p:nvSpPr>
        <p:spPr>
          <a:xfrm>
            <a:off x="6864215" y="2270226"/>
            <a:ext cx="2764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Abadi Extra Light" panose="020B0204020104020204" pitchFamily="34" charset="0"/>
                <a:cs typeface="Calibri"/>
              </a:rPr>
              <a:t>IMAGE DE STYLE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D50A4F-1D93-C9A5-27C0-0964365F6E13}"/>
              </a:ext>
            </a:extLst>
          </p:cNvPr>
          <p:cNvCxnSpPr>
            <a:cxnSpLocks/>
          </p:cNvCxnSpPr>
          <p:nvPr/>
        </p:nvCxnSpPr>
        <p:spPr>
          <a:xfrm>
            <a:off x="6023041" y="3600450"/>
            <a:ext cx="0" cy="62547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">
            <a:extLst>
              <a:ext uri="{FF2B5EF4-FFF2-40B4-BE49-F238E27FC236}">
                <a16:creationId xmlns:a16="http://schemas.microsoft.com/office/drawing/2014/main" id="{41A6EF38-463E-FD10-0E8F-EB8ED6A3FC73}"/>
              </a:ext>
            </a:extLst>
          </p:cNvPr>
          <p:cNvSpPr txBox="1"/>
          <p:nvPr/>
        </p:nvSpPr>
        <p:spPr>
          <a:xfrm>
            <a:off x="7371846" y="5922696"/>
            <a:ext cx="4820154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/>
              <a:t> </a:t>
            </a:r>
            <a:r>
              <a:rPr lang="en-US" sz="1400" i="1" dirty="0">
                <a:latin typeface="Arial"/>
                <a:cs typeface="Arial"/>
              </a:rPr>
              <a:t>Image Style Transfer Using Convolutional Neural Network 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[Leon A. </a:t>
            </a:r>
            <a:r>
              <a:rPr lang="en-US" sz="11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Gatys</a:t>
            </a:r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&amp; al., 2016]</a:t>
            </a:r>
            <a:r>
              <a:rPr lang="en-US" sz="1100" i="1" dirty="0">
                <a:latin typeface="Calibri"/>
                <a:cs typeface="Calibri"/>
              </a:rPr>
              <a:t> </a:t>
            </a:r>
            <a:endParaRPr lang="en-US" sz="1100" i="1" dirty="0">
              <a:latin typeface="Arial"/>
              <a:cs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25F6884-9448-906F-C088-D9D922C44D79}"/>
              </a:ext>
            </a:extLst>
          </p:cNvPr>
          <p:cNvSpPr txBox="1"/>
          <p:nvPr/>
        </p:nvSpPr>
        <p:spPr>
          <a:xfrm>
            <a:off x="11822227" y="6466207"/>
            <a:ext cx="51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badi Extra Light" panose="020B0204020104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0634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A93116-2BE8-32CD-08A8-6954207978B9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1978883" y="2975693"/>
            <a:ext cx="3635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802907D-D4DA-E0B0-E12B-3C94CCB29148}"/>
              </a:ext>
            </a:extLst>
          </p:cNvPr>
          <p:cNvSpPr/>
          <p:nvPr/>
        </p:nvSpPr>
        <p:spPr>
          <a:xfrm>
            <a:off x="2342482" y="2474402"/>
            <a:ext cx="2324337" cy="1002581"/>
          </a:xfrm>
          <a:prstGeom prst="roundRect">
            <a:avLst/>
          </a:prstGeom>
          <a:solidFill>
            <a:srgbClr val="00818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Abadi Extra Light" panose="020B0204020104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6FFF469-994A-F612-3615-0BAFE51D89EA}"/>
              </a:ext>
            </a:extLst>
          </p:cNvPr>
          <p:cNvSpPr/>
          <p:nvPr/>
        </p:nvSpPr>
        <p:spPr>
          <a:xfrm>
            <a:off x="92198" y="2474402"/>
            <a:ext cx="1886685" cy="1002581"/>
          </a:xfrm>
          <a:prstGeom prst="roundRect">
            <a:avLst/>
          </a:prstGeom>
          <a:solidFill>
            <a:srgbClr val="00818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Abadi Extra Light" panose="020B0204020104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8594E1-1B58-9300-0B06-B4B59435970E}"/>
              </a:ext>
            </a:extLst>
          </p:cNvPr>
          <p:cNvSpPr/>
          <p:nvPr/>
        </p:nvSpPr>
        <p:spPr>
          <a:xfrm>
            <a:off x="5486398" y="1499282"/>
            <a:ext cx="2095501" cy="626583"/>
          </a:xfrm>
          <a:prstGeom prst="roundRect">
            <a:avLst/>
          </a:prstGeom>
          <a:solidFill>
            <a:srgbClr val="00818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badi Extra Light" panose="020B0204020104020204" pitchFamily="34" charset="0"/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7A06C5-9553-245F-0996-385065868ECC}"/>
              </a:ext>
            </a:extLst>
          </p:cNvPr>
          <p:cNvSpPr/>
          <p:nvPr/>
        </p:nvSpPr>
        <p:spPr>
          <a:xfrm>
            <a:off x="5480891" y="3757739"/>
            <a:ext cx="2089990" cy="626583"/>
          </a:xfrm>
          <a:prstGeom prst="roundRect">
            <a:avLst/>
          </a:prstGeom>
          <a:solidFill>
            <a:srgbClr val="00818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Extraction du style</a:t>
            </a:r>
            <a:endParaRPr lang="en-US" dirty="0">
              <a:solidFill>
                <a:srgbClr val="000000"/>
              </a:solidFill>
              <a:latin typeface="Abadi Extra Light" panose="020B0204020104020204" pitchFamily="34" charset="0"/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31AAE0-1FFC-CD95-AE0D-BF3CBA005CA0}"/>
              </a:ext>
            </a:extLst>
          </p:cNvPr>
          <p:cNvSpPr/>
          <p:nvPr/>
        </p:nvSpPr>
        <p:spPr>
          <a:xfrm>
            <a:off x="5034872" y="1738426"/>
            <a:ext cx="2927548" cy="11223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1 </a:t>
            </a:r>
            <a:r>
              <a:rPr lang="en-US" dirty="0" err="1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couche</a:t>
            </a:r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 de convolution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27379F-EC0D-A31F-1C67-181A8C8BCDAE}"/>
              </a:ext>
            </a:extLst>
          </p:cNvPr>
          <p:cNvSpPr/>
          <p:nvPr/>
        </p:nvSpPr>
        <p:spPr>
          <a:xfrm>
            <a:off x="5113483" y="4384322"/>
            <a:ext cx="2973452" cy="6265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5 couches de convolution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  <a:cs typeface="Calibri"/>
              </a:rPr>
              <a:t>(feature maps)</a:t>
            </a: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E5E2BE88-806A-29D2-18B8-B1731D7E2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638" y="2969263"/>
            <a:ext cx="4046863" cy="317908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882A58F-7357-D4D6-0E36-5E69ED4CDB6B}"/>
              </a:ext>
            </a:extLst>
          </p:cNvPr>
          <p:cNvSpPr/>
          <p:nvPr/>
        </p:nvSpPr>
        <p:spPr>
          <a:xfrm>
            <a:off x="7959412" y="2536704"/>
            <a:ext cx="4065957" cy="810197"/>
          </a:xfrm>
          <a:prstGeom prst="roundRect">
            <a:avLst/>
          </a:prstGeom>
          <a:noFill/>
          <a:ln w="19050">
            <a:solidFill>
              <a:srgbClr val="A6A2A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spc="300" dirty="0">
                <a:solidFill>
                  <a:srgbClr val="0081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cs typeface="Calibri"/>
              </a:rPr>
              <a:t>LOSS</a:t>
            </a:r>
            <a:endParaRPr lang="en-US" spc="300" dirty="0">
              <a:solidFill>
                <a:srgbClr val="00818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badi Extra Light" panose="020B0204020104020204" pitchFamily="34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EFB058D0-C7C6-AE46-6E08-2E5CD908B321}"/>
                  </a:ext>
                </a:extLst>
              </p:cNvPr>
              <p:cNvSpPr/>
              <p:nvPr/>
            </p:nvSpPr>
            <p:spPr>
              <a:xfrm>
                <a:off x="8381725" y="3243619"/>
                <a:ext cx="3718077" cy="112234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lt"/>
                  </a:rPr>
                  <a:t>⇒ </a:t>
                </a:r>
                <a:r>
                  <a:rPr lang="en-US" dirty="0" err="1">
                    <a:solidFill>
                      <a:srgbClr val="000000"/>
                    </a:solidFill>
                    <a:latin typeface="Abadi Extra Light" panose="020B0204020104020204" pitchFamily="34" charset="0"/>
                    <a:ea typeface="Cambria Math" panose="02040503050406030204" pitchFamily="18" charset="0"/>
                    <a:cs typeface="+mn-lt"/>
                  </a:rPr>
                  <a:t>M</a:t>
                </a:r>
                <a:r>
                  <a:rPr lang="en-US" dirty="0" err="1">
                    <a:solidFill>
                      <a:srgbClr val="000000"/>
                    </a:solidFill>
                    <a:latin typeface="Abadi Extra Light" panose="020B0204020104020204" pitchFamily="34" charset="0"/>
                    <a:ea typeface="+mn-lt"/>
                    <a:cs typeface="+mn-lt"/>
                  </a:rPr>
                  <a:t>oduler</a:t>
                </a:r>
                <a:r>
                  <a:rPr lang="en-US" dirty="0">
                    <a:solidFill>
                      <a:srgbClr val="000000"/>
                    </a:solidFill>
                    <a:latin typeface="Abadi Extra Light" panose="020B0204020104020204" pitchFamily="34" charset="0"/>
                    <a:ea typeface="+mn-lt"/>
                    <a:cs typeface="+mn-lt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Abadi Extra Light" panose="020B0204020104020204" pitchFamily="34" charset="0"/>
                    <a:ea typeface="+mn-lt"/>
                    <a:cs typeface="+mn-lt"/>
                  </a:rPr>
                  <a:t>l'importance</a:t>
                </a:r>
                <a:r>
                  <a:rPr lang="en-US" dirty="0">
                    <a:solidFill>
                      <a:srgbClr val="000000"/>
                    </a:solidFill>
                    <a:latin typeface="Abadi Extra Light" panose="020B0204020104020204" pitchFamily="34" charset="0"/>
                    <a:ea typeface="+mn-lt"/>
                    <a:cs typeface="+mn-lt"/>
                  </a:rPr>
                  <a:t> du </a:t>
                </a:r>
                <a:r>
                  <a:rPr lang="en-US" dirty="0" err="1">
                    <a:solidFill>
                      <a:srgbClr val="000000"/>
                    </a:solidFill>
                    <a:latin typeface="Abadi Extra Light" panose="020B0204020104020204" pitchFamily="34" charset="0"/>
                    <a:ea typeface="+mn-lt"/>
                    <a:cs typeface="+mn-lt"/>
                  </a:rPr>
                  <a:t>contenu</a:t>
                </a:r>
                <a:r>
                  <a:rPr lang="en-US" dirty="0">
                    <a:solidFill>
                      <a:srgbClr val="000000"/>
                    </a:solidFill>
                    <a:latin typeface="Abadi Extra Light" panose="020B0204020104020204" pitchFamily="34" charset="0"/>
                    <a:ea typeface="+mn-lt"/>
                    <a:cs typeface="+mn-lt"/>
                  </a:rPr>
                  <a:t> par rapport au style :</a:t>
                </a:r>
              </a:p>
              <a:p>
                <a:pPr algn="ctr"/>
                <a:r>
                  <a:rPr lang="en-US" dirty="0">
                    <a:solidFill>
                      <a:srgbClr val="00818A"/>
                    </a:solidFill>
                    <a:latin typeface="Abadi Extra Light" panose="020B0204020104020204" pitchFamily="34" charset="0"/>
                    <a:ea typeface="+mn-lt"/>
                    <a:cs typeface="+mn-lt"/>
                  </a:rPr>
                  <a:t> </a:t>
                </a:r>
                <a:r>
                  <a:rPr lang="en-US" b="1" dirty="0">
                    <a:solidFill>
                      <a:srgbClr val="00818A"/>
                    </a:solidFill>
                    <a:latin typeface="Abadi Extra Light" panose="020B0204020104020204" pitchFamily="34" charset="0"/>
                    <a:ea typeface="+mn-lt"/>
                    <a:cs typeface="+mn-lt"/>
                  </a:rPr>
                  <a:t>Calibration du ratio 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𝜶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818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𝜷</m:t>
                        </m:r>
                      </m:den>
                    </m:f>
                  </m:oMath>
                </a14:m>
                <a:endParaRPr lang="en-US" b="1" dirty="0">
                  <a:solidFill>
                    <a:srgbClr val="00818A"/>
                  </a:solidFill>
                  <a:latin typeface="Abadi Extra Light" panose="020B020402010402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EFB058D0-C7C6-AE46-6E08-2E5CD908B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725" y="3243619"/>
                <a:ext cx="3718077" cy="112234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BD8A3BF-4AE5-1052-FC9A-521990A6E986}"/>
              </a:ext>
            </a:extLst>
          </p:cNvPr>
          <p:cNvCxnSpPr>
            <a:cxnSpLocks/>
          </p:cNvCxnSpPr>
          <p:nvPr/>
        </p:nvCxnSpPr>
        <p:spPr>
          <a:xfrm>
            <a:off x="10240763" y="4312858"/>
            <a:ext cx="5511" cy="574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316615E-C3AB-4D7D-1424-97269F10394D}"/>
              </a:ext>
            </a:extLst>
          </p:cNvPr>
          <p:cNvSpPr/>
          <p:nvPr/>
        </p:nvSpPr>
        <p:spPr>
          <a:xfrm>
            <a:off x="8520861" y="4995933"/>
            <a:ext cx="3412727" cy="1042918"/>
          </a:xfrm>
          <a:prstGeom prst="roundRect">
            <a:avLst/>
          </a:prstGeom>
          <a:noFill/>
          <a:ln w="19050">
            <a:solidFill>
              <a:srgbClr val="A6A2A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spc="3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  <a:cs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24F85F-6893-E5C2-3528-8CEBEF3D40D7}"/>
              </a:ext>
            </a:extLst>
          </p:cNvPr>
          <p:cNvSpPr/>
          <p:nvPr/>
        </p:nvSpPr>
        <p:spPr>
          <a:xfrm>
            <a:off x="258188" y="158014"/>
            <a:ext cx="1927860" cy="1143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B3E251-0ECC-39C0-B0E1-A5D8083BFCFB}"/>
              </a:ext>
            </a:extLst>
          </p:cNvPr>
          <p:cNvSpPr/>
          <p:nvPr/>
        </p:nvSpPr>
        <p:spPr>
          <a:xfrm>
            <a:off x="327735" y="158014"/>
            <a:ext cx="5400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207D0B48-A607-4A19-BDAD-D57C9764D533}"/>
              </a:ext>
            </a:extLst>
          </p:cNvPr>
          <p:cNvSpPr/>
          <p:nvPr/>
        </p:nvSpPr>
        <p:spPr>
          <a:xfrm>
            <a:off x="160653" y="89164"/>
            <a:ext cx="252000" cy="252000"/>
          </a:xfrm>
          <a:prstGeom prst="ellipse">
            <a:avLst/>
          </a:prstGeom>
          <a:solidFill>
            <a:srgbClr val="CC5856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7D51B0BC-3CA2-2949-11C6-EED94EB81D80}"/>
              </a:ext>
            </a:extLst>
          </p:cNvPr>
          <p:cNvSpPr/>
          <p:nvPr/>
        </p:nvSpPr>
        <p:spPr>
          <a:xfrm>
            <a:off x="788355" y="89164"/>
            <a:ext cx="252000" cy="252000"/>
          </a:xfrm>
          <a:prstGeom prst="ellipse">
            <a:avLst/>
          </a:prstGeom>
          <a:solidFill>
            <a:srgbClr val="00818A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badi Extra Light" panose="020B0204020104020204" pitchFamily="34" charset="0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266B90DC-146D-F041-BC0B-60E8045E401E}"/>
              </a:ext>
            </a:extLst>
          </p:cNvPr>
          <p:cNvSpPr/>
          <p:nvPr/>
        </p:nvSpPr>
        <p:spPr>
          <a:xfrm>
            <a:off x="1416057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EA0F4B4-99DC-3E64-17E4-CA6F09B04616}"/>
              </a:ext>
            </a:extLst>
          </p:cNvPr>
          <p:cNvSpPr/>
          <p:nvPr/>
        </p:nvSpPr>
        <p:spPr>
          <a:xfrm>
            <a:off x="2038221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9DCFD3-7A1B-E6FF-B5C3-6CB785444AF1}"/>
              </a:ext>
            </a:extLst>
          </p:cNvPr>
          <p:cNvSpPr/>
          <p:nvPr/>
        </p:nvSpPr>
        <p:spPr>
          <a:xfrm>
            <a:off x="0" y="6482720"/>
            <a:ext cx="12192000" cy="3835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E4D7A7A4-DFA1-6C13-F0DC-714955EC7098}"/>
              </a:ext>
            </a:extLst>
          </p:cNvPr>
          <p:cNvSpPr txBox="1"/>
          <p:nvPr/>
        </p:nvSpPr>
        <p:spPr>
          <a:xfrm>
            <a:off x="22032" y="6505242"/>
            <a:ext cx="12169967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Léa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 Camusat          Philippe Conesa          Eva Etheve         </a:t>
            </a:r>
            <a:r>
              <a:rPr lang="en-US" sz="1600" b="1" dirty="0">
                <a:solidFill>
                  <a:srgbClr val="09194F"/>
                </a:solidFill>
                <a:latin typeface="Abadi Extra Light" panose="020B0204020104020204" pitchFamily="34" charset="0"/>
              </a:rPr>
              <a:t>Julie Gonzalez          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Lila </a:t>
            </a: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Roig</a:t>
            </a:r>
            <a:endParaRPr lang="en-US" sz="1600" i="0" u="none" strike="noStrike" kern="1200" cap="none" spc="0" baseline="0" dirty="0">
              <a:solidFill>
                <a:srgbClr val="09194F"/>
              </a:solidFill>
              <a:uFillTx/>
              <a:latin typeface="Abadi Extra Light" panose="020B0204020104020204" pitchFamily="34" charset="0"/>
            </a:endParaRPr>
          </a:p>
        </p:txBody>
      </p:sp>
      <p:sp>
        <p:nvSpPr>
          <p:cNvPr id="37" name="Rectangle: Rounded Corners 13">
            <a:extLst>
              <a:ext uri="{FF2B5EF4-FFF2-40B4-BE49-F238E27FC236}">
                <a16:creationId xmlns:a16="http://schemas.microsoft.com/office/drawing/2014/main" id="{CAD0F665-8600-558C-0A45-622A56EF5B0D}"/>
              </a:ext>
            </a:extLst>
          </p:cNvPr>
          <p:cNvSpPr/>
          <p:nvPr/>
        </p:nvSpPr>
        <p:spPr>
          <a:xfrm>
            <a:off x="4495370" y="338135"/>
            <a:ext cx="3591565" cy="626583"/>
          </a:xfrm>
          <a:prstGeom prst="roundRect">
            <a:avLst/>
          </a:prstGeom>
          <a:noFill/>
          <a:ln w="19050">
            <a:solidFill>
              <a:srgbClr val="00818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rgbClr val="000000"/>
              </a:solidFill>
              <a:latin typeface="Abadi Extra Light" panose="020B0204020104020204" pitchFamily="34" charset="0"/>
              <a:cs typeface="Calibri"/>
            </a:endParaRPr>
          </a:p>
        </p:txBody>
      </p:sp>
      <p:sp>
        <p:nvSpPr>
          <p:cNvPr id="38" name="CustomShape 2">
            <a:extLst>
              <a:ext uri="{FF2B5EF4-FFF2-40B4-BE49-F238E27FC236}">
                <a16:creationId xmlns:a16="http://schemas.microsoft.com/office/drawing/2014/main" id="{7FC79B92-2766-9DF5-F73D-8DD5837C0B77}"/>
              </a:ext>
            </a:extLst>
          </p:cNvPr>
          <p:cNvSpPr/>
          <p:nvPr/>
        </p:nvSpPr>
        <p:spPr>
          <a:xfrm>
            <a:off x="4446744" y="295552"/>
            <a:ext cx="3591565" cy="728948"/>
          </a:xfrm>
          <a:prstGeom prst="roundRect">
            <a:avLst>
              <a:gd name="adj" fmla="val 16667"/>
            </a:avLst>
          </a:prstGeom>
          <a:noFill/>
          <a:ln w="284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b="1" strike="noStrike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Principe de l’algorithme </a:t>
            </a:r>
            <a:endParaRPr lang="en-US" sz="2400" b="0" strike="noStrike" spc="-1" dirty="0">
              <a:latin typeface="Abadi Extra Light" panose="020B0204020104020204" pitchFamily="34" charset="0"/>
              <a:ea typeface="Cambria Math"/>
            </a:endParaRPr>
          </a:p>
        </p:txBody>
      </p:sp>
      <p:sp>
        <p:nvSpPr>
          <p:cNvPr id="39" name="CustomShape 2">
            <a:extLst>
              <a:ext uri="{FF2B5EF4-FFF2-40B4-BE49-F238E27FC236}">
                <a16:creationId xmlns:a16="http://schemas.microsoft.com/office/drawing/2014/main" id="{9A36CEFE-5267-E860-457D-66F3F9BAACBF}"/>
              </a:ext>
            </a:extLst>
          </p:cNvPr>
          <p:cNvSpPr/>
          <p:nvPr/>
        </p:nvSpPr>
        <p:spPr>
          <a:xfrm>
            <a:off x="96375" y="2519392"/>
            <a:ext cx="1871376" cy="876061"/>
          </a:xfrm>
          <a:prstGeom prst="roundRect">
            <a:avLst>
              <a:gd name="adj" fmla="val 16667"/>
            </a:avLst>
          </a:prstGeom>
          <a:noFill/>
          <a:ln w="284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Algorithme</a:t>
            </a:r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basé</a:t>
            </a:r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 sur le </a:t>
            </a:r>
            <a:r>
              <a:rPr lang="en-US" b="1" dirty="0" err="1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réseau</a:t>
            </a:r>
            <a:r>
              <a:rPr lang="en-US" b="1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 de </a:t>
            </a:r>
            <a:r>
              <a:rPr lang="en-US" b="1" dirty="0" err="1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neurones</a:t>
            </a:r>
            <a:r>
              <a:rPr lang="en-US" b="1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 VGG19</a:t>
            </a:r>
            <a:endParaRPr lang="en-US" b="1" dirty="0">
              <a:latin typeface="Abadi Extra Light" panose="020B0204020104020204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A350D09-EE27-3F0B-8C53-37555D940DBA}"/>
              </a:ext>
            </a:extLst>
          </p:cNvPr>
          <p:cNvSpPr txBox="1"/>
          <p:nvPr/>
        </p:nvSpPr>
        <p:spPr>
          <a:xfrm>
            <a:off x="2342481" y="2646097"/>
            <a:ext cx="2324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Extraction des couches de convolution</a:t>
            </a:r>
            <a:endParaRPr lang="en-US" dirty="0">
              <a:latin typeface="Abadi Extra Light" panose="020B02040201040202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B9186C2-6757-0C1F-592A-053B7F95B54D}"/>
              </a:ext>
            </a:extLst>
          </p:cNvPr>
          <p:cNvSpPr txBox="1"/>
          <p:nvPr/>
        </p:nvSpPr>
        <p:spPr>
          <a:xfrm>
            <a:off x="5192440" y="1627321"/>
            <a:ext cx="2658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Extraction du </a:t>
            </a:r>
            <a:r>
              <a:rPr lang="en-US" dirty="0" err="1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contenu</a:t>
            </a:r>
            <a:endParaRPr lang="en-US" dirty="0">
              <a:latin typeface="Abadi Extra Light" panose="020B0204020104020204" pitchFamily="34" charset="0"/>
            </a:endParaRP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0DE9DAF1-9926-A07C-12B2-AB85426138D5}"/>
              </a:ext>
            </a:extLst>
          </p:cNvPr>
          <p:cNvCxnSpPr>
            <a:stCxn id="41" idx="3"/>
          </p:cNvCxnSpPr>
          <p:nvPr/>
        </p:nvCxnSpPr>
        <p:spPr>
          <a:xfrm>
            <a:off x="4666818" y="2969263"/>
            <a:ext cx="2480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8D0966A6-60E3-86FD-CB7E-355C5C40F7D0}"/>
              </a:ext>
            </a:extLst>
          </p:cNvPr>
          <p:cNvCxnSpPr>
            <a:cxnSpLocks/>
          </p:cNvCxnSpPr>
          <p:nvPr/>
        </p:nvCxnSpPr>
        <p:spPr>
          <a:xfrm flipV="1">
            <a:off x="4914900" y="1834508"/>
            <a:ext cx="0" cy="22365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20">
            <a:extLst>
              <a:ext uri="{FF2B5EF4-FFF2-40B4-BE49-F238E27FC236}">
                <a16:creationId xmlns:a16="http://schemas.microsoft.com/office/drawing/2014/main" id="{C5F20680-BDA0-CC30-88E3-188DD80C820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909391" y="4071031"/>
            <a:ext cx="571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0">
            <a:extLst>
              <a:ext uri="{FF2B5EF4-FFF2-40B4-BE49-F238E27FC236}">
                <a16:creationId xmlns:a16="http://schemas.microsoft.com/office/drawing/2014/main" id="{9F9AAAA7-371A-76C4-0657-82F008A12FC3}"/>
              </a:ext>
            </a:extLst>
          </p:cNvPr>
          <p:cNvCxnSpPr>
            <a:cxnSpLocks/>
          </p:cNvCxnSpPr>
          <p:nvPr/>
        </p:nvCxnSpPr>
        <p:spPr>
          <a:xfrm>
            <a:off x="4914900" y="1834508"/>
            <a:ext cx="5714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5671588-ACE3-FB4E-1D71-2B19E3333DF2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581899" y="1812574"/>
            <a:ext cx="7998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84DECD81-00E6-8800-5655-C96A05C278FB}"/>
              </a:ext>
            </a:extLst>
          </p:cNvPr>
          <p:cNvCxnSpPr>
            <a:cxnSpLocks/>
          </p:cNvCxnSpPr>
          <p:nvPr/>
        </p:nvCxnSpPr>
        <p:spPr>
          <a:xfrm flipH="1">
            <a:off x="7576390" y="4071031"/>
            <a:ext cx="7998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20">
            <a:extLst>
              <a:ext uri="{FF2B5EF4-FFF2-40B4-BE49-F238E27FC236}">
                <a16:creationId xmlns:a16="http://schemas.microsoft.com/office/drawing/2014/main" id="{DBFC3506-2672-0865-FB3A-F3E98F7EE2BD}"/>
              </a:ext>
            </a:extLst>
          </p:cNvPr>
          <p:cNvCxnSpPr>
            <a:cxnSpLocks/>
          </p:cNvCxnSpPr>
          <p:nvPr/>
        </p:nvCxnSpPr>
        <p:spPr>
          <a:xfrm>
            <a:off x="8381725" y="1812574"/>
            <a:ext cx="0" cy="7241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20">
            <a:extLst>
              <a:ext uri="{FF2B5EF4-FFF2-40B4-BE49-F238E27FC236}">
                <a16:creationId xmlns:a16="http://schemas.microsoft.com/office/drawing/2014/main" id="{35DCDF5D-17E7-80FE-E0DD-FF77CFEA6219}"/>
              </a:ext>
            </a:extLst>
          </p:cNvPr>
          <p:cNvCxnSpPr>
            <a:cxnSpLocks/>
          </p:cNvCxnSpPr>
          <p:nvPr/>
        </p:nvCxnSpPr>
        <p:spPr>
          <a:xfrm flipV="1">
            <a:off x="8381725" y="3346901"/>
            <a:ext cx="0" cy="7241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412115CB-BA8A-C8F4-48D3-9501A6444145}"/>
              </a:ext>
            </a:extLst>
          </p:cNvPr>
          <p:cNvSpPr txBox="1"/>
          <p:nvPr/>
        </p:nvSpPr>
        <p:spPr>
          <a:xfrm>
            <a:off x="8312699" y="5038999"/>
            <a:ext cx="3829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Abadi Extra Light" panose="020B0204020104020204" pitchFamily="34" charset="0"/>
                <a:cs typeface="Calibri"/>
              </a:rPr>
              <a:t>Amélioration</a:t>
            </a:r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  <a:cs typeface="Calibri"/>
              </a:rPr>
              <a:t> des </a:t>
            </a:r>
            <a:r>
              <a:rPr lang="en-US" dirty="0" err="1">
                <a:solidFill>
                  <a:srgbClr val="000000"/>
                </a:solidFill>
                <a:latin typeface="Abadi Extra Light" panose="020B0204020104020204" pitchFamily="34" charset="0"/>
                <a:cs typeface="Calibri"/>
              </a:rPr>
              <a:t>résultats</a:t>
            </a:r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  <a:cs typeface="Calibri"/>
              </a:rPr>
              <a:t> par </a:t>
            </a:r>
            <a:r>
              <a:rPr lang="en-US" dirty="0" err="1">
                <a:solidFill>
                  <a:srgbClr val="000000"/>
                </a:solidFill>
                <a:latin typeface="Abadi Extra Light" panose="020B0204020104020204" pitchFamily="34" charset="0"/>
                <a:cs typeface="Calibri"/>
              </a:rPr>
              <a:t>l'ajout</a:t>
            </a:r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  <a:cs typeface="Calibri"/>
              </a:rPr>
              <a:t> d'un </a:t>
            </a:r>
            <a:r>
              <a:rPr lang="en-US" dirty="0" err="1">
                <a:solidFill>
                  <a:srgbClr val="000000"/>
                </a:solidFill>
                <a:latin typeface="Abadi Extra Light" panose="020B0204020104020204" pitchFamily="34" charset="0"/>
                <a:cs typeface="Calibri"/>
              </a:rPr>
              <a:t>terme</a:t>
            </a:r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  <a:cs typeface="Calibri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badi Extra Light" panose="020B0204020104020204" pitchFamily="34" charset="0"/>
                <a:cs typeface="Calibri"/>
              </a:rPr>
              <a:t>régularisation</a:t>
            </a:r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  <a:cs typeface="Calibri"/>
              </a:rPr>
              <a:t> :</a:t>
            </a:r>
          </a:p>
          <a:p>
            <a:pPr algn="ctr"/>
            <a:r>
              <a:rPr lang="en-US" b="1" spc="300" dirty="0">
                <a:solidFill>
                  <a:srgbClr val="0081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cs typeface="Calibri"/>
              </a:rPr>
              <a:t>TOTAL VARIATION LOSS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56A82DA-DDC4-0056-525E-6964AA5BD1A8}"/>
              </a:ext>
            </a:extLst>
          </p:cNvPr>
          <p:cNvSpPr txBox="1"/>
          <p:nvPr/>
        </p:nvSpPr>
        <p:spPr>
          <a:xfrm>
            <a:off x="11822227" y="6466207"/>
            <a:ext cx="51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badi Extra Light" panose="020B0204020104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92617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3">
            <a:extLst>
              <a:ext uri="{FF2B5EF4-FFF2-40B4-BE49-F238E27FC236}">
                <a16:creationId xmlns:a16="http://schemas.microsoft.com/office/drawing/2014/main" id="{C97BB4E1-8202-EE58-79D5-2BC2ECF867DA}"/>
              </a:ext>
            </a:extLst>
          </p:cNvPr>
          <p:cNvSpPr/>
          <p:nvPr/>
        </p:nvSpPr>
        <p:spPr>
          <a:xfrm>
            <a:off x="476568" y="4197008"/>
            <a:ext cx="3318592" cy="1109992"/>
          </a:xfrm>
          <a:prstGeom prst="roundRect">
            <a:avLst/>
          </a:prstGeom>
          <a:solidFill>
            <a:srgbClr val="00818A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Abadi Extra Light" panose="020B0204020104020204" pitchFamily="34" charset="0"/>
            </a:endParaRPr>
          </a:p>
        </p:txBody>
      </p:sp>
      <p:sp>
        <p:nvSpPr>
          <p:cNvPr id="29" name="Rectangle: Rounded Corners 23">
            <a:extLst>
              <a:ext uri="{FF2B5EF4-FFF2-40B4-BE49-F238E27FC236}">
                <a16:creationId xmlns:a16="http://schemas.microsoft.com/office/drawing/2014/main" id="{B1E6DF19-603A-5587-973D-37228BBA4257}"/>
              </a:ext>
            </a:extLst>
          </p:cNvPr>
          <p:cNvSpPr/>
          <p:nvPr/>
        </p:nvSpPr>
        <p:spPr>
          <a:xfrm>
            <a:off x="486093" y="2169612"/>
            <a:ext cx="3318592" cy="1109992"/>
          </a:xfrm>
          <a:prstGeom prst="roundRect">
            <a:avLst/>
          </a:prstGeom>
          <a:solidFill>
            <a:srgbClr val="00818A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7" name="Picture 7" descr="Chart, diagram&#10;&#10;Description automatically generated">
            <a:extLst>
              <a:ext uri="{FF2B5EF4-FFF2-40B4-BE49-F238E27FC236}">
                <a16:creationId xmlns:a16="http://schemas.microsoft.com/office/drawing/2014/main" id="{6DEE09E7-14BF-8D2B-BF26-99BD7C7D0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248" y="1520988"/>
            <a:ext cx="8287752" cy="43708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DA964F-88DA-0B5F-7989-4C904575F2D7}"/>
              </a:ext>
            </a:extLst>
          </p:cNvPr>
          <p:cNvSpPr txBox="1"/>
          <p:nvPr/>
        </p:nvSpPr>
        <p:spPr>
          <a:xfrm>
            <a:off x="560994" y="4229782"/>
            <a:ext cx="322275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sz="1600" dirty="0">
                <a:latin typeface="Abadi Extra Light" panose="020B0204020104020204" pitchFamily="34" charset="0"/>
              </a:rPr>
              <a:t>Récupération des </a:t>
            </a:r>
            <a:r>
              <a:rPr lang="fr-FR" sz="1600" b="1" dirty="0" err="1">
                <a:latin typeface="Abadi Extra Light" panose="020B0204020104020204" pitchFamily="34" charset="0"/>
              </a:rPr>
              <a:t>Features</a:t>
            </a:r>
            <a:r>
              <a:rPr lang="fr-FR" sz="1600" b="1" dirty="0">
                <a:latin typeface="Abadi Extra Light" panose="020B0204020104020204" pitchFamily="34" charset="0"/>
              </a:rPr>
              <a:t> </a:t>
            </a:r>
            <a:r>
              <a:rPr lang="fr-FR" sz="1600" b="1" dirty="0" err="1">
                <a:latin typeface="Abadi Extra Light" panose="020B0204020104020204" pitchFamily="34" charset="0"/>
              </a:rPr>
              <a:t>Maps</a:t>
            </a:r>
            <a:r>
              <a:rPr lang="fr-FR" sz="1600" dirty="0">
                <a:latin typeface="Abadi Extra Light" panose="020B0204020104020204" pitchFamily="34" charset="0"/>
              </a:rPr>
              <a:t> associées à certaines couches par un </a:t>
            </a:r>
            <a:r>
              <a:rPr lang="fr-FR" sz="1600" b="1" dirty="0" err="1">
                <a:latin typeface="Abadi Extra Light" panose="020B0204020104020204" pitchFamily="34" charset="0"/>
              </a:rPr>
              <a:t>forward</a:t>
            </a:r>
            <a:r>
              <a:rPr lang="fr-FR" sz="1600" dirty="0">
                <a:latin typeface="Abadi Extra Light" panose="020B0204020104020204" pitchFamily="34" charset="0"/>
              </a:rPr>
              <a:t> depuis l'entrée jusqu'aux couches de convolution</a:t>
            </a:r>
            <a:endParaRPr lang="fr-FR" sz="1600" dirty="0">
              <a:latin typeface="Abadi Extra Light" panose="020B0204020104020204" pitchFamily="34" charset="0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460A1-6E3A-FC7F-363A-9DE2FFC54364}"/>
              </a:ext>
            </a:extLst>
          </p:cNvPr>
          <p:cNvSpPr txBox="1"/>
          <p:nvPr/>
        </p:nvSpPr>
        <p:spPr>
          <a:xfrm>
            <a:off x="4786511" y="5917461"/>
            <a:ext cx="66574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>
                <a:latin typeface="Abadi Extra Light" panose="020B0204020104020204" pitchFamily="34" charset="0"/>
                <a:cs typeface="Calibri"/>
              </a:rPr>
              <a:t>Structure de VGG19 </a:t>
            </a:r>
            <a:r>
              <a:rPr lang="en-US" u="sng" dirty="0">
                <a:latin typeface="Abadi Extra Light" panose="020B0204020104020204" pitchFamily="34" charset="0"/>
                <a:cs typeface="Calibri"/>
              </a:rPr>
              <a:t>: CNN avec 16 couches de convolution</a:t>
            </a:r>
            <a:endParaRPr lang="en-US" u="sng" dirty="0">
              <a:latin typeface="Abadi Extra Light" panose="020B02040201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FD6F5E-47B6-9EDB-A658-13B28BCEFA42}"/>
              </a:ext>
            </a:extLst>
          </p:cNvPr>
          <p:cNvSpPr/>
          <p:nvPr/>
        </p:nvSpPr>
        <p:spPr>
          <a:xfrm>
            <a:off x="258188" y="158014"/>
            <a:ext cx="1927860" cy="1143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69A8E5-5A05-AAA4-1CB3-2938003B3CA6}"/>
              </a:ext>
            </a:extLst>
          </p:cNvPr>
          <p:cNvSpPr/>
          <p:nvPr/>
        </p:nvSpPr>
        <p:spPr>
          <a:xfrm>
            <a:off x="327735" y="158014"/>
            <a:ext cx="5400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762913A-8AE2-5CCC-B7FC-F32CCAA0A6EB}"/>
              </a:ext>
            </a:extLst>
          </p:cNvPr>
          <p:cNvSpPr/>
          <p:nvPr/>
        </p:nvSpPr>
        <p:spPr>
          <a:xfrm>
            <a:off x="160653" y="89164"/>
            <a:ext cx="252000" cy="252000"/>
          </a:xfrm>
          <a:prstGeom prst="ellipse">
            <a:avLst/>
          </a:prstGeom>
          <a:solidFill>
            <a:srgbClr val="CC5856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CEDCA19-7FE2-4B3F-5204-95100FD0E0EA}"/>
              </a:ext>
            </a:extLst>
          </p:cNvPr>
          <p:cNvSpPr/>
          <p:nvPr/>
        </p:nvSpPr>
        <p:spPr>
          <a:xfrm>
            <a:off x="788355" y="89164"/>
            <a:ext cx="252000" cy="252000"/>
          </a:xfrm>
          <a:prstGeom prst="ellipse">
            <a:avLst/>
          </a:prstGeom>
          <a:solidFill>
            <a:srgbClr val="00818A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BA1A0EC-1D84-9A94-DBFD-E2CFE7A695F0}"/>
              </a:ext>
            </a:extLst>
          </p:cNvPr>
          <p:cNvSpPr/>
          <p:nvPr/>
        </p:nvSpPr>
        <p:spPr>
          <a:xfrm>
            <a:off x="1416057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95181107-EF55-1740-7C03-B10F1285AF57}"/>
              </a:ext>
            </a:extLst>
          </p:cNvPr>
          <p:cNvSpPr/>
          <p:nvPr/>
        </p:nvSpPr>
        <p:spPr>
          <a:xfrm>
            <a:off x="2038221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404DB8-C807-75D8-2B80-4F5E556B0441}"/>
              </a:ext>
            </a:extLst>
          </p:cNvPr>
          <p:cNvSpPr/>
          <p:nvPr/>
        </p:nvSpPr>
        <p:spPr>
          <a:xfrm>
            <a:off x="0" y="6482720"/>
            <a:ext cx="12192000" cy="3835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13">
            <a:extLst>
              <a:ext uri="{FF2B5EF4-FFF2-40B4-BE49-F238E27FC236}">
                <a16:creationId xmlns:a16="http://schemas.microsoft.com/office/drawing/2014/main" id="{BE750A1E-E290-19AA-C46F-7873854954BF}"/>
              </a:ext>
            </a:extLst>
          </p:cNvPr>
          <p:cNvSpPr txBox="1"/>
          <p:nvPr/>
        </p:nvSpPr>
        <p:spPr>
          <a:xfrm>
            <a:off x="22032" y="6505242"/>
            <a:ext cx="12169967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Léa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 Camusat          Philippe Conesa          Eva Etheve         </a:t>
            </a:r>
            <a:r>
              <a:rPr lang="en-US" sz="1600" b="1" dirty="0">
                <a:solidFill>
                  <a:srgbClr val="09194F"/>
                </a:solidFill>
                <a:latin typeface="Abadi Extra Light" panose="020B0204020104020204" pitchFamily="34" charset="0"/>
              </a:rPr>
              <a:t>Julie Gonzalez          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Lila </a:t>
            </a: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Roig</a:t>
            </a:r>
            <a:endParaRPr lang="en-US" sz="1600" i="0" u="none" strike="noStrike" kern="1200" cap="none" spc="0" baseline="0" dirty="0">
              <a:solidFill>
                <a:srgbClr val="09194F"/>
              </a:solidFill>
              <a:uFillTx/>
              <a:latin typeface="Abadi Extra Light" panose="020B0204020104020204" pitchFamily="34" charset="0"/>
            </a:endParaRPr>
          </a:p>
        </p:txBody>
      </p:sp>
      <p:sp>
        <p:nvSpPr>
          <p:cNvPr id="27" name="Rectangle: Rounded Corners 13">
            <a:extLst>
              <a:ext uri="{FF2B5EF4-FFF2-40B4-BE49-F238E27FC236}">
                <a16:creationId xmlns:a16="http://schemas.microsoft.com/office/drawing/2014/main" id="{DFAC268A-8B47-5BAC-9ACB-291C18A9B71F}"/>
              </a:ext>
            </a:extLst>
          </p:cNvPr>
          <p:cNvSpPr/>
          <p:nvPr/>
        </p:nvSpPr>
        <p:spPr>
          <a:xfrm>
            <a:off x="3018709" y="381995"/>
            <a:ext cx="6154581" cy="626583"/>
          </a:xfrm>
          <a:prstGeom prst="roundRect">
            <a:avLst/>
          </a:prstGeom>
          <a:noFill/>
          <a:ln w="19050">
            <a:solidFill>
              <a:srgbClr val="00818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rgbClr val="000000"/>
              </a:solidFill>
              <a:latin typeface="Abadi Extra Light" panose="020B0204020104020204" pitchFamily="34" charset="0"/>
              <a:cs typeface="Calibri"/>
            </a:endParaRPr>
          </a:p>
        </p:txBody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C035D717-010E-FA9E-213A-2B946FC2DC6B}"/>
              </a:ext>
            </a:extLst>
          </p:cNvPr>
          <p:cNvSpPr/>
          <p:nvPr/>
        </p:nvSpPr>
        <p:spPr>
          <a:xfrm>
            <a:off x="3018709" y="330812"/>
            <a:ext cx="6154581" cy="728948"/>
          </a:xfrm>
          <a:prstGeom prst="roundRect">
            <a:avLst>
              <a:gd name="adj" fmla="val 16667"/>
            </a:avLst>
          </a:prstGeom>
          <a:noFill/>
          <a:ln w="284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b="1" strike="noStrike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Utilisation du Transfer Learning sur VGG19</a:t>
            </a:r>
            <a:endParaRPr lang="en-US" sz="2400" b="0" strike="noStrike" spc="-1" dirty="0">
              <a:latin typeface="Abadi Extra Light" panose="020B0204020104020204" pitchFamily="34" charset="0"/>
              <a:ea typeface="Cambria Math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02974A7-BFA2-E83F-81C3-5C6DAC6FB6B7}"/>
              </a:ext>
            </a:extLst>
          </p:cNvPr>
          <p:cNvSpPr/>
          <p:nvPr/>
        </p:nvSpPr>
        <p:spPr>
          <a:xfrm>
            <a:off x="137666" y="1909106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A6C59-A5A9-793A-DB7D-41B24197AC86}"/>
              </a:ext>
            </a:extLst>
          </p:cNvPr>
          <p:cNvSpPr txBox="1"/>
          <p:nvPr/>
        </p:nvSpPr>
        <p:spPr>
          <a:xfrm>
            <a:off x="527146" y="2197518"/>
            <a:ext cx="327414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sz="1600" dirty="0">
                <a:latin typeface="Abadi Extra Light" panose="020B0204020104020204" pitchFamily="34" charset="0"/>
              </a:rPr>
              <a:t>Utilisation des poids de </a:t>
            </a:r>
            <a:r>
              <a:rPr lang="fr-FR" sz="1600" b="1" dirty="0">
                <a:latin typeface="Abadi Extra Light" panose="020B0204020104020204" pitchFamily="34" charset="0"/>
              </a:rPr>
              <a:t>VGG19</a:t>
            </a:r>
            <a:r>
              <a:rPr lang="fr-FR" sz="1600" dirty="0">
                <a:latin typeface="Abadi Extra Light" panose="020B0204020104020204" pitchFamily="34" charset="0"/>
              </a:rPr>
              <a:t> qui a été entrainé avec la base de données de </a:t>
            </a:r>
            <a:r>
              <a:rPr lang="fr-FR" sz="1600" b="1" dirty="0">
                <a:latin typeface="Abadi Extra Light" panose="020B0204020104020204" pitchFamily="34" charset="0"/>
              </a:rPr>
              <a:t>1 million d'images </a:t>
            </a:r>
            <a:r>
              <a:rPr lang="fr-FR" sz="1600" dirty="0">
                <a:latin typeface="Abadi Extra Light" panose="020B0204020104020204" pitchFamily="34" charset="0"/>
              </a:rPr>
              <a:t>d'</a:t>
            </a:r>
            <a:r>
              <a:rPr lang="fr-FR" sz="1600" b="1" dirty="0" err="1">
                <a:latin typeface="Abadi Extra Light" panose="020B0204020104020204" pitchFamily="34" charset="0"/>
              </a:rPr>
              <a:t>ImageNet</a:t>
            </a:r>
            <a:r>
              <a:rPr lang="fr-FR" sz="1600" b="1" dirty="0">
                <a:latin typeface="Abadi Extra Light" panose="020B0204020104020204" pitchFamily="34" charset="0"/>
              </a:rPr>
              <a:t> </a:t>
            </a:r>
            <a:r>
              <a:rPr lang="fr-FR" sz="1600" dirty="0">
                <a:latin typeface="Abadi Extra Light" panose="020B0204020104020204" pitchFamily="34" charset="0"/>
              </a:rPr>
              <a:t>(1000 classes)</a:t>
            </a:r>
            <a:endParaRPr lang="en-US" sz="1600" dirty="0">
              <a:latin typeface="Abadi Extra Light" panose="020B0204020104020204" pitchFamily="34" charset="0"/>
              <a:cs typeface="Calibri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ECDF375-AC2E-4515-F399-CBE1FCCFC12C}"/>
              </a:ext>
            </a:extLst>
          </p:cNvPr>
          <p:cNvSpPr txBox="1"/>
          <p:nvPr/>
        </p:nvSpPr>
        <p:spPr>
          <a:xfrm>
            <a:off x="201076" y="1901313"/>
            <a:ext cx="5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818A"/>
                </a:solidFill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F928C49D-53A0-F01B-A1DD-8167A45D419A}"/>
              </a:ext>
            </a:extLst>
          </p:cNvPr>
          <p:cNvSpPr/>
          <p:nvPr/>
        </p:nvSpPr>
        <p:spPr>
          <a:xfrm>
            <a:off x="137666" y="3875431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8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3C84439-1951-96D9-CEC3-7DDBB3EA6E27}"/>
              </a:ext>
            </a:extLst>
          </p:cNvPr>
          <p:cNvSpPr txBox="1"/>
          <p:nvPr/>
        </p:nvSpPr>
        <p:spPr>
          <a:xfrm>
            <a:off x="201076" y="3867638"/>
            <a:ext cx="5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818A"/>
                </a:solidFill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BD399E0-AE4E-8B22-CF83-7AFC74A7EFA6}"/>
              </a:ext>
            </a:extLst>
          </p:cNvPr>
          <p:cNvSpPr txBox="1"/>
          <p:nvPr/>
        </p:nvSpPr>
        <p:spPr>
          <a:xfrm>
            <a:off x="11822227" y="6466207"/>
            <a:ext cx="51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badi Extra Light" panose="020B0204020104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21682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e 50">
            <a:extLst>
              <a:ext uri="{FF2B5EF4-FFF2-40B4-BE49-F238E27FC236}">
                <a16:creationId xmlns:a16="http://schemas.microsoft.com/office/drawing/2014/main" id="{178B863F-2F66-4A48-0C86-0419B0136DFA}"/>
              </a:ext>
            </a:extLst>
          </p:cNvPr>
          <p:cNvGrpSpPr/>
          <p:nvPr/>
        </p:nvGrpSpPr>
        <p:grpSpPr>
          <a:xfrm>
            <a:off x="448529" y="1806960"/>
            <a:ext cx="11400571" cy="400110"/>
            <a:chOff x="448529" y="2046657"/>
            <a:chExt cx="11400571" cy="400110"/>
          </a:xfrm>
        </p:grpSpPr>
        <p:sp>
          <p:nvSpPr>
            <p:cNvPr id="2" name="TextBox 5">
              <a:extLst>
                <a:ext uri="{FF2B5EF4-FFF2-40B4-BE49-F238E27FC236}">
                  <a16:creationId xmlns:a16="http://schemas.microsoft.com/office/drawing/2014/main" id="{8D876D61-9171-BFA1-7632-0CD58CB55F1D}"/>
                </a:ext>
              </a:extLst>
            </p:cNvPr>
            <p:cNvSpPr txBox="1"/>
            <p:nvPr/>
          </p:nvSpPr>
          <p:spPr>
            <a:xfrm>
              <a:off x="962933" y="2046657"/>
              <a:ext cx="10886167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2000" dirty="0">
                  <a:latin typeface="Abadi Extra Light" panose="020B0204020104020204" pitchFamily="34" charset="0"/>
                  <a:cs typeface="Calibri"/>
                </a:rPr>
                <a:t>Réseau pour la </a:t>
              </a:r>
              <a:r>
                <a:rPr lang="fr-FR" sz="2000" b="1" dirty="0">
                  <a:solidFill>
                    <a:srgbClr val="00818A"/>
                  </a:solidFill>
                  <a:latin typeface="Abadi Extra Light" panose="020B0204020104020204" pitchFamily="34" charset="0"/>
                  <a:cs typeface="Calibri"/>
                </a:rPr>
                <a:t>classification d’images </a:t>
              </a:r>
              <a:r>
                <a:rPr lang="fr-FR" sz="2000" dirty="0">
                  <a:latin typeface="Abadi Extra Light" panose="020B0204020104020204" pitchFamily="34" charset="0"/>
                  <a:ea typeface="Cambria Math" panose="02040503050406030204" pitchFamily="18" charset="0"/>
                  <a:cs typeface="Calibri"/>
                </a:rPr>
                <a:t>→</a:t>
              </a:r>
              <a:r>
                <a:rPr lang="fr-FR" sz="2000" b="1" dirty="0">
                  <a:solidFill>
                    <a:srgbClr val="00818A"/>
                  </a:solidFill>
                  <a:latin typeface="Abadi Extra Light" panose="020B0204020104020204" pitchFamily="34" charset="0"/>
                  <a:ea typeface="Cambria Math" panose="02040503050406030204" pitchFamily="18" charset="0"/>
                  <a:cs typeface="Calibri"/>
                </a:rPr>
                <a:t> </a:t>
              </a:r>
              <a:r>
                <a:rPr lang="en-US" sz="2000" b="1" dirty="0" err="1">
                  <a:solidFill>
                    <a:srgbClr val="00818A"/>
                  </a:solidFill>
                  <a:latin typeface="Abadi Extra Light" panose="020B0204020104020204" pitchFamily="34" charset="0"/>
                  <a:cs typeface="Calibri"/>
                </a:rPr>
                <a:t>compréhension</a:t>
              </a:r>
              <a:r>
                <a:rPr lang="en-US" sz="2000" dirty="0">
                  <a:latin typeface="Abadi Extra Light" panose="020B0204020104020204" pitchFamily="34" charset="0"/>
                  <a:cs typeface="Calibri"/>
                </a:rPr>
                <a:t> </a:t>
              </a:r>
              <a:r>
                <a:rPr lang="en-US" sz="2000" dirty="0" err="1">
                  <a:latin typeface="Abadi Extra Light" panose="020B0204020104020204" pitchFamily="34" charset="0"/>
                  <a:cs typeface="Calibri"/>
                </a:rPr>
                <a:t>complexe</a:t>
              </a:r>
              <a:r>
                <a:rPr lang="en-US" sz="2000" dirty="0">
                  <a:latin typeface="Abadi Extra Light" panose="020B0204020104020204" pitchFamily="34" charset="0"/>
                  <a:cs typeface="Calibri"/>
                </a:rPr>
                <a:t> des </a:t>
              </a:r>
              <a:r>
                <a:rPr lang="en-US" sz="2000" b="1" dirty="0" err="1">
                  <a:solidFill>
                    <a:srgbClr val="00818A"/>
                  </a:solidFill>
                  <a:latin typeface="Abadi Extra Light" panose="020B0204020104020204" pitchFamily="34" charset="0"/>
                  <a:cs typeface="Calibri"/>
                </a:rPr>
                <a:t>caractéristiques</a:t>
              </a:r>
              <a:r>
                <a:rPr lang="en-US" sz="2000" dirty="0">
                  <a:latin typeface="Abadi Extra Light" panose="020B0204020104020204" pitchFamily="34" charset="0"/>
                  <a:cs typeface="Calibri"/>
                </a:rPr>
                <a:t> de </a:t>
              </a:r>
              <a:r>
                <a:rPr lang="en-US" sz="2000" dirty="0" err="1">
                  <a:latin typeface="Abadi Extra Light" panose="020B0204020104020204" pitchFamily="34" charset="0"/>
                  <a:cs typeface="Calibri"/>
                </a:rPr>
                <a:t>l’image</a:t>
              </a:r>
              <a:endParaRPr lang="en-US" sz="2000" dirty="0">
                <a:latin typeface="Abadi Extra Light" panose="020B0204020104020204" pitchFamily="34" charset="0"/>
                <a:cs typeface="Calibri"/>
              </a:endParaRPr>
            </a:p>
          </p:txBody>
        </p: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51653A7B-DD9F-D37A-483A-DBADDAA54BBD}"/>
                </a:ext>
              </a:extLst>
            </p:cNvPr>
            <p:cNvGrpSpPr/>
            <p:nvPr/>
          </p:nvGrpSpPr>
          <p:grpSpPr>
            <a:xfrm>
              <a:off x="448529" y="2075295"/>
              <a:ext cx="368300" cy="244727"/>
              <a:chOff x="317500" y="2201931"/>
              <a:chExt cx="368300" cy="244727"/>
            </a:xfrm>
          </p:grpSpPr>
          <p:cxnSp>
            <p:nvCxnSpPr>
              <p:cNvPr id="28" name="Connecteur droit 27">
                <a:extLst>
                  <a:ext uri="{FF2B5EF4-FFF2-40B4-BE49-F238E27FC236}">
                    <a16:creationId xmlns:a16="http://schemas.microsoft.com/office/drawing/2014/main" id="{45463626-52CD-E9DE-8EA8-D702D55878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500" y="2311400"/>
                <a:ext cx="368300" cy="0"/>
              </a:xfrm>
              <a:prstGeom prst="line">
                <a:avLst/>
              </a:prstGeom>
              <a:ln w="57150" cap="rnd">
                <a:solidFill>
                  <a:srgbClr val="0081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>
                <a:extLst>
                  <a:ext uri="{FF2B5EF4-FFF2-40B4-BE49-F238E27FC236}">
                    <a16:creationId xmlns:a16="http://schemas.microsoft.com/office/drawing/2014/main" id="{CF8530AF-D52B-1112-5B20-50F4D5F4C9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3193" y="2201931"/>
                <a:ext cx="132607" cy="101722"/>
              </a:xfrm>
              <a:prstGeom prst="line">
                <a:avLst/>
              </a:prstGeom>
              <a:ln w="57150" cap="rnd">
                <a:solidFill>
                  <a:srgbClr val="0081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>
                <a:extLst>
                  <a:ext uri="{FF2B5EF4-FFF2-40B4-BE49-F238E27FC236}">
                    <a16:creationId xmlns:a16="http://schemas.microsoft.com/office/drawing/2014/main" id="{549AE958-57C4-0E40-D75C-83034BBBDE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193" y="2311157"/>
                <a:ext cx="132606" cy="135501"/>
              </a:xfrm>
              <a:prstGeom prst="line">
                <a:avLst/>
              </a:prstGeom>
              <a:ln w="57150" cap="rnd">
                <a:solidFill>
                  <a:srgbClr val="0081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5D0AFCF4-2757-378E-4A55-606CFB6E4267}"/>
              </a:ext>
            </a:extLst>
          </p:cNvPr>
          <p:cNvGrpSpPr/>
          <p:nvPr/>
        </p:nvGrpSpPr>
        <p:grpSpPr>
          <a:xfrm>
            <a:off x="448529" y="2624702"/>
            <a:ext cx="9586806" cy="400110"/>
            <a:chOff x="448529" y="2864399"/>
            <a:chExt cx="9586806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5">
                  <a:extLst>
                    <a:ext uri="{FF2B5EF4-FFF2-40B4-BE49-F238E27FC236}">
                      <a16:creationId xmlns:a16="http://schemas.microsoft.com/office/drawing/2014/main" id="{35603261-BE65-C7C7-4F7B-2FF165AD4A95}"/>
                    </a:ext>
                  </a:extLst>
                </p:cNvPr>
                <p:cNvSpPr txBox="1"/>
                <p:nvPr/>
              </p:nvSpPr>
              <p:spPr>
                <a:xfrm>
                  <a:off x="962933" y="2864399"/>
                  <a:ext cx="9072402" cy="40011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000" dirty="0">
                      <a:latin typeface="Abadi Extra Light" panose="020B0204020104020204" pitchFamily="34" charset="0"/>
                      <a:cs typeface="Calibri"/>
                    </a:rPr>
                    <a:t>1 </a:t>
                  </a:r>
                  <a:r>
                    <a:rPr lang="en-US" sz="2000" b="1" dirty="0" err="1">
                      <a:solidFill>
                        <a:srgbClr val="00818A"/>
                      </a:solidFill>
                      <a:latin typeface="Abadi Extra Light" panose="020B0204020104020204" pitchFamily="34" charset="0"/>
                      <a:cs typeface="Calibri"/>
                    </a:rPr>
                    <a:t>couche</a:t>
                  </a:r>
                  <a:r>
                    <a:rPr lang="en-US" sz="2000" dirty="0">
                      <a:latin typeface="Abadi Extra Light" panose="020B0204020104020204" pitchFamily="34" charset="0"/>
                      <a:cs typeface="Calibri"/>
                    </a:rPr>
                    <a:t> de convolution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cs typeface="Calibri"/>
                        </a:rPr>
                        <m:t>⇔</m:t>
                      </m:r>
                    </m:oMath>
                  </a14:m>
                  <a:r>
                    <a:rPr lang="en-US" sz="2000" dirty="0">
                      <a:latin typeface="Abadi Extra Light" panose="020B0204020104020204" pitchFamily="34" charset="0"/>
                      <a:cs typeface="Calibri"/>
                    </a:rPr>
                    <a:t> 1 </a:t>
                  </a:r>
                  <a:r>
                    <a:rPr lang="en-US" sz="2000" b="1" dirty="0">
                      <a:solidFill>
                        <a:srgbClr val="00818A"/>
                      </a:solidFill>
                      <a:latin typeface="Abadi Extra Light" panose="020B0204020104020204" pitchFamily="34" charset="0"/>
                      <a:cs typeface="Calibri"/>
                    </a:rPr>
                    <a:t>feature</a:t>
                  </a:r>
                  <a:r>
                    <a:rPr lang="en-US" sz="2000" dirty="0">
                      <a:latin typeface="Abadi Extra Light" panose="020B0204020104020204" pitchFamily="34" charset="0"/>
                      <a:cs typeface="Calibri"/>
                    </a:rPr>
                    <a:t> </a:t>
                  </a:r>
                  <a:r>
                    <a:rPr lang="en-US" sz="2000" b="1" dirty="0">
                      <a:solidFill>
                        <a:srgbClr val="00818A"/>
                      </a:solidFill>
                      <a:latin typeface="Abadi Extra Light" panose="020B0204020104020204" pitchFamily="34" charset="0"/>
                      <a:cs typeface="Calibri"/>
                    </a:rPr>
                    <a:t>map</a:t>
                  </a:r>
                  <a:r>
                    <a:rPr lang="en-US" sz="2000" dirty="0">
                      <a:latin typeface="Abadi Extra Light" panose="020B0204020104020204" pitchFamily="34" charset="0"/>
                      <a:cs typeface="Calibri"/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  <a:cs typeface="Calibri"/>
                        </a:rPr>
                        <m:t>⇔</m:t>
                      </m:r>
                    </m:oMath>
                  </a14:m>
                  <a:r>
                    <a:rPr lang="en-US" sz="2000" dirty="0">
                      <a:latin typeface="Abadi Extra Light" panose="020B0204020104020204" pitchFamily="34" charset="0"/>
                      <a:cs typeface="Calibri"/>
                    </a:rPr>
                    <a:t>  1 </a:t>
                  </a:r>
                  <a:r>
                    <a:rPr lang="en-US" sz="2000" b="1" dirty="0" err="1">
                      <a:solidFill>
                        <a:srgbClr val="00818A"/>
                      </a:solidFill>
                      <a:latin typeface="Abadi Extra Light" panose="020B0204020104020204" pitchFamily="34" charset="0"/>
                      <a:cs typeface="Calibri"/>
                    </a:rPr>
                    <a:t>caractéristique</a:t>
                  </a:r>
                  <a:r>
                    <a:rPr lang="en-US" sz="2000" dirty="0">
                      <a:latin typeface="Abadi Extra Light" panose="020B0204020104020204" pitchFamily="34" charset="0"/>
                      <a:cs typeface="Calibri"/>
                    </a:rPr>
                    <a:t> de </a:t>
                  </a:r>
                  <a:r>
                    <a:rPr lang="en-US" sz="2000" dirty="0" err="1">
                      <a:latin typeface="Abadi Extra Light" panose="020B0204020104020204" pitchFamily="34" charset="0"/>
                      <a:cs typeface="Calibri"/>
                    </a:rPr>
                    <a:t>l’image</a:t>
                  </a:r>
                  <a:endParaRPr lang="en-US" sz="2000" dirty="0">
                    <a:latin typeface="Abadi Extra Light" panose="020B0204020104020204" pitchFamily="34" charset="0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2" name="TextBox 5">
                  <a:extLst>
                    <a:ext uri="{FF2B5EF4-FFF2-40B4-BE49-F238E27FC236}">
                      <a16:creationId xmlns:a16="http://schemas.microsoft.com/office/drawing/2014/main" id="{35603261-BE65-C7C7-4F7B-2FF165AD4A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933" y="2864399"/>
                  <a:ext cx="9072402" cy="400110"/>
                </a:xfrm>
                <a:prstGeom prst="rect">
                  <a:avLst/>
                </a:prstGeom>
                <a:blipFill>
                  <a:blip r:embed="rId2"/>
                  <a:stretch>
                    <a:fillRect l="-739" t="-9231" b="-276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9761BFAD-2771-1101-1226-40030763723D}"/>
                </a:ext>
              </a:extLst>
            </p:cNvPr>
            <p:cNvGrpSpPr/>
            <p:nvPr/>
          </p:nvGrpSpPr>
          <p:grpSpPr>
            <a:xfrm>
              <a:off x="448529" y="2936082"/>
              <a:ext cx="368300" cy="244727"/>
              <a:chOff x="317500" y="2201931"/>
              <a:chExt cx="368300" cy="244727"/>
            </a:xfrm>
          </p:grpSpPr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8876C504-1F92-080B-3016-B62F85D07B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500" y="2311400"/>
                <a:ext cx="368300" cy="0"/>
              </a:xfrm>
              <a:prstGeom prst="line">
                <a:avLst/>
              </a:prstGeom>
              <a:ln w="57150" cap="rnd">
                <a:solidFill>
                  <a:srgbClr val="0081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>
                <a:extLst>
                  <a:ext uri="{FF2B5EF4-FFF2-40B4-BE49-F238E27FC236}">
                    <a16:creationId xmlns:a16="http://schemas.microsoft.com/office/drawing/2014/main" id="{8CD60367-ADC0-1F6D-ED98-5831390A4A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3193" y="2201931"/>
                <a:ext cx="132607" cy="101722"/>
              </a:xfrm>
              <a:prstGeom prst="line">
                <a:avLst/>
              </a:prstGeom>
              <a:ln w="57150" cap="rnd">
                <a:solidFill>
                  <a:srgbClr val="0081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84C1BCB4-D3B7-6650-A143-B643F4FD14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193" y="2311157"/>
                <a:ext cx="132606" cy="135501"/>
              </a:xfrm>
              <a:prstGeom prst="line">
                <a:avLst/>
              </a:prstGeom>
              <a:ln w="57150" cap="rnd">
                <a:solidFill>
                  <a:srgbClr val="0081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7953BC8F-BAB1-C29B-1B25-EE84F09113D1}"/>
              </a:ext>
            </a:extLst>
          </p:cNvPr>
          <p:cNvGrpSpPr/>
          <p:nvPr/>
        </p:nvGrpSpPr>
        <p:grpSpPr>
          <a:xfrm>
            <a:off x="463978" y="3426735"/>
            <a:ext cx="11264044" cy="400110"/>
            <a:chOff x="463978" y="3666432"/>
            <a:chExt cx="11264044" cy="400110"/>
          </a:xfrm>
        </p:grpSpPr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17A43B53-0F54-025C-23F9-7F0189FAD37B}"/>
                </a:ext>
              </a:extLst>
            </p:cNvPr>
            <p:cNvSpPr txBox="1"/>
            <p:nvPr/>
          </p:nvSpPr>
          <p:spPr>
            <a:xfrm>
              <a:off x="1047451" y="3666432"/>
              <a:ext cx="10680571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2000" dirty="0">
                  <a:latin typeface="Abadi Extra Light" panose="020B0204020104020204" pitchFamily="34" charset="0"/>
                  <a:cs typeface="Calibri"/>
                </a:rPr>
                <a:t>En accédant aux </a:t>
              </a:r>
              <a:r>
                <a:rPr lang="fr-FR" sz="2000" b="1" dirty="0">
                  <a:solidFill>
                    <a:srgbClr val="00818A"/>
                  </a:solidFill>
                  <a:latin typeface="Abadi Extra Light" panose="020B0204020104020204" pitchFamily="34" charset="0"/>
                  <a:cs typeface="Calibri"/>
                </a:rPr>
                <a:t>couches</a:t>
              </a:r>
              <a:r>
                <a:rPr lang="fr-FR" sz="2000" dirty="0">
                  <a:latin typeface="Abadi Extra Light" panose="020B0204020104020204" pitchFamily="34" charset="0"/>
                  <a:cs typeface="Calibri"/>
                </a:rPr>
                <a:t> </a:t>
              </a:r>
              <a:r>
                <a:rPr lang="fr-FR" sz="2000" b="1" dirty="0">
                  <a:solidFill>
                    <a:srgbClr val="00818A"/>
                  </a:solidFill>
                  <a:latin typeface="Abadi Extra Light" panose="020B0204020104020204" pitchFamily="34" charset="0"/>
                  <a:cs typeface="Calibri"/>
                </a:rPr>
                <a:t>intermédiaires</a:t>
              </a:r>
              <a:r>
                <a:rPr lang="fr-FR" sz="2000" dirty="0">
                  <a:latin typeface="Abadi Extra Light" panose="020B0204020104020204" pitchFamily="34" charset="0"/>
                  <a:cs typeface="Calibri"/>
                </a:rPr>
                <a:t> nous pouvons décrire le </a:t>
              </a:r>
              <a:r>
                <a:rPr lang="fr-FR" sz="2000" b="1" dirty="0">
                  <a:solidFill>
                    <a:srgbClr val="00818A"/>
                  </a:solidFill>
                  <a:latin typeface="Abadi Extra Light" panose="020B0204020104020204" pitchFamily="34" charset="0"/>
                  <a:cs typeface="Calibri"/>
                </a:rPr>
                <a:t>contenu</a:t>
              </a:r>
              <a:r>
                <a:rPr lang="fr-FR" sz="2000" dirty="0">
                  <a:latin typeface="Abadi Extra Light" panose="020B0204020104020204" pitchFamily="34" charset="0"/>
                  <a:cs typeface="Calibri"/>
                </a:rPr>
                <a:t> et le </a:t>
              </a:r>
              <a:r>
                <a:rPr lang="fr-FR" sz="2000" b="1" dirty="0">
                  <a:solidFill>
                    <a:srgbClr val="00818A"/>
                  </a:solidFill>
                  <a:latin typeface="Abadi Extra Light" panose="020B0204020104020204" pitchFamily="34" charset="0"/>
                  <a:cs typeface="Calibri"/>
                </a:rPr>
                <a:t>style</a:t>
              </a:r>
              <a:r>
                <a:rPr lang="fr-FR" sz="2000" dirty="0">
                  <a:latin typeface="Abadi Extra Light" panose="020B0204020104020204" pitchFamily="34" charset="0"/>
                  <a:cs typeface="Calibri"/>
                </a:rPr>
                <a:t> des images</a:t>
              </a:r>
              <a:endParaRPr lang="en-US" sz="2000" dirty="0">
                <a:latin typeface="Abadi Extra Light" panose="020B0204020104020204" pitchFamily="34" charset="0"/>
                <a:cs typeface="Calibri"/>
              </a:endParaRPr>
            </a:p>
          </p:txBody>
        </p: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8B1FFD71-5062-2A62-7061-6941A5C466CC}"/>
                </a:ext>
              </a:extLst>
            </p:cNvPr>
            <p:cNvGrpSpPr/>
            <p:nvPr/>
          </p:nvGrpSpPr>
          <p:grpSpPr>
            <a:xfrm>
              <a:off x="463978" y="3734862"/>
              <a:ext cx="368300" cy="244727"/>
              <a:chOff x="317500" y="2201931"/>
              <a:chExt cx="368300" cy="244727"/>
            </a:xfrm>
          </p:grpSpPr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B1B0D790-A17A-0D7F-5F64-1B5DD69BB5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500" y="2311400"/>
                <a:ext cx="368300" cy="0"/>
              </a:xfrm>
              <a:prstGeom prst="line">
                <a:avLst/>
              </a:prstGeom>
              <a:ln w="57150" cap="rnd">
                <a:solidFill>
                  <a:srgbClr val="0081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9EFFF9B3-4831-C577-35B3-0181871F9C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3193" y="2201931"/>
                <a:ext cx="132607" cy="101722"/>
              </a:xfrm>
              <a:prstGeom prst="line">
                <a:avLst/>
              </a:prstGeom>
              <a:ln w="57150" cap="rnd">
                <a:solidFill>
                  <a:srgbClr val="0081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>
                <a:extLst>
                  <a:ext uri="{FF2B5EF4-FFF2-40B4-BE49-F238E27FC236}">
                    <a16:creationId xmlns:a16="http://schemas.microsoft.com/office/drawing/2014/main" id="{7A6CE9C5-3750-9A91-1269-1DC7AFA620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193" y="2311157"/>
                <a:ext cx="132606" cy="135501"/>
              </a:xfrm>
              <a:prstGeom prst="line">
                <a:avLst/>
              </a:prstGeom>
              <a:ln w="57150" cap="rnd">
                <a:solidFill>
                  <a:srgbClr val="0081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60D0994A-69B9-01A8-0018-C5DD06B300CD}"/>
              </a:ext>
            </a:extLst>
          </p:cNvPr>
          <p:cNvGrpSpPr/>
          <p:nvPr/>
        </p:nvGrpSpPr>
        <p:grpSpPr>
          <a:xfrm>
            <a:off x="962933" y="4214205"/>
            <a:ext cx="6436216" cy="1592736"/>
            <a:chOff x="684222" y="4606910"/>
            <a:chExt cx="6436216" cy="1592736"/>
          </a:xfrm>
        </p:grpSpPr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AC6F5A07-4686-5E8F-8A01-78502A2E1469}"/>
                </a:ext>
              </a:extLst>
            </p:cNvPr>
            <p:cNvSpPr txBox="1"/>
            <p:nvPr/>
          </p:nvSpPr>
          <p:spPr>
            <a:xfrm>
              <a:off x="816828" y="4606910"/>
              <a:ext cx="172459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b="1" dirty="0">
                  <a:solidFill>
                    <a:srgbClr val="00818A"/>
                  </a:solidFill>
                  <a:latin typeface="Abadi Extra Light" panose="020B0204020104020204" pitchFamily="34" charset="0"/>
                  <a:cs typeface="Calibri"/>
                </a:rPr>
                <a:t>2 PARTIES :</a:t>
              </a:r>
              <a:endParaRPr lang="en-US" b="1" dirty="0">
                <a:solidFill>
                  <a:srgbClr val="00818A"/>
                </a:solidFill>
                <a:latin typeface="Abadi Extra Light" panose="020B0204020104020204" pitchFamily="34" charset="0"/>
                <a:cs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: Rounded Corners 23">
                  <a:extLst>
                    <a:ext uri="{FF2B5EF4-FFF2-40B4-BE49-F238E27FC236}">
                      <a16:creationId xmlns:a16="http://schemas.microsoft.com/office/drawing/2014/main" id="{01224802-7F59-3AD9-1C4E-AA161709B682}"/>
                    </a:ext>
                  </a:extLst>
                </p:cNvPr>
                <p:cNvSpPr/>
                <p:nvPr/>
              </p:nvSpPr>
              <p:spPr>
                <a:xfrm>
                  <a:off x="684222" y="5041861"/>
                  <a:ext cx="6436216" cy="1157785"/>
                </a:xfrm>
                <a:prstGeom prst="roundRect">
                  <a:avLst>
                    <a:gd name="adj" fmla="val 32631"/>
                  </a:avLst>
                </a:prstGeom>
                <a:solidFill>
                  <a:srgbClr val="00818A">
                    <a:alpha val="4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>
                    <a:lnSpc>
                      <a:spcPct val="150000"/>
                    </a:lnSpc>
                  </a:pPr>
                  <a:r>
                    <a:rPr lang="fr-FR" sz="2000" dirty="0">
                      <a:solidFill>
                        <a:schemeClr val="tx1"/>
                      </a:solidFill>
                      <a:latin typeface="Abadi Extra Light" panose="020B0204020104020204" pitchFamily="34" charset="0"/>
                      <a:ea typeface="+mn-lt"/>
                      <a:cs typeface="+mn-lt"/>
                    </a:rPr>
                    <a:t>-  Extraction du </a:t>
                  </a:r>
                  <a:r>
                    <a:rPr lang="fr-FR" sz="2000" b="1" dirty="0">
                      <a:solidFill>
                        <a:schemeClr val="tx1"/>
                      </a:solidFill>
                      <a:latin typeface="Abadi Extra Light" panose="020B0204020104020204" pitchFamily="34" charset="0"/>
                      <a:ea typeface="+mn-lt"/>
                      <a:cs typeface="+mn-lt"/>
                    </a:rPr>
                    <a:t>contenu</a:t>
                  </a:r>
                  <a:r>
                    <a:rPr lang="fr-FR" sz="2000" dirty="0">
                      <a:solidFill>
                        <a:schemeClr val="tx1"/>
                      </a:solidFill>
                      <a:latin typeface="Abadi Extra Light" panose="020B0204020104020204" pitchFamily="34" charset="0"/>
                      <a:ea typeface="+mn-lt"/>
                      <a:cs typeface="+mn-lt"/>
                    </a:rPr>
                    <a:t> d’une photographie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acc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𝑝</m:t>
                          </m:r>
                        </m:e>
                      </m:acc>
                    </m:oMath>
                  </a14:m>
                  <a:endParaRPr lang="fr-FR" sz="2000" dirty="0">
                    <a:solidFill>
                      <a:schemeClr val="tx1"/>
                    </a:solidFill>
                    <a:latin typeface="Abadi Extra Light" panose="020B0204020104020204" pitchFamily="34" charset="0"/>
                    <a:ea typeface="+mn-lt"/>
                    <a:cs typeface="+mn-lt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sz="2000" dirty="0">
                      <a:solidFill>
                        <a:schemeClr val="tx1"/>
                      </a:solidFill>
                      <a:latin typeface="Abadi Extra Light" panose="020B0204020104020204" pitchFamily="34" charset="0"/>
                    </a:rPr>
                    <a:t>-  Extraction du </a:t>
                  </a:r>
                  <a:r>
                    <a:rPr lang="en-US" sz="2000" b="1" dirty="0">
                      <a:solidFill>
                        <a:schemeClr val="tx1"/>
                      </a:solidFill>
                      <a:latin typeface="Abadi Extra Light" panose="020B0204020104020204" pitchFamily="34" charset="0"/>
                    </a:rPr>
                    <a:t>style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Abadi Extra Light" panose="020B0204020104020204" pitchFamily="34" charset="0"/>
                    </a:rPr>
                    <a:t> d’un tableau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acc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𝑎</m:t>
                          </m:r>
                        </m:e>
                      </m:acc>
                    </m:oMath>
                  </a14:m>
                  <a:endParaRPr lang="en-US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endParaRPr>
                </a:p>
              </p:txBody>
            </p:sp>
          </mc:Choice>
          <mc:Fallback xmlns="">
            <p:sp>
              <p:nvSpPr>
                <p:cNvPr id="50" name="Rectangle: Rounded Corners 23">
                  <a:extLst>
                    <a:ext uri="{FF2B5EF4-FFF2-40B4-BE49-F238E27FC236}">
                      <a16:creationId xmlns:a16="http://schemas.microsoft.com/office/drawing/2014/main" id="{01224802-7F59-3AD9-1C4E-AA161709B6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222" y="5041861"/>
                  <a:ext cx="6436216" cy="1157785"/>
                </a:xfrm>
                <a:prstGeom prst="roundRect">
                  <a:avLst>
                    <a:gd name="adj" fmla="val 32631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0CBEBCE-8E11-F070-5F9C-D067819D6FF2}"/>
              </a:ext>
            </a:extLst>
          </p:cNvPr>
          <p:cNvSpPr/>
          <p:nvPr/>
        </p:nvSpPr>
        <p:spPr>
          <a:xfrm>
            <a:off x="0" y="6482720"/>
            <a:ext cx="12192000" cy="3835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6" name="ZoneTexte 13">
            <a:extLst>
              <a:ext uri="{FF2B5EF4-FFF2-40B4-BE49-F238E27FC236}">
                <a16:creationId xmlns:a16="http://schemas.microsoft.com/office/drawing/2014/main" id="{B7A817EF-FE6C-FF6E-3EBF-9FB33AE46F63}"/>
              </a:ext>
            </a:extLst>
          </p:cNvPr>
          <p:cNvSpPr txBox="1"/>
          <p:nvPr/>
        </p:nvSpPr>
        <p:spPr>
          <a:xfrm>
            <a:off x="22032" y="6505242"/>
            <a:ext cx="12169967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Léa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 Camusat          Philippe Conesa          Eva Etheve         Julie Gonzalez          </a:t>
            </a:r>
            <a:r>
              <a:rPr lang="en-US" sz="1600" b="1" dirty="0">
                <a:solidFill>
                  <a:srgbClr val="09194F"/>
                </a:solidFill>
                <a:latin typeface="Abadi Extra Light" panose="020B0204020104020204" pitchFamily="34" charset="0"/>
              </a:rPr>
              <a:t>Lila </a:t>
            </a:r>
            <a:r>
              <a:rPr lang="en-US" sz="1600" b="1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Roig</a:t>
            </a:r>
            <a:endParaRPr lang="en-US" sz="1600" b="1" i="0" u="none" strike="noStrike" kern="1200" cap="none" spc="0" baseline="0" dirty="0">
              <a:solidFill>
                <a:srgbClr val="09194F"/>
              </a:solidFill>
              <a:uFillTx/>
              <a:latin typeface="Abadi Extra Light" panose="020B02040201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39C09-EDCC-E09F-2537-88F27B4E5C8D}"/>
              </a:ext>
            </a:extLst>
          </p:cNvPr>
          <p:cNvSpPr/>
          <p:nvPr/>
        </p:nvSpPr>
        <p:spPr>
          <a:xfrm>
            <a:off x="258188" y="158014"/>
            <a:ext cx="1927860" cy="1143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C245FE-67EF-13B8-065E-A707ED8CDF7B}"/>
              </a:ext>
            </a:extLst>
          </p:cNvPr>
          <p:cNvSpPr/>
          <p:nvPr/>
        </p:nvSpPr>
        <p:spPr>
          <a:xfrm>
            <a:off x="327735" y="158014"/>
            <a:ext cx="5400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FAB2DEA-A857-403C-B958-4F385A96BC30}"/>
              </a:ext>
            </a:extLst>
          </p:cNvPr>
          <p:cNvSpPr/>
          <p:nvPr/>
        </p:nvSpPr>
        <p:spPr>
          <a:xfrm>
            <a:off x="160653" y="89164"/>
            <a:ext cx="252000" cy="252000"/>
          </a:xfrm>
          <a:prstGeom prst="ellipse">
            <a:avLst/>
          </a:prstGeom>
          <a:solidFill>
            <a:srgbClr val="CC5856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90C88DB-57E3-3EF0-DAF1-1026F57D4460}"/>
              </a:ext>
            </a:extLst>
          </p:cNvPr>
          <p:cNvSpPr/>
          <p:nvPr/>
        </p:nvSpPr>
        <p:spPr>
          <a:xfrm>
            <a:off x="788355" y="89164"/>
            <a:ext cx="252000" cy="252000"/>
          </a:xfrm>
          <a:prstGeom prst="ellipse">
            <a:avLst/>
          </a:prstGeom>
          <a:solidFill>
            <a:srgbClr val="00818A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badi Extra Light" panose="020B0204020104020204" pitchFamily="34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6337DB7-D28B-C5B4-C321-39EFD55B610E}"/>
              </a:ext>
            </a:extLst>
          </p:cNvPr>
          <p:cNvSpPr/>
          <p:nvPr/>
        </p:nvSpPr>
        <p:spPr>
          <a:xfrm>
            <a:off x="1416057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EB2F0DC-4882-873B-464D-B06A1489C98D}"/>
              </a:ext>
            </a:extLst>
          </p:cNvPr>
          <p:cNvSpPr/>
          <p:nvPr/>
        </p:nvSpPr>
        <p:spPr>
          <a:xfrm>
            <a:off x="2038221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8" name="Rectangle: Rounded Corners 13">
            <a:extLst>
              <a:ext uri="{FF2B5EF4-FFF2-40B4-BE49-F238E27FC236}">
                <a16:creationId xmlns:a16="http://schemas.microsoft.com/office/drawing/2014/main" id="{C7B820F6-EF3D-2346-30B2-215FD66C882C}"/>
              </a:ext>
            </a:extLst>
          </p:cNvPr>
          <p:cNvSpPr/>
          <p:nvPr/>
        </p:nvSpPr>
        <p:spPr>
          <a:xfrm>
            <a:off x="3499432" y="709537"/>
            <a:ext cx="5193136" cy="626583"/>
          </a:xfrm>
          <a:prstGeom prst="roundRect">
            <a:avLst/>
          </a:prstGeom>
          <a:noFill/>
          <a:ln w="19050">
            <a:solidFill>
              <a:srgbClr val="00818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rgbClr val="000000"/>
              </a:solidFill>
              <a:latin typeface="Abadi Extra Light" panose="020B0204020104020204" pitchFamily="34" charset="0"/>
              <a:cs typeface="Calibri"/>
            </a:endParaRPr>
          </a:p>
        </p:txBody>
      </p:sp>
      <p:sp>
        <p:nvSpPr>
          <p:cNvPr id="21" name="CustomShape 2">
            <a:extLst>
              <a:ext uri="{FF2B5EF4-FFF2-40B4-BE49-F238E27FC236}">
                <a16:creationId xmlns:a16="http://schemas.microsoft.com/office/drawing/2014/main" id="{8F32EBB6-2C0F-9128-D6F1-BFAF25833EB6}"/>
              </a:ext>
            </a:extLst>
          </p:cNvPr>
          <p:cNvSpPr/>
          <p:nvPr/>
        </p:nvSpPr>
        <p:spPr>
          <a:xfrm>
            <a:off x="3499432" y="658354"/>
            <a:ext cx="5193136" cy="728948"/>
          </a:xfrm>
          <a:prstGeom prst="roundRect">
            <a:avLst>
              <a:gd name="adj" fmla="val 16667"/>
            </a:avLst>
          </a:prstGeom>
          <a:noFill/>
          <a:ln w="284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b="1" strike="noStrike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Cambria Math"/>
              </a:rPr>
              <a:t>Principe général de l’algorithme du Transfert de style</a:t>
            </a:r>
            <a:endParaRPr lang="en-US" sz="2400" b="0" strike="noStrike" spc="-1" dirty="0">
              <a:latin typeface="Abadi Extra Light" panose="020B0204020104020204" pitchFamily="34" charset="0"/>
              <a:ea typeface="Cambria Math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4A7843F-F366-3C06-1E21-F6F5E2EF8140}"/>
              </a:ext>
            </a:extLst>
          </p:cNvPr>
          <p:cNvSpPr txBox="1"/>
          <p:nvPr/>
        </p:nvSpPr>
        <p:spPr>
          <a:xfrm>
            <a:off x="11822227" y="6466207"/>
            <a:ext cx="51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badi Extra Light" panose="020B0204020104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63547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23">
            <a:extLst>
              <a:ext uri="{FF2B5EF4-FFF2-40B4-BE49-F238E27FC236}">
                <a16:creationId xmlns:a16="http://schemas.microsoft.com/office/drawing/2014/main" id="{A1114B78-A523-8E13-FF4F-D7A482374A05}"/>
              </a:ext>
            </a:extLst>
          </p:cNvPr>
          <p:cNvSpPr/>
          <p:nvPr/>
        </p:nvSpPr>
        <p:spPr>
          <a:xfrm>
            <a:off x="158284" y="757272"/>
            <a:ext cx="4165848" cy="565101"/>
          </a:xfrm>
          <a:prstGeom prst="roundRect">
            <a:avLst>
              <a:gd name="adj" fmla="val 48889"/>
            </a:avLst>
          </a:prstGeom>
          <a:solidFill>
            <a:srgbClr val="00818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1) </a:t>
            </a:r>
            <a:r>
              <a:rPr lang="en-US" sz="2000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Extraction</a:t>
            </a:r>
            <a:r>
              <a:rPr lang="en-US" sz="2000" b="1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du</a:t>
            </a:r>
            <a:r>
              <a:rPr lang="en-US" sz="2000" b="1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contenu</a:t>
            </a:r>
            <a:r>
              <a:rPr lang="en-US" sz="2000" b="1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de </a:t>
            </a:r>
            <a:r>
              <a:rPr lang="en-US" sz="2000" dirty="0" err="1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l’image</a:t>
            </a:r>
            <a:endParaRPr lang="en-US" sz="2000" dirty="0">
              <a:latin typeface="Abadi Extra Light" panose="020B0204020104020204" pitchFamily="34" charset="0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82F5A3DF-3F6A-FB63-5232-F2B39BB578C1}"/>
              </a:ext>
            </a:extLst>
          </p:cNvPr>
          <p:cNvSpPr txBox="1"/>
          <p:nvPr/>
        </p:nvSpPr>
        <p:spPr>
          <a:xfrm>
            <a:off x="4494759" y="717477"/>
            <a:ext cx="728522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badi Extra Light" panose="020B0204020104020204" pitchFamily="34" charset="0"/>
                <a:cs typeface="Calibri"/>
              </a:rPr>
              <a:t>Couches de </a:t>
            </a:r>
            <a:r>
              <a:rPr lang="fr-FR" b="1" dirty="0">
                <a:solidFill>
                  <a:srgbClr val="00818A"/>
                </a:solidFill>
                <a:latin typeface="Abadi Extra Light" panose="020B0204020104020204" pitchFamily="34" charset="0"/>
                <a:cs typeface="Calibri"/>
              </a:rPr>
              <a:t>bas</a:t>
            </a:r>
            <a:r>
              <a:rPr lang="fr-FR" dirty="0">
                <a:latin typeface="Abadi Extra Light" panose="020B0204020104020204" pitchFamily="34" charset="0"/>
                <a:cs typeface="Calibri"/>
              </a:rPr>
              <a:t> </a:t>
            </a:r>
            <a:r>
              <a:rPr lang="fr-FR" b="1" dirty="0">
                <a:solidFill>
                  <a:srgbClr val="00818A"/>
                </a:solidFill>
                <a:latin typeface="Abadi Extra Light" panose="020B0204020104020204" pitchFamily="34" charset="0"/>
                <a:cs typeface="Calibri"/>
              </a:rPr>
              <a:t>niveau</a:t>
            </a:r>
            <a:r>
              <a:rPr lang="fr-FR" dirty="0">
                <a:latin typeface="Abadi Extra Light" panose="020B0204020104020204" pitchFamily="34" charset="0"/>
                <a:cs typeface="Calibri"/>
              </a:rPr>
              <a:t> </a:t>
            </a:r>
            <a:r>
              <a:rPr lang="fr-FR" dirty="0">
                <a:latin typeface="Abadi Extra Light" panose="020B0204020104020204" pitchFamily="34" charset="0"/>
                <a:ea typeface="Cambria Math" panose="02040503050406030204" pitchFamily="18" charset="0"/>
                <a:cs typeface="Calibri"/>
              </a:rPr>
              <a:t>→</a:t>
            </a:r>
            <a:r>
              <a:rPr lang="fr-FR" dirty="0">
                <a:latin typeface="Abadi Extra Light" panose="020B0204020104020204" pitchFamily="34" charset="0"/>
                <a:cs typeface="Calibri"/>
              </a:rPr>
              <a:t> valeurs exactes des </a:t>
            </a:r>
            <a:r>
              <a:rPr lang="fr-FR" b="1" dirty="0">
                <a:solidFill>
                  <a:srgbClr val="00818A"/>
                </a:solidFill>
                <a:latin typeface="Abadi Extra Light" panose="020B0204020104020204" pitchFamily="34" charset="0"/>
                <a:cs typeface="Calibri"/>
              </a:rPr>
              <a:t>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badi Extra Light" panose="020B0204020104020204" pitchFamily="34" charset="0"/>
                <a:cs typeface="Calibri"/>
              </a:rPr>
              <a:t>Couches de </a:t>
            </a:r>
            <a:r>
              <a:rPr lang="fr-FR" b="1" dirty="0">
                <a:solidFill>
                  <a:srgbClr val="00818A"/>
                </a:solidFill>
                <a:latin typeface="Abadi Extra Light" panose="020B0204020104020204" pitchFamily="34" charset="0"/>
                <a:cs typeface="Calibri"/>
              </a:rPr>
              <a:t>haut</a:t>
            </a:r>
            <a:r>
              <a:rPr lang="fr-FR" dirty="0">
                <a:latin typeface="Abadi Extra Light" panose="020B0204020104020204" pitchFamily="34" charset="0"/>
                <a:cs typeface="Calibri"/>
              </a:rPr>
              <a:t> </a:t>
            </a:r>
            <a:r>
              <a:rPr lang="fr-FR" b="1" dirty="0">
                <a:solidFill>
                  <a:srgbClr val="00818A"/>
                </a:solidFill>
                <a:latin typeface="Abadi Extra Light" panose="020B0204020104020204" pitchFamily="34" charset="0"/>
                <a:cs typeface="Calibri"/>
              </a:rPr>
              <a:t>niveau</a:t>
            </a:r>
            <a:r>
              <a:rPr lang="fr-FR" dirty="0">
                <a:latin typeface="Abadi Extra Light" panose="020B0204020104020204" pitchFamily="34" charset="0"/>
                <a:cs typeface="Calibri"/>
              </a:rPr>
              <a:t> </a:t>
            </a:r>
            <a:r>
              <a:rPr lang="fr-FR" dirty="0">
                <a:latin typeface="Abadi Extra Light" panose="020B0204020104020204" pitchFamily="34" charset="0"/>
                <a:ea typeface="Cambria Math" panose="02040503050406030204" pitchFamily="18" charset="0"/>
                <a:cs typeface="Calibri"/>
              </a:rPr>
              <a:t>→  </a:t>
            </a:r>
            <a:r>
              <a:rPr lang="fr-FR" dirty="0">
                <a:latin typeface="Abadi Extra Light" panose="020B0204020104020204" pitchFamily="34" charset="0"/>
                <a:cs typeface="Calibri"/>
              </a:rPr>
              <a:t>détecte les </a:t>
            </a:r>
            <a:r>
              <a:rPr lang="fr-FR" b="1" dirty="0">
                <a:solidFill>
                  <a:srgbClr val="00818A"/>
                </a:solidFill>
                <a:latin typeface="Abadi Extra Light" panose="020B0204020104020204" pitchFamily="34" charset="0"/>
                <a:cs typeface="Calibri"/>
              </a:rPr>
              <a:t>objets</a:t>
            </a:r>
            <a:r>
              <a:rPr lang="fr-FR" dirty="0">
                <a:latin typeface="Abadi Extra Light" panose="020B0204020104020204" pitchFamily="34" charset="0"/>
                <a:cs typeface="Calibri"/>
              </a:rPr>
              <a:t> et leur arrangement dans la l’espace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34E66ED-BA50-EDF4-F0D3-681858A9532B}"/>
              </a:ext>
            </a:extLst>
          </p:cNvPr>
          <p:cNvGrpSpPr/>
          <p:nvPr/>
        </p:nvGrpSpPr>
        <p:grpSpPr>
          <a:xfrm>
            <a:off x="1225679" y="3012692"/>
            <a:ext cx="863324" cy="736792"/>
            <a:chOff x="877455" y="2427432"/>
            <a:chExt cx="786245" cy="7920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6CFC08-D1DE-D5B8-E7F4-107CB00A44D4}"/>
                </a:ext>
              </a:extLst>
            </p:cNvPr>
            <p:cNvSpPr/>
            <p:nvPr/>
          </p:nvSpPr>
          <p:spPr>
            <a:xfrm>
              <a:off x="1106055" y="2427432"/>
              <a:ext cx="557645" cy="5888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badi Extra Light" panose="020B0204020104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74A008-D5E7-337D-754C-73D987B14C3B}"/>
                </a:ext>
              </a:extLst>
            </p:cNvPr>
            <p:cNvSpPr/>
            <p:nvPr/>
          </p:nvSpPr>
          <p:spPr>
            <a:xfrm>
              <a:off x="991755" y="2529032"/>
              <a:ext cx="557645" cy="5888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badi Extra Light" panose="020B0204020104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5705AC-BB2D-6FE3-2AA1-E7110FA106A0}"/>
                </a:ext>
              </a:extLst>
            </p:cNvPr>
            <p:cNvSpPr/>
            <p:nvPr/>
          </p:nvSpPr>
          <p:spPr>
            <a:xfrm>
              <a:off x="877455" y="2630632"/>
              <a:ext cx="557645" cy="5888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badi Extra Light" panose="020B0204020104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EA434A0-2879-F2E0-A347-BB77A3CC84D9}"/>
                  </a:ext>
                </a:extLst>
              </p:cNvPr>
              <p:cNvSpPr txBox="1"/>
              <p:nvPr/>
            </p:nvSpPr>
            <p:spPr>
              <a:xfrm>
                <a:off x="491937" y="3874179"/>
                <a:ext cx="1952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>
                    <a:latin typeface="Abadi Extra Light" panose="020B0204020104020204" pitchFamily="34" charset="0"/>
                  </a:rPr>
                  <a:t> image bruit blanc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fr-FR" sz="16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EA434A0-2879-F2E0-A347-BB77A3CC8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7" y="3874179"/>
                <a:ext cx="1952791" cy="338554"/>
              </a:xfrm>
              <a:prstGeom prst="rect">
                <a:avLst/>
              </a:prstGeom>
              <a:blipFill>
                <a:blip r:embed="rId40"/>
                <a:stretch>
                  <a:fillRect t="-12727" r="-8125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e 20">
            <a:extLst>
              <a:ext uri="{FF2B5EF4-FFF2-40B4-BE49-F238E27FC236}">
                <a16:creationId xmlns:a16="http://schemas.microsoft.com/office/drawing/2014/main" id="{AD83EC44-08EB-02CA-FD33-EE17463B5D0F}"/>
              </a:ext>
            </a:extLst>
          </p:cNvPr>
          <p:cNvGrpSpPr/>
          <p:nvPr/>
        </p:nvGrpSpPr>
        <p:grpSpPr>
          <a:xfrm>
            <a:off x="1366777" y="1761786"/>
            <a:ext cx="863324" cy="736792"/>
            <a:chOff x="877455" y="2427432"/>
            <a:chExt cx="786245" cy="79201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7FFBD6D-6628-E2AA-7F0B-C6F5A32FD9FA}"/>
                </a:ext>
              </a:extLst>
            </p:cNvPr>
            <p:cNvSpPr/>
            <p:nvPr/>
          </p:nvSpPr>
          <p:spPr>
            <a:xfrm>
              <a:off x="1106055" y="2427432"/>
              <a:ext cx="557645" cy="5888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badi Extra Light" panose="020B0204020104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4F027A-FADB-E9F4-5782-3A876825FB1F}"/>
                </a:ext>
              </a:extLst>
            </p:cNvPr>
            <p:cNvSpPr/>
            <p:nvPr/>
          </p:nvSpPr>
          <p:spPr>
            <a:xfrm>
              <a:off x="991755" y="2529032"/>
              <a:ext cx="557645" cy="5888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badi Extra Light" panose="020B0204020104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9595D0-ED28-B040-AE64-03E15F40B559}"/>
                </a:ext>
              </a:extLst>
            </p:cNvPr>
            <p:cNvSpPr/>
            <p:nvPr/>
          </p:nvSpPr>
          <p:spPr>
            <a:xfrm>
              <a:off x="877455" y="2630632"/>
              <a:ext cx="557645" cy="5888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Abadi Extra Light" panose="020B0204020104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46F7F0BE-8B08-C602-F65C-021D71904DBC}"/>
                  </a:ext>
                </a:extLst>
              </p:cNvPr>
              <p:cNvSpPr txBox="1"/>
              <p:nvPr/>
            </p:nvSpPr>
            <p:spPr>
              <a:xfrm>
                <a:off x="863608" y="2496958"/>
                <a:ext cx="16724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>
                    <a:latin typeface="Abadi Extra Light" panose="020B0204020104020204" pitchFamily="34" charset="0"/>
                  </a:rPr>
                  <a:t> photographie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fr-FR" sz="16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46F7F0BE-8B08-C602-F65C-021D71904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8" y="2496958"/>
                <a:ext cx="1672450" cy="338554"/>
              </a:xfrm>
              <a:prstGeom prst="rect">
                <a:avLst/>
              </a:prstGeom>
              <a:blipFill>
                <a:blip r:embed="rId41"/>
                <a:stretch>
                  <a:fillRect t="-12727" r="-8759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CFE9F1E-4616-8E90-4CFC-8044632663D7}"/>
              </a:ext>
            </a:extLst>
          </p:cNvPr>
          <p:cNvSpPr/>
          <p:nvPr/>
        </p:nvSpPr>
        <p:spPr>
          <a:xfrm>
            <a:off x="2502284" y="2334611"/>
            <a:ext cx="4867121" cy="664371"/>
          </a:xfrm>
          <a:prstGeom prst="roundRect">
            <a:avLst>
              <a:gd name="adj" fmla="val 9888"/>
            </a:avLst>
          </a:prstGeom>
          <a:solidFill>
            <a:schemeClr val="accent4">
              <a:lumMod val="20000"/>
              <a:lumOff val="80000"/>
              <a:alpha val="30000"/>
            </a:schemeClr>
          </a:solidFill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badi Extra Light" panose="020B0204020104020204" pitchFamily="34" charset="0"/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D8EB3F1-B32C-B27D-5A86-BE46BC72FD0A}"/>
              </a:ext>
            </a:extLst>
          </p:cNvPr>
          <p:cNvSpPr/>
          <p:nvPr/>
        </p:nvSpPr>
        <p:spPr>
          <a:xfrm>
            <a:off x="2774467" y="2499698"/>
            <a:ext cx="516500" cy="290280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200">
              <a:latin typeface="Abadi Extra Light" panose="020B0204020104020204" pitchFamily="34" charset="0"/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F3D62760-AF82-ACBA-5D4C-6D7B3E2BB372}"/>
              </a:ext>
            </a:extLst>
          </p:cNvPr>
          <p:cNvSpPr/>
          <p:nvPr/>
        </p:nvSpPr>
        <p:spPr>
          <a:xfrm>
            <a:off x="3534132" y="2501728"/>
            <a:ext cx="516500" cy="290307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200">
              <a:latin typeface="Abadi Extra Light" panose="020B0204020104020204" pitchFamily="34" charset="0"/>
            </a:endParaRP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B6F69EBC-AFB8-DBE5-09BE-CE09BD2EF001}"/>
              </a:ext>
            </a:extLst>
          </p:cNvPr>
          <p:cNvGrpSpPr/>
          <p:nvPr/>
        </p:nvGrpSpPr>
        <p:grpSpPr>
          <a:xfrm>
            <a:off x="4300045" y="2501728"/>
            <a:ext cx="1084404" cy="290494"/>
            <a:chOff x="-9468" y="-162"/>
            <a:chExt cx="3324168" cy="314487"/>
          </a:xfrm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7BC6A16E-4A44-DBBC-2AF6-CF6C379FC687}"/>
                </a:ext>
              </a:extLst>
            </p:cNvPr>
            <p:cNvSpPr/>
            <p:nvPr/>
          </p:nvSpPr>
          <p:spPr>
            <a:xfrm>
              <a:off x="0" y="0"/>
              <a:ext cx="3314700" cy="314325"/>
            </a:xfrm>
            <a:prstGeom prst="round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200">
                <a:latin typeface="Abadi Extra Light" panose="020B02040201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 de texte 2 1">
                  <a:extLst>
                    <a:ext uri="{FF2B5EF4-FFF2-40B4-BE49-F238E27FC236}">
                      <a16:creationId xmlns:a16="http://schemas.microsoft.com/office/drawing/2014/main" id="{233B0DA1-695F-90D7-969A-B3DEE72C1D1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9468" y="-162"/>
                  <a:ext cx="33147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1600" b="1" dirty="0">
                      <a:latin typeface="Abadi Extra Light" panose="020B020402010402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Couche </a:t>
                  </a:r>
                  <a14:m>
                    <m:oMath xmlns:m="http://schemas.openxmlformats.org/officeDocument/2006/math">
                      <m:r>
                        <a:rPr lang="fr-FR" sz="1600" b="1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𝒍</m:t>
                      </m:r>
                    </m:oMath>
                  </a14:m>
                  <a:endParaRPr lang="fr-FR" sz="1600" dirty="0">
                    <a:effectLst/>
                    <a:latin typeface="Abadi Extra Light" panose="020B0204020104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Zone de texte 2 1">
                  <a:extLst>
                    <a:ext uri="{FF2B5EF4-FFF2-40B4-BE49-F238E27FC236}">
                      <a16:creationId xmlns:a16="http://schemas.microsoft.com/office/drawing/2014/main" id="{233B0DA1-695F-90D7-969A-B3DEE72C1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9468" y="-162"/>
                  <a:ext cx="3314700" cy="314325"/>
                </a:xfrm>
                <a:prstGeom prst="rect">
                  <a:avLst/>
                </a:prstGeom>
                <a:blipFill>
                  <a:blip r:embed="rId42"/>
                  <a:stretch>
                    <a:fillRect t="-6250" b="-4166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68CBF3C3-D36F-311C-EDB3-ED6B0602B47C}"/>
              </a:ext>
            </a:extLst>
          </p:cNvPr>
          <p:cNvSpPr/>
          <p:nvPr/>
        </p:nvSpPr>
        <p:spPr>
          <a:xfrm>
            <a:off x="5642649" y="2502720"/>
            <a:ext cx="516500" cy="290179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200">
              <a:latin typeface="Abadi Extra Light" panose="020B0204020104020204" pitchFamily="34" charset="0"/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33250B62-13FC-ECA9-D873-02D81740334C}"/>
              </a:ext>
            </a:extLst>
          </p:cNvPr>
          <p:cNvSpPr/>
          <p:nvPr/>
        </p:nvSpPr>
        <p:spPr>
          <a:xfrm>
            <a:off x="6415556" y="2505185"/>
            <a:ext cx="516500" cy="290347"/>
          </a:xfrm>
          <a:prstGeom prst="roundRect">
            <a:avLst/>
          </a:prstGeom>
          <a:solidFill>
            <a:srgbClr val="FF0066">
              <a:alpha val="20000"/>
            </a:srgbClr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200">
              <a:latin typeface="Abadi Extra Light" panose="020B0204020104020204" pitchFamily="34" charset="0"/>
            </a:endParaRP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7310D559-0534-25E5-9BC6-58657E125241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4050632" y="2646882"/>
            <a:ext cx="249413" cy="18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1BC176B-7601-D072-3EAA-B5F2F4BDBE8B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3290967" y="2644838"/>
            <a:ext cx="243165" cy="2044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B954ACB8-C9FF-6D7F-68DA-A9D166EEE7E3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5381360" y="2646900"/>
            <a:ext cx="261289" cy="91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BC0E52B9-84F9-6F61-DE7B-3D0997D50942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6159149" y="2647810"/>
            <a:ext cx="256407" cy="254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0433525-94E4-95E3-0D5B-34FBDF19BBA0}"/>
              </a:ext>
            </a:extLst>
          </p:cNvPr>
          <p:cNvSpPr/>
          <p:nvPr/>
        </p:nvSpPr>
        <p:spPr>
          <a:xfrm>
            <a:off x="2536060" y="3185737"/>
            <a:ext cx="4594912" cy="925916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200">
              <a:latin typeface="Abadi Extra Light" panose="020B0204020104020204" pitchFamily="34" charset="0"/>
            </a:endParaRP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78A63CC2-B6D3-BD8B-D869-18578B3F5054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932056" y="2647050"/>
            <a:ext cx="311536" cy="330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6C249AD-8EE0-E6E1-F847-FF02915550D2}"/>
                  </a:ext>
                </a:extLst>
              </p:cNvPr>
              <p:cNvSpPr/>
              <p:nvPr/>
            </p:nvSpPr>
            <p:spPr>
              <a:xfrm>
                <a:off x="4579355" y="5568010"/>
                <a:ext cx="664253" cy="572062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6C249AD-8EE0-E6E1-F847-FF0291555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355" y="5568010"/>
                <a:ext cx="664253" cy="572062"/>
              </a:xfrm>
              <a:prstGeom prst="rect">
                <a:avLst/>
              </a:prstGeom>
              <a:blipFill>
                <a:blip r:embed="rId43"/>
                <a:stretch>
                  <a:fillRect r="-450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3D983280-2404-08A3-DA31-FCE8414F1E43}"/>
                  </a:ext>
                </a:extLst>
              </p:cNvPr>
              <p:cNvSpPr txBox="1"/>
              <p:nvPr/>
            </p:nvSpPr>
            <p:spPr>
              <a:xfrm>
                <a:off x="4996435" y="3181267"/>
                <a:ext cx="2134536" cy="835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1600" dirty="0">
                  <a:latin typeface="Abadi Extra Light" panose="020B0204020104020204" pitchFamily="34" charset="0"/>
                </a:endParaRPr>
              </a:p>
              <a:p>
                <a:pPr algn="ctr"/>
                <a:r>
                  <a:rPr lang="fr-FR" sz="1600" dirty="0">
                    <a:latin typeface="Abadi Extra Light" panose="020B0204020104020204" pitchFamily="34" charset="0"/>
                  </a:rPr>
                  <a:t>matrice des feature </a:t>
                </a:r>
                <a:r>
                  <a:rPr lang="fr-FR" sz="1600" dirty="0" err="1">
                    <a:latin typeface="Abadi Extra Light" panose="020B0204020104020204" pitchFamily="34" charset="0"/>
                  </a:rPr>
                  <a:t>maps</a:t>
                </a:r>
                <a:r>
                  <a:rPr lang="fr-FR" sz="1600" dirty="0">
                    <a:latin typeface="Abadi Extra Light" panose="020B0204020104020204" pitchFamily="34" charset="0"/>
                  </a:rPr>
                  <a:t> de l’image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fr-FR" sz="1600" i="1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3D983280-2404-08A3-DA31-FCE8414F1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435" y="3181267"/>
                <a:ext cx="2134536" cy="835422"/>
              </a:xfrm>
              <a:prstGeom prst="rect">
                <a:avLst/>
              </a:prstGeom>
              <a:blipFill>
                <a:blip r:embed="rId44"/>
                <a:stretch>
                  <a:fillRect r="-286" b="-80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52FBC4E5-E321-8D2F-C453-7006CE37A06D}"/>
                  </a:ext>
                </a:extLst>
              </p:cNvPr>
              <p:cNvSpPr txBox="1"/>
              <p:nvPr/>
            </p:nvSpPr>
            <p:spPr>
              <a:xfrm>
                <a:off x="2588818" y="3181267"/>
                <a:ext cx="2289152" cy="835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1600" b="0" dirty="0">
                  <a:latin typeface="Abadi Extra Light" panose="020B0204020104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fr-FR" sz="1600" dirty="0">
                    <a:latin typeface="Abadi Extra Light" panose="020B0204020104020204" pitchFamily="34" charset="0"/>
                  </a:rPr>
                  <a:t>matrice des feature </a:t>
                </a:r>
                <a:r>
                  <a:rPr lang="fr-FR" sz="1600" dirty="0" err="1">
                    <a:latin typeface="Abadi Extra Light" panose="020B0204020104020204" pitchFamily="34" charset="0"/>
                  </a:rPr>
                  <a:t>maps</a:t>
                </a:r>
                <a:r>
                  <a:rPr lang="fr-FR" sz="1600" dirty="0">
                    <a:latin typeface="Abadi Extra Light" panose="020B0204020104020204" pitchFamily="34" charset="0"/>
                  </a:rPr>
                  <a:t> de la photographie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fr-FR" sz="1600" i="1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52FBC4E5-E321-8D2F-C453-7006CE37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818" y="3181267"/>
                <a:ext cx="2289152" cy="835422"/>
              </a:xfrm>
              <a:prstGeom prst="rect">
                <a:avLst/>
              </a:prstGeom>
              <a:blipFill>
                <a:blip r:embed="rId45"/>
                <a:stretch>
                  <a:fillRect r="-1333" b="-80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69C1E56B-2323-277B-B0F8-3BC02991F8EF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2230101" y="2035667"/>
            <a:ext cx="544366" cy="609171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8236549E-FE0C-786D-3878-929FFB5C4D4E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 flipV="1">
            <a:off x="2089003" y="2644838"/>
            <a:ext cx="685464" cy="641735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059BF4AC-B4D5-CE4C-0821-9E6C6EEA2ADA}"/>
              </a:ext>
            </a:extLst>
          </p:cNvPr>
          <p:cNvCxnSpPr>
            <a:cxnSpLocks/>
            <a:stCxn id="34" idx="2"/>
            <a:endCxn id="57" idx="0"/>
          </p:cNvCxnSpPr>
          <p:nvPr/>
        </p:nvCxnSpPr>
        <p:spPr>
          <a:xfrm flipH="1">
            <a:off x="3733394" y="2792072"/>
            <a:ext cx="1107309" cy="389195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2997ABCE-845F-2C3D-9662-F0C4DBFC0933}"/>
              </a:ext>
            </a:extLst>
          </p:cNvPr>
          <p:cNvCxnSpPr>
            <a:cxnSpLocks/>
            <a:stCxn id="56" idx="2"/>
            <a:endCxn id="62" idx="0"/>
          </p:cNvCxnSpPr>
          <p:nvPr/>
        </p:nvCxnSpPr>
        <p:spPr>
          <a:xfrm flipH="1">
            <a:off x="4911482" y="4016689"/>
            <a:ext cx="1152221" cy="667026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B9D99195-5AB1-A214-87B5-7FF9B5CAFECA}"/>
                  </a:ext>
                </a:extLst>
              </p:cNvPr>
              <p:cNvSpPr txBox="1"/>
              <p:nvPr/>
            </p:nvSpPr>
            <p:spPr>
              <a:xfrm>
                <a:off x="2833985" y="4683715"/>
                <a:ext cx="4154994" cy="609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latin typeface="Abadi Extra Light" panose="020B0204020104020204" pitchFamily="34" charset="0"/>
                  </a:rPr>
                  <a:t>Descente de Gradient </a:t>
                </a:r>
              </a:p>
              <a:p>
                <a:pPr algn="ctr"/>
                <a:r>
                  <a:rPr lang="fr-FR" sz="1600" dirty="0">
                    <a:latin typeface="Abadi Extra Light" panose="020B0204020104020204" pitchFamily="34" charset="0"/>
                  </a:rPr>
                  <a:t>pour minimiser la fonction perte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𝒄𝒐𝒏𝒕𝒆𝒏𝒕</m:t>
                        </m:r>
                      </m:sub>
                    </m:sSub>
                  </m:oMath>
                </a14:m>
                <a:r>
                  <a:rPr lang="fr-FR" sz="1600" dirty="0">
                    <a:latin typeface="Abadi Extra Light" panose="020B02040201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B9D99195-5AB1-A214-87B5-7FF9B5CA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85" y="4683715"/>
                <a:ext cx="4154994" cy="609206"/>
              </a:xfrm>
              <a:prstGeom prst="rect">
                <a:avLst/>
              </a:prstGeom>
              <a:blipFill>
                <a:blip r:embed="rId46"/>
                <a:stretch>
                  <a:fillRect t="-3000" b="-1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49CBE0DD-69B4-916F-0690-C6E4E1454B8A}"/>
              </a:ext>
            </a:extLst>
          </p:cNvPr>
          <p:cNvCxnSpPr>
            <a:cxnSpLocks/>
            <a:stCxn id="57" idx="2"/>
            <a:endCxn id="62" idx="0"/>
          </p:cNvCxnSpPr>
          <p:nvPr/>
        </p:nvCxnSpPr>
        <p:spPr>
          <a:xfrm>
            <a:off x="3733394" y="4016689"/>
            <a:ext cx="1178088" cy="667026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EBE97A8D-D8D5-E93A-4519-7B6F05AE0875}"/>
              </a:ext>
            </a:extLst>
          </p:cNvPr>
          <p:cNvCxnSpPr>
            <a:cxnSpLocks/>
            <a:stCxn id="34" idx="2"/>
            <a:endCxn id="56" idx="0"/>
          </p:cNvCxnSpPr>
          <p:nvPr/>
        </p:nvCxnSpPr>
        <p:spPr>
          <a:xfrm>
            <a:off x="4840703" y="2792072"/>
            <a:ext cx="1223000" cy="389195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5F613986-75CD-570E-E980-B59B0BAB86E4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4911482" y="5230775"/>
            <a:ext cx="0" cy="337235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E36F646E-B00B-9457-AED2-93ABF02A0257}"/>
                  </a:ext>
                </a:extLst>
              </p:cNvPr>
              <p:cNvSpPr txBox="1"/>
              <p:nvPr/>
            </p:nvSpPr>
            <p:spPr>
              <a:xfrm>
                <a:off x="3412549" y="6114932"/>
                <a:ext cx="3087725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u="sng" dirty="0">
                    <a:latin typeface="Abadi Extra Light" panose="020B0204020104020204" pitchFamily="34" charset="0"/>
                  </a:rPr>
                  <a:t>But</a:t>
                </a:r>
                <a:r>
                  <a:rPr lang="fr-FR" sz="1600" dirty="0">
                    <a:latin typeface="Abadi Extra Light" panose="020B0204020104020204" pitchFamily="34" charset="0"/>
                  </a:rPr>
                  <a:t> : transformer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fr-FR" sz="1600" dirty="0">
                    <a:latin typeface="Abadi Extra Light" panose="020B0204020104020204" pitchFamily="34" charset="0"/>
                  </a:rPr>
                  <a:t> tel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fr-FR" sz="1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fr-F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fr-FR" sz="16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E36F646E-B00B-9457-AED2-93ABF02A0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549" y="6114932"/>
                <a:ext cx="3087725" cy="342979"/>
              </a:xfrm>
              <a:prstGeom prst="rect">
                <a:avLst/>
              </a:prstGeom>
              <a:blipFill>
                <a:blip r:embed="rId47"/>
                <a:stretch>
                  <a:fillRect t="-10714" b="-232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2" name="Groupe 291">
            <a:extLst>
              <a:ext uri="{FF2B5EF4-FFF2-40B4-BE49-F238E27FC236}">
                <a16:creationId xmlns:a16="http://schemas.microsoft.com/office/drawing/2014/main" id="{113B2914-2169-E8AF-9BCF-DEE1CEBE6AC3}"/>
              </a:ext>
            </a:extLst>
          </p:cNvPr>
          <p:cNvGrpSpPr/>
          <p:nvPr/>
        </p:nvGrpSpPr>
        <p:grpSpPr>
          <a:xfrm>
            <a:off x="7519027" y="4787754"/>
            <a:ext cx="4260959" cy="805959"/>
            <a:chOff x="7065696" y="4759025"/>
            <a:chExt cx="4260959" cy="805959"/>
          </a:xfrm>
        </p:grpSpPr>
        <p:sp>
          <p:nvSpPr>
            <p:cNvPr id="291" name="Rectangle: Rounded Corners 23">
              <a:extLst>
                <a:ext uri="{FF2B5EF4-FFF2-40B4-BE49-F238E27FC236}">
                  <a16:creationId xmlns:a16="http://schemas.microsoft.com/office/drawing/2014/main" id="{E37B5D59-4B0D-CCBD-04BF-CB6F610966DB}"/>
                </a:ext>
              </a:extLst>
            </p:cNvPr>
            <p:cNvSpPr/>
            <p:nvPr/>
          </p:nvSpPr>
          <p:spPr>
            <a:xfrm>
              <a:off x="7065696" y="4759025"/>
              <a:ext cx="4260959" cy="805959"/>
            </a:xfrm>
            <a:prstGeom prst="roundRect">
              <a:avLst>
                <a:gd name="adj" fmla="val 0"/>
              </a:avLst>
            </a:prstGeom>
            <a:solidFill>
              <a:srgbClr val="00818A">
                <a:alpha val="40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Abadi Extra Light" panose="020B0204020104020204" pitchFamily="34" charset="0"/>
              </a:endParaRPr>
            </a:p>
          </p:txBody>
        </p:sp>
        <p:grpSp>
          <p:nvGrpSpPr>
            <p:cNvPr id="251" name="Groupe 250" descr="\documentclass{article}&#10;\usepackage{amsmath}&#10;\pagestyle{empty}&#10;\begin{document}&#10;&#10;$&#10;\mathcal{L}_{content} (\vec{p},\vec{x},l) = \frac{1}{2} \sum_{i,k} (F_{ik}^l - P_{ik}^l)^2&#10;$&#10;&#10;\end{document}" title="IguanaTex Vector Display">
              <a:extLst>
                <a:ext uri="{FF2B5EF4-FFF2-40B4-BE49-F238E27FC236}">
                  <a16:creationId xmlns:a16="http://schemas.microsoft.com/office/drawing/2014/main" id="{457AA0AB-18E4-361F-02DC-BF06BC8A74CB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7198505" y="4988318"/>
              <a:ext cx="4020347" cy="321060"/>
              <a:chOff x="9252173" y="6336890"/>
              <a:chExt cx="4020347" cy="321060"/>
            </a:xfrm>
          </p:grpSpPr>
          <p:sp>
            <p:nvSpPr>
              <p:cNvPr id="214" name="Forme libre : forme 213">
                <a:extLst>
                  <a:ext uri="{FF2B5EF4-FFF2-40B4-BE49-F238E27FC236}">
                    <a16:creationId xmlns:a16="http://schemas.microsoft.com/office/drawing/2014/main" id="{EAFA30CF-5B28-7AC8-335F-E40F7DF73E30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9252173" y="6374994"/>
                <a:ext cx="157903" cy="180430"/>
              </a:xfrm>
              <a:custGeom>
                <a:avLst/>
                <a:gdLst>
                  <a:gd name="connsiteX0" fmla="*/ 37781 w 157903"/>
                  <a:gd name="connsiteY0" fmla="*/ 151952 h 180430"/>
                  <a:gd name="connsiteX1" fmla="*/ 59038 w 157903"/>
                  <a:gd name="connsiteY1" fmla="*/ 102067 h 180430"/>
                  <a:gd name="connsiteX2" fmla="*/ 93199 w 157903"/>
                  <a:gd name="connsiteY2" fmla="*/ 20910 h 180430"/>
                  <a:gd name="connsiteX3" fmla="*/ 106358 w 157903"/>
                  <a:gd name="connsiteY3" fmla="*/ 15450 h 180430"/>
                  <a:gd name="connsiteX4" fmla="*/ 124325 w 157903"/>
                  <a:gd name="connsiteY4" fmla="*/ 36050 h 180430"/>
                  <a:gd name="connsiteX5" fmla="*/ 123060 w 157903"/>
                  <a:gd name="connsiteY5" fmla="*/ 45232 h 180430"/>
                  <a:gd name="connsiteX6" fmla="*/ 124831 w 157903"/>
                  <a:gd name="connsiteY6" fmla="*/ 46970 h 180430"/>
                  <a:gd name="connsiteX7" fmla="*/ 142038 w 157903"/>
                  <a:gd name="connsiteY7" fmla="*/ 39772 h 180430"/>
                  <a:gd name="connsiteX8" fmla="*/ 148871 w 157903"/>
                  <a:gd name="connsiteY8" fmla="*/ 23640 h 180430"/>
                  <a:gd name="connsiteX9" fmla="*/ 127614 w 157903"/>
                  <a:gd name="connsiteY9" fmla="*/ 63 h 180430"/>
                  <a:gd name="connsiteX10" fmla="*/ 72449 w 157903"/>
                  <a:gd name="connsiteY10" fmla="*/ 26619 h 180430"/>
                  <a:gd name="connsiteX11" fmla="*/ 35504 w 157903"/>
                  <a:gd name="connsiteY11" fmla="*/ 110257 h 180430"/>
                  <a:gd name="connsiteX12" fmla="*/ 21333 w 157903"/>
                  <a:gd name="connsiteY12" fmla="*/ 149966 h 180430"/>
                  <a:gd name="connsiteX13" fmla="*/ 9440 w 157903"/>
                  <a:gd name="connsiteY13" fmla="*/ 167091 h 180430"/>
                  <a:gd name="connsiteX14" fmla="*/ 77 w 157903"/>
                  <a:gd name="connsiteY14" fmla="*/ 179004 h 180430"/>
                  <a:gd name="connsiteX15" fmla="*/ 2354 w 157903"/>
                  <a:gd name="connsiteY15" fmla="*/ 180493 h 180430"/>
                  <a:gd name="connsiteX16" fmla="*/ 15260 w 157903"/>
                  <a:gd name="connsiteY16" fmla="*/ 175281 h 180430"/>
                  <a:gd name="connsiteX17" fmla="*/ 25888 w 157903"/>
                  <a:gd name="connsiteY17" fmla="*/ 166347 h 180430"/>
                  <a:gd name="connsiteX18" fmla="*/ 63339 w 157903"/>
                  <a:gd name="connsiteY18" fmla="*/ 173296 h 180430"/>
                  <a:gd name="connsiteX19" fmla="*/ 102056 w 157903"/>
                  <a:gd name="connsiteY19" fmla="*/ 180493 h 180430"/>
                  <a:gd name="connsiteX20" fmla="*/ 151401 w 157903"/>
                  <a:gd name="connsiteY20" fmla="*/ 154434 h 180430"/>
                  <a:gd name="connsiteX21" fmla="*/ 157981 w 157903"/>
                  <a:gd name="connsiteY21" fmla="*/ 140783 h 180430"/>
                  <a:gd name="connsiteX22" fmla="*/ 156209 w 157903"/>
                  <a:gd name="connsiteY22" fmla="*/ 139046 h 180430"/>
                  <a:gd name="connsiteX23" fmla="*/ 141785 w 157903"/>
                  <a:gd name="connsiteY23" fmla="*/ 144754 h 180430"/>
                  <a:gd name="connsiteX24" fmla="*/ 132929 w 157903"/>
                  <a:gd name="connsiteY24" fmla="*/ 154682 h 180430"/>
                  <a:gd name="connsiteX25" fmla="*/ 129133 w 157903"/>
                  <a:gd name="connsiteY25" fmla="*/ 162127 h 180430"/>
                  <a:gd name="connsiteX26" fmla="*/ 123060 w 157903"/>
                  <a:gd name="connsiteY26" fmla="*/ 165106 h 180430"/>
                  <a:gd name="connsiteX27" fmla="*/ 81559 w 157903"/>
                  <a:gd name="connsiteY27" fmla="*/ 156915 h 180430"/>
                  <a:gd name="connsiteX28" fmla="*/ 47903 w 157903"/>
                  <a:gd name="connsiteY28" fmla="*/ 150959 h 180430"/>
                  <a:gd name="connsiteX29" fmla="*/ 37781 w 157903"/>
                  <a:gd name="connsiteY29" fmla="*/ 151952 h 18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7903" h="180430">
                    <a:moveTo>
                      <a:pt x="37781" y="151952"/>
                    </a:moveTo>
                    <a:cubicBezTo>
                      <a:pt x="51446" y="131104"/>
                      <a:pt x="55748" y="115220"/>
                      <a:pt x="59038" y="102067"/>
                    </a:cubicBezTo>
                    <a:cubicBezTo>
                      <a:pt x="67894" y="67817"/>
                      <a:pt x="77510" y="38035"/>
                      <a:pt x="93199" y="20910"/>
                    </a:cubicBezTo>
                    <a:cubicBezTo>
                      <a:pt x="96236" y="17684"/>
                      <a:pt x="98261" y="15450"/>
                      <a:pt x="106358" y="15450"/>
                    </a:cubicBezTo>
                    <a:cubicBezTo>
                      <a:pt x="123819" y="15450"/>
                      <a:pt x="124325" y="32575"/>
                      <a:pt x="124325" y="36050"/>
                    </a:cubicBezTo>
                    <a:cubicBezTo>
                      <a:pt x="124325" y="40517"/>
                      <a:pt x="123060" y="43991"/>
                      <a:pt x="123060" y="45232"/>
                    </a:cubicBezTo>
                    <a:cubicBezTo>
                      <a:pt x="123060" y="46970"/>
                      <a:pt x="124578" y="46970"/>
                      <a:pt x="124831" y="46970"/>
                    </a:cubicBezTo>
                    <a:cubicBezTo>
                      <a:pt x="128880" y="46970"/>
                      <a:pt x="135712" y="44240"/>
                      <a:pt x="142038" y="39772"/>
                    </a:cubicBezTo>
                    <a:cubicBezTo>
                      <a:pt x="146593" y="36298"/>
                      <a:pt x="148871" y="33816"/>
                      <a:pt x="148871" y="23640"/>
                    </a:cubicBezTo>
                    <a:cubicBezTo>
                      <a:pt x="148871" y="10238"/>
                      <a:pt x="141785" y="63"/>
                      <a:pt x="127614" y="63"/>
                    </a:cubicBezTo>
                    <a:cubicBezTo>
                      <a:pt x="119517" y="63"/>
                      <a:pt x="97248" y="2048"/>
                      <a:pt x="72449" y="26619"/>
                    </a:cubicBezTo>
                    <a:cubicBezTo>
                      <a:pt x="52205" y="46970"/>
                      <a:pt x="40312" y="91643"/>
                      <a:pt x="35504" y="110257"/>
                    </a:cubicBezTo>
                    <a:cubicBezTo>
                      <a:pt x="30949" y="127382"/>
                      <a:pt x="28925" y="135075"/>
                      <a:pt x="21333" y="149966"/>
                    </a:cubicBezTo>
                    <a:cubicBezTo>
                      <a:pt x="19562" y="152945"/>
                      <a:pt x="12982" y="163865"/>
                      <a:pt x="9440" y="167091"/>
                    </a:cubicBezTo>
                    <a:cubicBezTo>
                      <a:pt x="2607" y="173296"/>
                      <a:pt x="77" y="177763"/>
                      <a:pt x="77" y="179004"/>
                    </a:cubicBezTo>
                    <a:cubicBezTo>
                      <a:pt x="77" y="179500"/>
                      <a:pt x="583" y="180493"/>
                      <a:pt x="2354" y="180493"/>
                    </a:cubicBezTo>
                    <a:cubicBezTo>
                      <a:pt x="3366" y="180493"/>
                      <a:pt x="8680" y="179500"/>
                      <a:pt x="15260" y="175281"/>
                    </a:cubicBezTo>
                    <a:cubicBezTo>
                      <a:pt x="19562" y="172799"/>
                      <a:pt x="20068" y="172303"/>
                      <a:pt x="25888" y="166347"/>
                    </a:cubicBezTo>
                    <a:cubicBezTo>
                      <a:pt x="38540" y="166595"/>
                      <a:pt x="47397" y="168828"/>
                      <a:pt x="63339" y="173296"/>
                    </a:cubicBezTo>
                    <a:cubicBezTo>
                      <a:pt x="76245" y="176770"/>
                      <a:pt x="89151" y="180493"/>
                      <a:pt x="102056" y="180493"/>
                    </a:cubicBezTo>
                    <a:cubicBezTo>
                      <a:pt x="122553" y="180493"/>
                      <a:pt x="143304" y="165354"/>
                      <a:pt x="151401" y="154434"/>
                    </a:cubicBezTo>
                    <a:cubicBezTo>
                      <a:pt x="156462" y="147733"/>
                      <a:pt x="157981" y="141528"/>
                      <a:pt x="157981" y="140783"/>
                    </a:cubicBezTo>
                    <a:cubicBezTo>
                      <a:pt x="157981" y="139046"/>
                      <a:pt x="156462" y="139046"/>
                      <a:pt x="156209" y="139046"/>
                    </a:cubicBezTo>
                    <a:cubicBezTo>
                      <a:pt x="152160" y="139046"/>
                      <a:pt x="146087" y="141776"/>
                      <a:pt x="141785" y="144754"/>
                    </a:cubicBezTo>
                    <a:cubicBezTo>
                      <a:pt x="134953" y="148974"/>
                      <a:pt x="134447" y="150463"/>
                      <a:pt x="132929" y="154682"/>
                    </a:cubicBezTo>
                    <a:cubicBezTo>
                      <a:pt x="131663" y="158653"/>
                      <a:pt x="130145" y="160638"/>
                      <a:pt x="129133" y="162127"/>
                    </a:cubicBezTo>
                    <a:cubicBezTo>
                      <a:pt x="127108" y="165106"/>
                      <a:pt x="126855" y="165106"/>
                      <a:pt x="123060" y="165106"/>
                    </a:cubicBezTo>
                    <a:cubicBezTo>
                      <a:pt x="110913" y="165106"/>
                      <a:pt x="98261" y="161383"/>
                      <a:pt x="81559" y="156915"/>
                    </a:cubicBezTo>
                    <a:cubicBezTo>
                      <a:pt x="74474" y="154930"/>
                      <a:pt x="60556" y="150959"/>
                      <a:pt x="47903" y="150959"/>
                    </a:cubicBezTo>
                    <a:cubicBezTo>
                      <a:pt x="44614" y="150959"/>
                      <a:pt x="41071" y="151207"/>
                      <a:pt x="37781" y="1519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15" name="Forme libre : forme 214">
                <a:extLst>
                  <a:ext uri="{FF2B5EF4-FFF2-40B4-BE49-F238E27FC236}">
                    <a16:creationId xmlns:a16="http://schemas.microsoft.com/office/drawing/2014/main" id="{7DFABD12-73B8-34FB-2DC1-6812326C6DF1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429847" y="6510577"/>
                <a:ext cx="76699" cy="78351"/>
              </a:xfrm>
              <a:custGeom>
                <a:avLst/>
                <a:gdLst>
                  <a:gd name="connsiteX0" fmla="*/ 66687 w 76699"/>
                  <a:gd name="connsiteY0" fmla="*/ 10141 h 78351"/>
                  <a:gd name="connsiteX1" fmla="*/ 57653 w 76699"/>
                  <a:gd name="connsiteY1" fmla="*/ 19869 h 78351"/>
                  <a:gd name="connsiteX2" fmla="*/ 64561 w 76699"/>
                  <a:gd name="connsiteY2" fmla="*/ 26297 h 78351"/>
                  <a:gd name="connsiteX3" fmla="*/ 74658 w 76699"/>
                  <a:gd name="connsiteY3" fmla="*/ 15179 h 78351"/>
                  <a:gd name="connsiteX4" fmla="*/ 51276 w 76699"/>
                  <a:gd name="connsiteY4" fmla="*/ 64 h 78351"/>
                  <a:gd name="connsiteX5" fmla="*/ 84 w 76699"/>
                  <a:gd name="connsiteY5" fmla="*/ 48187 h 78351"/>
                  <a:gd name="connsiteX6" fmla="*/ 32854 w 76699"/>
                  <a:gd name="connsiteY6" fmla="*/ 78416 h 78351"/>
                  <a:gd name="connsiteX7" fmla="*/ 76783 w 76699"/>
                  <a:gd name="connsiteY7" fmla="*/ 58785 h 78351"/>
                  <a:gd name="connsiteX8" fmla="*/ 73772 w 76699"/>
                  <a:gd name="connsiteY8" fmla="*/ 55831 h 78351"/>
                  <a:gd name="connsiteX9" fmla="*/ 70938 w 76699"/>
                  <a:gd name="connsiteY9" fmla="*/ 57569 h 78351"/>
                  <a:gd name="connsiteX10" fmla="*/ 33208 w 76699"/>
                  <a:gd name="connsiteY10" fmla="*/ 73552 h 78351"/>
                  <a:gd name="connsiteX11" fmla="*/ 14786 w 76699"/>
                  <a:gd name="connsiteY11" fmla="*/ 54268 h 78351"/>
                  <a:gd name="connsiteX12" fmla="*/ 26477 w 76699"/>
                  <a:gd name="connsiteY12" fmla="*/ 18306 h 78351"/>
                  <a:gd name="connsiteX13" fmla="*/ 51276 w 76699"/>
                  <a:gd name="connsiteY13" fmla="*/ 4929 h 78351"/>
                  <a:gd name="connsiteX14" fmla="*/ 66687 w 76699"/>
                  <a:gd name="connsiteY14" fmla="*/ 10141 h 7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6699" h="78351">
                    <a:moveTo>
                      <a:pt x="66687" y="10141"/>
                    </a:moveTo>
                    <a:cubicBezTo>
                      <a:pt x="60310" y="11183"/>
                      <a:pt x="57653" y="16047"/>
                      <a:pt x="57653" y="19869"/>
                    </a:cubicBezTo>
                    <a:cubicBezTo>
                      <a:pt x="57653" y="24560"/>
                      <a:pt x="61373" y="26297"/>
                      <a:pt x="64561" y="26297"/>
                    </a:cubicBezTo>
                    <a:cubicBezTo>
                      <a:pt x="68458" y="26297"/>
                      <a:pt x="74658" y="23518"/>
                      <a:pt x="74658" y="15179"/>
                    </a:cubicBezTo>
                    <a:cubicBezTo>
                      <a:pt x="74658" y="3365"/>
                      <a:pt x="60841" y="64"/>
                      <a:pt x="51276" y="64"/>
                    </a:cubicBezTo>
                    <a:cubicBezTo>
                      <a:pt x="24705" y="64"/>
                      <a:pt x="84" y="24039"/>
                      <a:pt x="84" y="48187"/>
                    </a:cubicBezTo>
                    <a:cubicBezTo>
                      <a:pt x="84" y="63128"/>
                      <a:pt x="10712" y="78416"/>
                      <a:pt x="32854" y="78416"/>
                    </a:cubicBezTo>
                    <a:cubicBezTo>
                      <a:pt x="62790" y="78416"/>
                      <a:pt x="76783" y="61217"/>
                      <a:pt x="76783" y="58785"/>
                    </a:cubicBezTo>
                    <a:cubicBezTo>
                      <a:pt x="76783" y="57742"/>
                      <a:pt x="75189" y="55831"/>
                      <a:pt x="73772" y="55831"/>
                    </a:cubicBezTo>
                    <a:cubicBezTo>
                      <a:pt x="72709" y="55831"/>
                      <a:pt x="72355" y="56179"/>
                      <a:pt x="70938" y="57569"/>
                    </a:cubicBezTo>
                    <a:cubicBezTo>
                      <a:pt x="57121" y="73552"/>
                      <a:pt x="36396" y="73552"/>
                      <a:pt x="33208" y="73552"/>
                    </a:cubicBezTo>
                    <a:cubicBezTo>
                      <a:pt x="20454" y="73552"/>
                      <a:pt x="14786" y="65039"/>
                      <a:pt x="14786" y="54268"/>
                    </a:cubicBezTo>
                    <a:cubicBezTo>
                      <a:pt x="14786" y="49230"/>
                      <a:pt x="17266" y="30293"/>
                      <a:pt x="26477" y="18306"/>
                    </a:cubicBezTo>
                    <a:cubicBezTo>
                      <a:pt x="33208" y="9793"/>
                      <a:pt x="42419" y="4929"/>
                      <a:pt x="51276" y="4929"/>
                    </a:cubicBezTo>
                    <a:cubicBezTo>
                      <a:pt x="53756" y="4929"/>
                      <a:pt x="62258" y="5276"/>
                      <a:pt x="66687" y="101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16" name="Forme libre : forme 215">
                <a:extLst>
                  <a:ext uri="{FF2B5EF4-FFF2-40B4-BE49-F238E27FC236}">
                    <a16:creationId xmlns:a16="http://schemas.microsoft.com/office/drawing/2014/main" id="{D3BC52AF-D79E-7012-21FC-5332861E5AC7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9520281" y="6510577"/>
                <a:ext cx="83076" cy="78351"/>
              </a:xfrm>
              <a:custGeom>
                <a:avLst/>
                <a:gdLst>
                  <a:gd name="connsiteX0" fmla="*/ 83164 w 83076"/>
                  <a:gd name="connsiteY0" fmla="*/ 30467 h 78351"/>
                  <a:gd name="connsiteX1" fmla="*/ 51102 w 83076"/>
                  <a:gd name="connsiteY1" fmla="*/ 64 h 78351"/>
                  <a:gd name="connsiteX2" fmla="*/ 87 w 83076"/>
                  <a:gd name="connsiteY2" fmla="*/ 48014 h 78351"/>
                  <a:gd name="connsiteX3" fmla="*/ 32326 w 83076"/>
                  <a:gd name="connsiteY3" fmla="*/ 78416 h 78351"/>
                  <a:gd name="connsiteX4" fmla="*/ 83164 w 83076"/>
                  <a:gd name="connsiteY4" fmla="*/ 30467 h 78351"/>
                  <a:gd name="connsiteX5" fmla="*/ 32503 w 83076"/>
                  <a:gd name="connsiteY5" fmla="*/ 73552 h 78351"/>
                  <a:gd name="connsiteX6" fmla="*/ 14789 w 83076"/>
                  <a:gd name="connsiteY6" fmla="*/ 54268 h 78351"/>
                  <a:gd name="connsiteX7" fmla="*/ 25063 w 83076"/>
                  <a:gd name="connsiteY7" fmla="*/ 20217 h 78351"/>
                  <a:gd name="connsiteX8" fmla="*/ 50925 w 83076"/>
                  <a:gd name="connsiteY8" fmla="*/ 4929 h 78351"/>
                  <a:gd name="connsiteX9" fmla="*/ 68639 w 83076"/>
                  <a:gd name="connsiteY9" fmla="*/ 24213 h 78351"/>
                  <a:gd name="connsiteX10" fmla="*/ 58719 w 83076"/>
                  <a:gd name="connsiteY10" fmla="*/ 57742 h 78351"/>
                  <a:gd name="connsiteX11" fmla="*/ 32503 w 83076"/>
                  <a:gd name="connsiteY11" fmla="*/ 73552 h 7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76" h="78351">
                    <a:moveTo>
                      <a:pt x="83164" y="30467"/>
                    </a:moveTo>
                    <a:cubicBezTo>
                      <a:pt x="83164" y="11183"/>
                      <a:pt x="68462" y="64"/>
                      <a:pt x="51102" y="64"/>
                    </a:cubicBezTo>
                    <a:cubicBezTo>
                      <a:pt x="24886" y="64"/>
                      <a:pt x="87" y="24213"/>
                      <a:pt x="87" y="48014"/>
                    </a:cubicBezTo>
                    <a:cubicBezTo>
                      <a:pt x="87" y="65386"/>
                      <a:pt x="13018" y="78416"/>
                      <a:pt x="32326" y="78416"/>
                    </a:cubicBezTo>
                    <a:cubicBezTo>
                      <a:pt x="57656" y="78416"/>
                      <a:pt x="83164" y="55484"/>
                      <a:pt x="83164" y="30467"/>
                    </a:cubicBezTo>
                    <a:close/>
                    <a:moveTo>
                      <a:pt x="32503" y="73552"/>
                    </a:moveTo>
                    <a:cubicBezTo>
                      <a:pt x="23646" y="73552"/>
                      <a:pt x="14789" y="67992"/>
                      <a:pt x="14789" y="54268"/>
                    </a:cubicBezTo>
                    <a:cubicBezTo>
                      <a:pt x="14789" y="47145"/>
                      <a:pt x="18155" y="30119"/>
                      <a:pt x="25063" y="20217"/>
                    </a:cubicBezTo>
                    <a:cubicBezTo>
                      <a:pt x="32680" y="9446"/>
                      <a:pt x="42954" y="4929"/>
                      <a:pt x="50925" y="4929"/>
                    </a:cubicBezTo>
                    <a:cubicBezTo>
                      <a:pt x="60490" y="4929"/>
                      <a:pt x="68639" y="11357"/>
                      <a:pt x="68639" y="24213"/>
                    </a:cubicBezTo>
                    <a:cubicBezTo>
                      <a:pt x="68639" y="28382"/>
                      <a:pt x="66513" y="45581"/>
                      <a:pt x="58719" y="57742"/>
                    </a:cubicBezTo>
                    <a:cubicBezTo>
                      <a:pt x="51988" y="67992"/>
                      <a:pt x="41360" y="73552"/>
                      <a:pt x="32503" y="735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17" name="Forme libre : forme 216">
                <a:extLst>
                  <a:ext uri="{FF2B5EF4-FFF2-40B4-BE49-F238E27FC236}">
                    <a16:creationId xmlns:a16="http://schemas.microsoft.com/office/drawing/2014/main" id="{E287CDC6-7779-6ACF-2CB9-C248171C9129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9617509" y="6510577"/>
                <a:ext cx="108229" cy="78351"/>
              </a:xfrm>
              <a:custGeom>
                <a:avLst/>
                <a:gdLst>
                  <a:gd name="connsiteX0" fmla="*/ 13376 w 108229"/>
                  <a:gd name="connsiteY0" fmla="*/ 65734 h 78351"/>
                  <a:gd name="connsiteX1" fmla="*/ 11605 w 108229"/>
                  <a:gd name="connsiteY1" fmla="*/ 72857 h 78351"/>
                  <a:gd name="connsiteX2" fmla="*/ 17628 w 108229"/>
                  <a:gd name="connsiteY2" fmla="*/ 78416 h 78351"/>
                  <a:gd name="connsiteX3" fmla="*/ 24536 w 108229"/>
                  <a:gd name="connsiteY3" fmla="*/ 74594 h 78351"/>
                  <a:gd name="connsiteX4" fmla="*/ 27724 w 108229"/>
                  <a:gd name="connsiteY4" fmla="*/ 63823 h 78351"/>
                  <a:gd name="connsiteX5" fmla="*/ 31621 w 108229"/>
                  <a:gd name="connsiteY5" fmla="*/ 48187 h 78351"/>
                  <a:gd name="connsiteX6" fmla="*/ 34633 w 108229"/>
                  <a:gd name="connsiteY6" fmla="*/ 36547 h 78351"/>
                  <a:gd name="connsiteX7" fmla="*/ 42072 w 108229"/>
                  <a:gd name="connsiteY7" fmla="*/ 20912 h 78351"/>
                  <a:gd name="connsiteX8" fmla="*/ 68643 w 108229"/>
                  <a:gd name="connsiteY8" fmla="*/ 4929 h 78351"/>
                  <a:gd name="connsiteX9" fmla="*/ 79094 w 108229"/>
                  <a:gd name="connsiteY9" fmla="*/ 17090 h 78351"/>
                  <a:gd name="connsiteX10" fmla="*/ 68643 w 108229"/>
                  <a:gd name="connsiteY10" fmla="*/ 54094 h 78351"/>
                  <a:gd name="connsiteX11" fmla="*/ 65986 w 108229"/>
                  <a:gd name="connsiteY11" fmla="*/ 63475 h 78351"/>
                  <a:gd name="connsiteX12" fmla="*/ 82813 w 108229"/>
                  <a:gd name="connsiteY12" fmla="*/ 78416 h 78351"/>
                  <a:gd name="connsiteX13" fmla="*/ 108321 w 108229"/>
                  <a:gd name="connsiteY13" fmla="*/ 51836 h 78351"/>
                  <a:gd name="connsiteX14" fmla="*/ 105487 w 108229"/>
                  <a:gd name="connsiteY14" fmla="*/ 49577 h 78351"/>
                  <a:gd name="connsiteX15" fmla="*/ 102121 w 108229"/>
                  <a:gd name="connsiteY15" fmla="*/ 52531 h 78351"/>
                  <a:gd name="connsiteX16" fmla="*/ 83345 w 108229"/>
                  <a:gd name="connsiteY16" fmla="*/ 73552 h 78351"/>
                  <a:gd name="connsiteX17" fmla="*/ 78916 w 108229"/>
                  <a:gd name="connsiteY17" fmla="*/ 67471 h 78351"/>
                  <a:gd name="connsiteX18" fmla="*/ 82991 w 108229"/>
                  <a:gd name="connsiteY18" fmla="*/ 53399 h 78351"/>
                  <a:gd name="connsiteX19" fmla="*/ 92379 w 108229"/>
                  <a:gd name="connsiteY19" fmla="*/ 19869 h 78351"/>
                  <a:gd name="connsiteX20" fmla="*/ 69351 w 108229"/>
                  <a:gd name="connsiteY20" fmla="*/ 64 h 78351"/>
                  <a:gd name="connsiteX21" fmla="*/ 39415 w 108229"/>
                  <a:gd name="connsiteY21" fmla="*/ 15874 h 78351"/>
                  <a:gd name="connsiteX22" fmla="*/ 20462 w 108229"/>
                  <a:gd name="connsiteY22" fmla="*/ 64 h 78351"/>
                  <a:gd name="connsiteX23" fmla="*/ 6468 w 108229"/>
                  <a:gd name="connsiteY23" fmla="*/ 9446 h 78351"/>
                  <a:gd name="connsiteX24" fmla="*/ 91 w 108229"/>
                  <a:gd name="connsiteY24" fmla="*/ 26645 h 78351"/>
                  <a:gd name="connsiteX25" fmla="*/ 3102 w 108229"/>
                  <a:gd name="connsiteY25" fmla="*/ 28903 h 78351"/>
                  <a:gd name="connsiteX26" fmla="*/ 6999 w 108229"/>
                  <a:gd name="connsiteY26" fmla="*/ 23691 h 78351"/>
                  <a:gd name="connsiteX27" fmla="*/ 19930 w 108229"/>
                  <a:gd name="connsiteY27" fmla="*/ 4929 h 78351"/>
                  <a:gd name="connsiteX28" fmla="*/ 25776 w 108229"/>
                  <a:gd name="connsiteY28" fmla="*/ 13441 h 78351"/>
                  <a:gd name="connsiteX29" fmla="*/ 22942 w 108229"/>
                  <a:gd name="connsiteY29" fmla="*/ 27861 h 78351"/>
                  <a:gd name="connsiteX30" fmla="*/ 19045 w 108229"/>
                  <a:gd name="connsiteY30" fmla="*/ 43497 h 78351"/>
                  <a:gd name="connsiteX31" fmla="*/ 13376 w 108229"/>
                  <a:gd name="connsiteY31" fmla="*/ 65734 h 7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8229" h="78351">
                    <a:moveTo>
                      <a:pt x="13376" y="65734"/>
                    </a:moveTo>
                    <a:cubicBezTo>
                      <a:pt x="12668" y="67992"/>
                      <a:pt x="11605" y="72336"/>
                      <a:pt x="11605" y="72857"/>
                    </a:cubicBezTo>
                    <a:cubicBezTo>
                      <a:pt x="11605" y="76679"/>
                      <a:pt x="14793" y="78416"/>
                      <a:pt x="17628" y="78416"/>
                    </a:cubicBezTo>
                    <a:cubicBezTo>
                      <a:pt x="20816" y="78416"/>
                      <a:pt x="23650" y="76158"/>
                      <a:pt x="24536" y="74594"/>
                    </a:cubicBezTo>
                    <a:cubicBezTo>
                      <a:pt x="25421" y="73031"/>
                      <a:pt x="26839" y="67471"/>
                      <a:pt x="27724" y="63823"/>
                    </a:cubicBezTo>
                    <a:cubicBezTo>
                      <a:pt x="28610" y="60522"/>
                      <a:pt x="30558" y="52531"/>
                      <a:pt x="31621" y="48187"/>
                    </a:cubicBezTo>
                    <a:cubicBezTo>
                      <a:pt x="32684" y="44365"/>
                      <a:pt x="33747" y="40543"/>
                      <a:pt x="34633" y="36547"/>
                    </a:cubicBezTo>
                    <a:cubicBezTo>
                      <a:pt x="36581" y="29425"/>
                      <a:pt x="36935" y="28035"/>
                      <a:pt x="42072" y="20912"/>
                    </a:cubicBezTo>
                    <a:cubicBezTo>
                      <a:pt x="47032" y="13963"/>
                      <a:pt x="55357" y="4929"/>
                      <a:pt x="68643" y="4929"/>
                    </a:cubicBezTo>
                    <a:cubicBezTo>
                      <a:pt x="78916" y="4929"/>
                      <a:pt x="79094" y="13789"/>
                      <a:pt x="79094" y="17090"/>
                    </a:cubicBezTo>
                    <a:cubicBezTo>
                      <a:pt x="79094" y="27513"/>
                      <a:pt x="71477" y="46797"/>
                      <a:pt x="68643" y="54094"/>
                    </a:cubicBezTo>
                    <a:cubicBezTo>
                      <a:pt x="66694" y="58958"/>
                      <a:pt x="65986" y="60522"/>
                      <a:pt x="65986" y="63475"/>
                    </a:cubicBezTo>
                    <a:cubicBezTo>
                      <a:pt x="65986" y="72683"/>
                      <a:pt x="73780" y="78416"/>
                      <a:pt x="82813" y="78416"/>
                    </a:cubicBezTo>
                    <a:cubicBezTo>
                      <a:pt x="100527" y="78416"/>
                      <a:pt x="108321" y="54442"/>
                      <a:pt x="108321" y="51836"/>
                    </a:cubicBezTo>
                    <a:cubicBezTo>
                      <a:pt x="108321" y="49577"/>
                      <a:pt x="106018" y="49577"/>
                      <a:pt x="105487" y="49577"/>
                    </a:cubicBezTo>
                    <a:cubicBezTo>
                      <a:pt x="103007" y="49577"/>
                      <a:pt x="102830" y="50619"/>
                      <a:pt x="102121" y="52531"/>
                    </a:cubicBezTo>
                    <a:cubicBezTo>
                      <a:pt x="98047" y="66429"/>
                      <a:pt x="90430" y="73552"/>
                      <a:pt x="83345" y="73552"/>
                    </a:cubicBezTo>
                    <a:cubicBezTo>
                      <a:pt x="79625" y="73552"/>
                      <a:pt x="78916" y="71120"/>
                      <a:pt x="78916" y="67471"/>
                    </a:cubicBezTo>
                    <a:cubicBezTo>
                      <a:pt x="78916" y="63475"/>
                      <a:pt x="79802" y="61217"/>
                      <a:pt x="82991" y="53399"/>
                    </a:cubicBezTo>
                    <a:cubicBezTo>
                      <a:pt x="85116" y="48014"/>
                      <a:pt x="92379" y="29598"/>
                      <a:pt x="92379" y="19869"/>
                    </a:cubicBezTo>
                    <a:cubicBezTo>
                      <a:pt x="92379" y="3018"/>
                      <a:pt x="78739" y="64"/>
                      <a:pt x="69351" y="64"/>
                    </a:cubicBezTo>
                    <a:cubicBezTo>
                      <a:pt x="54649" y="64"/>
                      <a:pt x="44729" y="8924"/>
                      <a:pt x="39415" y="15874"/>
                    </a:cubicBezTo>
                    <a:cubicBezTo>
                      <a:pt x="38175" y="3886"/>
                      <a:pt x="27724" y="64"/>
                      <a:pt x="20462" y="64"/>
                    </a:cubicBezTo>
                    <a:cubicBezTo>
                      <a:pt x="12845" y="64"/>
                      <a:pt x="8771" y="5450"/>
                      <a:pt x="6468" y="9446"/>
                    </a:cubicBezTo>
                    <a:cubicBezTo>
                      <a:pt x="2571" y="15874"/>
                      <a:pt x="91" y="25776"/>
                      <a:pt x="91" y="26645"/>
                    </a:cubicBezTo>
                    <a:cubicBezTo>
                      <a:pt x="91" y="28903"/>
                      <a:pt x="2571" y="28903"/>
                      <a:pt x="3102" y="28903"/>
                    </a:cubicBezTo>
                    <a:cubicBezTo>
                      <a:pt x="5582" y="28903"/>
                      <a:pt x="5759" y="28382"/>
                      <a:pt x="6999" y="23691"/>
                    </a:cubicBezTo>
                    <a:cubicBezTo>
                      <a:pt x="9656" y="13441"/>
                      <a:pt x="13022" y="4929"/>
                      <a:pt x="19930" y="4929"/>
                    </a:cubicBezTo>
                    <a:cubicBezTo>
                      <a:pt x="24536" y="4929"/>
                      <a:pt x="25776" y="8751"/>
                      <a:pt x="25776" y="13441"/>
                    </a:cubicBezTo>
                    <a:cubicBezTo>
                      <a:pt x="25776" y="16742"/>
                      <a:pt x="24182" y="23170"/>
                      <a:pt x="22942" y="27861"/>
                    </a:cubicBezTo>
                    <a:cubicBezTo>
                      <a:pt x="21702" y="32552"/>
                      <a:pt x="19930" y="39675"/>
                      <a:pt x="19045" y="43497"/>
                    </a:cubicBezTo>
                    <a:lnTo>
                      <a:pt x="13376" y="65734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18" name="Forme libre : forme 217">
                <a:extLst>
                  <a:ext uri="{FF2B5EF4-FFF2-40B4-BE49-F238E27FC236}">
                    <a16:creationId xmlns:a16="http://schemas.microsoft.com/office/drawing/2014/main" id="{A352D046-8131-3013-AD0F-DD006F3B4324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9741715" y="6478611"/>
                <a:ext cx="59871" cy="110318"/>
              </a:xfrm>
              <a:custGeom>
                <a:avLst/>
                <a:gdLst>
                  <a:gd name="connsiteX0" fmla="*/ 36232 w 59871"/>
                  <a:gd name="connsiteY0" fmla="*/ 40022 h 110318"/>
                  <a:gd name="connsiteX1" fmla="*/ 54300 w 59871"/>
                  <a:gd name="connsiteY1" fmla="*/ 40022 h 110318"/>
                  <a:gd name="connsiteX2" fmla="*/ 59968 w 59871"/>
                  <a:gd name="connsiteY2" fmla="*/ 36200 h 110318"/>
                  <a:gd name="connsiteX3" fmla="*/ 54654 w 59871"/>
                  <a:gd name="connsiteY3" fmla="*/ 33768 h 110318"/>
                  <a:gd name="connsiteX4" fmla="*/ 37826 w 59871"/>
                  <a:gd name="connsiteY4" fmla="*/ 33768 h 110318"/>
                  <a:gd name="connsiteX5" fmla="*/ 44380 w 59871"/>
                  <a:gd name="connsiteY5" fmla="*/ 8056 h 110318"/>
                  <a:gd name="connsiteX6" fmla="*/ 44911 w 59871"/>
                  <a:gd name="connsiteY6" fmla="*/ 5624 h 110318"/>
                  <a:gd name="connsiteX7" fmla="*/ 38889 w 59871"/>
                  <a:gd name="connsiteY7" fmla="*/ 64 h 110318"/>
                  <a:gd name="connsiteX8" fmla="*/ 30563 w 59871"/>
                  <a:gd name="connsiteY8" fmla="*/ 7535 h 110318"/>
                  <a:gd name="connsiteX9" fmla="*/ 23832 w 59871"/>
                  <a:gd name="connsiteY9" fmla="*/ 33768 h 110318"/>
                  <a:gd name="connsiteX10" fmla="*/ 5764 w 59871"/>
                  <a:gd name="connsiteY10" fmla="*/ 33768 h 110318"/>
                  <a:gd name="connsiteX11" fmla="*/ 96 w 59871"/>
                  <a:gd name="connsiteY11" fmla="*/ 37590 h 110318"/>
                  <a:gd name="connsiteX12" fmla="*/ 5410 w 59871"/>
                  <a:gd name="connsiteY12" fmla="*/ 40022 h 110318"/>
                  <a:gd name="connsiteX13" fmla="*/ 22238 w 59871"/>
                  <a:gd name="connsiteY13" fmla="*/ 40022 h 110318"/>
                  <a:gd name="connsiteX14" fmla="*/ 11787 w 59871"/>
                  <a:gd name="connsiteY14" fmla="*/ 81022 h 110318"/>
                  <a:gd name="connsiteX15" fmla="*/ 9130 w 59871"/>
                  <a:gd name="connsiteY15" fmla="*/ 93878 h 110318"/>
                  <a:gd name="connsiteX16" fmla="*/ 28083 w 59871"/>
                  <a:gd name="connsiteY16" fmla="*/ 110382 h 110318"/>
                  <a:gd name="connsiteX17" fmla="*/ 58905 w 59871"/>
                  <a:gd name="connsiteY17" fmla="*/ 83802 h 110318"/>
                  <a:gd name="connsiteX18" fmla="*/ 56071 w 59871"/>
                  <a:gd name="connsiteY18" fmla="*/ 81543 h 110318"/>
                  <a:gd name="connsiteX19" fmla="*/ 52351 w 59871"/>
                  <a:gd name="connsiteY19" fmla="*/ 84844 h 110318"/>
                  <a:gd name="connsiteX20" fmla="*/ 28615 w 59871"/>
                  <a:gd name="connsiteY20" fmla="*/ 105518 h 110318"/>
                  <a:gd name="connsiteX21" fmla="*/ 22415 w 59871"/>
                  <a:gd name="connsiteY21" fmla="*/ 97005 h 110318"/>
                  <a:gd name="connsiteX22" fmla="*/ 23478 w 59871"/>
                  <a:gd name="connsiteY22" fmla="*/ 89882 h 110318"/>
                  <a:gd name="connsiteX23" fmla="*/ 36232 w 59871"/>
                  <a:gd name="connsiteY23" fmla="*/ 40022 h 110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9871" h="110318">
                    <a:moveTo>
                      <a:pt x="36232" y="40022"/>
                    </a:moveTo>
                    <a:lnTo>
                      <a:pt x="54300" y="40022"/>
                    </a:lnTo>
                    <a:cubicBezTo>
                      <a:pt x="57665" y="40022"/>
                      <a:pt x="59968" y="40022"/>
                      <a:pt x="59968" y="36200"/>
                    </a:cubicBezTo>
                    <a:cubicBezTo>
                      <a:pt x="59968" y="33768"/>
                      <a:pt x="57665" y="33768"/>
                      <a:pt x="54654" y="33768"/>
                    </a:cubicBezTo>
                    <a:lnTo>
                      <a:pt x="37826" y="33768"/>
                    </a:lnTo>
                    <a:lnTo>
                      <a:pt x="44380" y="8056"/>
                    </a:lnTo>
                    <a:cubicBezTo>
                      <a:pt x="44557" y="7187"/>
                      <a:pt x="44911" y="6319"/>
                      <a:pt x="44911" y="5624"/>
                    </a:cubicBezTo>
                    <a:cubicBezTo>
                      <a:pt x="44911" y="2496"/>
                      <a:pt x="42431" y="64"/>
                      <a:pt x="38889" y="64"/>
                    </a:cubicBezTo>
                    <a:cubicBezTo>
                      <a:pt x="34460" y="64"/>
                      <a:pt x="31803" y="3018"/>
                      <a:pt x="30563" y="7535"/>
                    </a:cubicBezTo>
                    <a:cubicBezTo>
                      <a:pt x="29323" y="11878"/>
                      <a:pt x="31626" y="3539"/>
                      <a:pt x="23832" y="33768"/>
                    </a:cubicBezTo>
                    <a:lnTo>
                      <a:pt x="5764" y="33768"/>
                    </a:lnTo>
                    <a:cubicBezTo>
                      <a:pt x="2399" y="33768"/>
                      <a:pt x="96" y="33768"/>
                      <a:pt x="96" y="37590"/>
                    </a:cubicBezTo>
                    <a:cubicBezTo>
                      <a:pt x="96" y="40022"/>
                      <a:pt x="2222" y="40022"/>
                      <a:pt x="5410" y="40022"/>
                    </a:cubicBezTo>
                    <a:lnTo>
                      <a:pt x="22238" y="40022"/>
                    </a:lnTo>
                    <a:lnTo>
                      <a:pt x="11787" y="81022"/>
                    </a:lnTo>
                    <a:cubicBezTo>
                      <a:pt x="10724" y="85365"/>
                      <a:pt x="9130" y="91620"/>
                      <a:pt x="9130" y="93878"/>
                    </a:cubicBezTo>
                    <a:cubicBezTo>
                      <a:pt x="9130" y="104128"/>
                      <a:pt x="17987" y="110382"/>
                      <a:pt x="28083" y="110382"/>
                    </a:cubicBezTo>
                    <a:cubicBezTo>
                      <a:pt x="47746" y="110382"/>
                      <a:pt x="58905" y="86060"/>
                      <a:pt x="58905" y="83802"/>
                    </a:cubicBezTo>
                    <a:cubicBezTo>
                      <a:pt x="58905" y="81543"/>
                      <a:pt x="56602" y="81543"/>
                      <a:pt x="56071" y="81543"/>
                    </a:cubicBezTo>
                    <a:cubicBezTo>
                      <a:pt x="53945" y="81543"/>
                      <a:pt x="53768" y="81891"/>
                      <a:pt x="52351" y="84844"/>
                    </a:cubicBezTo>
                    <a:cubicBezTo>
                      <a:pt x="47391" y="95789"/>
                      <a:pt x="38357" y="105518"/>
                      <a:pt x="28615" y="105518"/>
                    </a:cubicBezTo>
                    <a:cubicBezTo>
                      <a:pt x="24895" y="105518"/>
                      <a:pt x="22415" y="103259"/>
                      <a:pt x="22415" y="97005"/>
                    </a:cubicBezTo>
                    <a:cubicBezTo>
                      <a:pt x="22415" y="95268"/>
                      <a:pt x="23124" y="91620"/>
                      <a:pt x="23478" y="89882"/>
                    </a:cubicBezTo>
                    <a:lnTo>
                      <a:pt x="36232" y="40022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19" name="Forme libre : forme 218">
                <a:extLst>
                  <a:ext uri="{FF2B5EF4-FFF2-40B4-BE49-F238E27FC236}">
                    <a16:creationId xmlns:a16="http://schemas.microsoft.com/office/drawing/2014/main" id="{D4FDF58D-09AE-3B82-E84C-0E336DE7FFEA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9822586" y="6510577"/>
                <a:ext cx="75814" cy="78351"/>
              </a:xfrm>
              <a:custGeom>
                <a:avLst/>
                <a:gdLst>
                  <a:gd name="connsiteX0" fmla="*/ 27909 w 75814"/>
                  <a:gd name="connsiteY0" fmla="*/ 37069 h 78351"/>
                  <a:gd name="connsiteX1" fmla="*/ 56428 w 75814"/>
                  <a:gd name="connsiteY1" fmla="*/ 33420 h 78351"/>
                  <a:gd name="connsiteX2" fmla="*/ 72016 w 75814"/>
                  <a:gd name="connsiteY2" fmla="*/ 15352 h 78351"/>
                  <a:gd name="connsiteX3" fmla="*/ 50051 w 75814"/>
                  <a:gd name="connsiteY3" fmla="*/ 64 h 78351"/>
                  <a:gd name="connsiteX4" fmla="*/ 99 w 75814"/>
                  <a:gd name="connsiteY4" fmla="*/ 45755 h 78351"/>
                  <a:gd name="connsiteX5" fmla="*/ 31983 w 75814"/>
                  <a:gd name="connsiteY5" fmla="*/ 78416 h 78351"/>
                  <a:gd name="connsiteX6" fmla="*/ 75913 w 75814"/>
                  <a:gd name="connsiteY6" fmla="*/ 58785 h 78351"/>
                  <a:gd name="connsiteX7" fmla="*/ 72902 w 75814"/>
                  <a:gd name="connsiteY7" fmla="*/ 55831 h 78351"/>
                  <a:gd name="connsiteX8" fmla="*/ 70068 w 75814"/>
                  <a:gd name="connsiteY8" fmla="*/ 57569 h 78351"/>
                  <a:gd name="connsiteX9" fmla="*/ 32338 w 75814"/>
                  <a:gd name="connsiteY9" fmla="*/ 73552 h 78351"/>
                  <a:gd name="connsiteX10" fmla="*/ 14624 w 75814"/>
                  <a:gd name="connsiteY10" fmla="*/ 52531 h 78351"/>
                  <a:gd name="connsiteX11" fmla="*/ 16750 w 75814"/>
                  <a:gd name="connsiteY11" fmla="*/ 37069 h 78351"/>
                  <a:gd name="connsiteX12" fmla="*/ 27909 w 75814"/>
                  <a:gd name="connsiteY12" fmla="*/ 37069 h 78351"/>
                  <a:gd name="connsiteX13" fmla="*/ 18167 w 75814"/>
                  <a:gd name="connsiteY13" fmla="*/ 32204 h 78351"/>
                  <a:gd name="connsiteX14" fmla="*/ 50051 w 75814"/>
                  <a:gd name="connsiteY14" fmla="*/ 4929 h 78351"/>
                  <a:gd name="connsiteX15" fmla="*/ 64399 w 75814"/>
                  <a:gd name="connsiteY15" fmla="*/ 15352 h 78351"/>
                  <a:gd name="connsiteX16" fmla="*/ 26847 w 75814"/>
                  <a:gd name="connsiteY16" fmla="*/ 32204 h 78351"/>
                  <a:gd name="connsiteX17" fmla="*/ 18167 w 75814"/>
                  <a:gd name="connsiteY17" fmla="*/ 32204 h 7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814" h="78351">
                    <a:moveTo>
                      <a:pt x="27909" y="37069"/>
                    </a:moveTo>
                    <a:cubicBezTo>
                      <a:pt x="32869" y="37069"/>
                      <a:pt x="46863" y="36721"/>
                      <a:pt x="56428" y="33420"/>
                    </a:cubicBezTo>
                    <a:cubicBezTo>
                      <a:pt x="69536" y="28903"/>
                      <a:pt x="72016" y="20564"/>
                      <a:pt x="72016" y="15352"/>
                    </a:cubicBezTo>
                    <a:cubicBezTo>
                      <a:pt x="72016" y="5797"/>
                      <a:pt x="62274" y="64"/>
                      <a:pt x="50051" y="64"/>
                    </a:cubicBezTo>
                    <a:cubicBezTo>
                      <a:pt x="28795" y="64"/>
                      <a:pt x="99" y="16047"/>
                      <a:pt x="99" y="45755"/>
                    </a:cubicBezTo>
                    <a:cubicBezTo>
                      <a:pt x="99" y="63302"/>
                      <a:pt x="11259" y="78416"/>
                      <a:pt x="31983" y="78416"/>
                    </a:cubicBezTo>
                    <a:cubicBezTo>
                      <a:pt x="61919" y="78416"/>
                      <a:pt x="75913" y="61217"/>
                      <a:pt x="75913" y="58785"/>
                    </a:cubicBezTo>
                    <a:cubicBezTo>
                      <a:pt x="75913" y="57742"/>
                      <a:pt x="74319" y="55831"/>
                      <a:pt x="72902" y="55831"/>
                    </a:cubicBezTo>
                    <a:cubicBezTo>
                      <a:pt x="71839" y="55831"/>
                      <a:pt x="71485" y="56179"/>
                      <a:pt x="70068" y="57569"/>
                    </a:cubicBezTo>
                    <a:cubicBezTo>
                      <a:pt x="56251" y="73552"/>
                      <a:pt x="35526" y="73552"/>
                      <a:pt x="32338" y="73552"/>
                    </a:cubicBezTo>
                    <a:cubicBezTo>
                      <a:pt x="21710" y="73552"/>
                      <a:pt x="14624" y="66603"/>
                      <a:pt x="14624" y="52531"/>
                    </a:cubicBezTo>
                    <a:cubicBezTo>
                      <a:pt x="14624" y="50098"/>
                      <a:pt x="14624" y="46624"/>
                      <a:pt x="16750" y="37069"/>
                    </a:cubicBezTo>
                    <a:lnTo>
                      <a:pt x="27909" y="37069"/>
                    </a:lnTo>
                    <a:close/>
                    <a:moveTo>
                      <a:pt x="18167" y="32204"/>
                    </a:moveTo>
                    <a:cubicBezTo>
                      <a:pt x="25429" y="7013"/>
                      <a:pt x="45091" y="4929"/>
                      <a:pt x="50051" y="4929"/>
                    </a:cubicBezTo>
                    <a:cubicBezTo>
                      <a:pt x="57845" y="4929"/>
                      <a:pt x="64399" y="8751"/>
                      <a:pt x="64399" y="15352"/>
                    </a:cubicBezTo>
                    <a:cubicBezTo>
                      <a:pt x="64399" y="32204"/>
                      <a:pt x="34463" y="32204"/>
                      <a:pt x="26847" y="32204"/>
                    </a:cubicBezTo>
                    <a:lnTo>
                      <a:pt x="18167" y="32204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20" name="Forme libre : forme 219">
                <a:extLst>
                  <a:ext uri="{FF2B5EF4-FFF2-40B4-BE49-F238E27FC236}">
                    <a16:creationId xmlns:a16="http://schemas.microsoft.com/office/drawing/2014/main" id="{D8D8C9D0-9D5F-D210-4232-0C9F35C99715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9915054" y="6510577"/>
                <a:ext cx="108229" cy="78351"/>
              </a:xfrm>
              <a:custGeom>
                <a:avLst/>
                <a:gdLst>
                  <a:gd name="connsiteX0" fmla="*/ 13388 w 108229"/>
                  <a:gd name="connsiteY0" fmla="*/ 65734 h 78351"/>
                  <a:gd name="connsiteX1" fmla="*/ 11617 w 108229"/>
                  <a:gd name="connsiteY1" fmla="*/ 72857 h 78351"/>
                  <a:gd name="connsiteX2" fmla="*/ 17639 w 108229"/>
                  <a:gd name="connsiteY2" fmla="*/ 78416 h 78351"/>
                  <a:gd name="connsiteX3" fmla="*/ 24548 w 108229"/>
                  <a:gd name="connsiteY3" fmla="*/ 74594 h 78351"/>
                  <a:gd name="connsiteX4" fmla="*/ 27736 w 108229"/>
                  <a:gd name="connsiteY4" fmla="*/ 63823 h 78351"/>
                  <a:gd name="connsiteX5" fmla="*/ 31633 w 108229"/>
                  <a:gd name="connsiteY5" fmla="*/ 48187 h 78351"/>
                  <a:gd name="connsiteX6" fmla="*/ 34644 w 108229"/>
                  <a:gd name="connsiteY6" fmla="*/ 36547 h 78351"/>
                  <a:gd name="connsiteX7" fmla="*/ 42084 w 108229"/>
                  <a:gd name="connsiteY7" fmla="*/ 20912 h 78351"/>
                  <a:gd name="connsiteX8" fmla="*/ 68654 w 108229"/>
                  <a:gd name="connsiteY8" fmla="*/ 4929 h 78351"/>
                  <a:gd name="connsiteX9" fmla="*/ 79105 w 108229"/>
                  <a:gd name="connsiteY9" fmla="*/ 17090 h 78351"/>
                  <a:gd name="connsiteX10" fmla="*/ 68654 w 108229"/>
                  <a:gd name="connsiteY10" fmla="*/ 54094 h 78351"/>
                  <a:gd name="connsiteX11" fmla="*/ 65997 w 108229"/>
                  <a:gd name="connsiteY11" fmla="*/ 63475 h 78351"/>
                  <a:gd name="connsiteX12" fmla="*/ 82825 w 108229"/>
                  <a:gd name="connsiteY12" fmla="*/ 78416 h 78351"/>
                  <a:gd name="connsiteX13" fmla="*/ 108333 w 108229"/>
                  <a:gd name="connsiteY13" fmla="*/ 51836 h 78351"/>
                  <a:gd name="connsiteX14" fmla="*/ 105499 w 108229"/>
                  <a:gd name="connsiteY14" fmla="*/ 49577 h 78351"/>
                  <a:gd name="connsiteX15" fmla="*/ 102133 w 108229"/>
                  <a:gd name="connsiteY15" fmla="*/ 52531 h 78351"/>
                  <a:gd name="connsiteX16" fmla="*/ 83357 w 108229"/>
                  <a:gd name="connsiteY16" fmla="*/ 73552 h 78351"/>
                  <a:gd name="connsiteX17" fmla="*/ 78928 w 108229"/>
                  <a:gd name="connsiteY17" fmla="*/ 67471 h 78351"/>
                  <a:gd name="connsiteX18" fmla="*/ 83002 w 108229"/>
                  <a:gd name="connsiteY18" fmla="*/ 53399 h 78351"/>
                  <a:gd name="connsiteX19" fmla="*/ 92391 w 108229"/>
                  <a:gd name="connsiteY19" fmla="*/ 19869 h 78351"/>
                  <a:gd name="connsiteX20" fmla="*/ 69363 w 108229"/>
                  <a:gd name="connsiteY20" fmla="*/ 64 h 78351"/>
                  <a:gd name="connsiteX21" fmla="*/ 39427 w 108229"/>
                  <a:gd name="connsiteY21" fmla="*/ 15874 h 78351"/>
                  <a:gd name="connsiteX22" fmla="*/ 20473 w 108229"/>
                  <a:gd name="connsiteY22" fmla="*/ 64 h 78351"/>
                  <a:gd name="connsiteX23" fmla="*/ 6480 w 108229"/>
                  <a:gd name="connsiteY23" fmla="*/ 9446 h 78351"/>
                  <a:gd name="connsiteX24" fmla="*/ 103 w 108229"/>
                  <a:gd name="connsiteY24" fmla="*/ 26645 h 78351"/>
                  <a:gd name="connsiteX25" fmla="*/ 3114 w 108229"/>
                  <a:gd name="connsiteY25" fmla="*/ 28903 h 78351"/>
                  <a:gd name="connsiteX26" fmla="*/ 7011 w 108229"/>
                  <a:gd name="connsiteY26" fmla="*/ 23691 h 78351"/>
                  <a:gd name="connsiteX27" fmla="*/ 19942 w 108229"/>
                  <a:gd name="connsiteY27" fmla="*/ 4929 h 78351"/>
                  <a:gd name="connsiteX28" fmla="*/ 25787 w 108229"/>
                  <a:gd name="connsiteY28" fmla="*/ 13441 h 78351"/>
                  <a:gd name="connsiteX29" fmla="*/ 22953 w 108229"/>
                  <a:gd name="connsiteY29" fmla="*/ 27861 h 78351"/>
                  <a:gd name="connsiteX30" fmla="*/ 19056 w 108229"/>
                  <a:gd name="connsiteY30" fmla="*/ 43497 h 78351"/>
                  <a:gd name="connsiteX31" fmla="*/ 13388 w 108229"/>
                  <a:gd name="connsiteY31" fmla="*/ 65734 h 7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8229" h="78351">
                    <a:moveTo>
                      <a:pt x="13388" y="65734"/>
                    </a:moveTo>
                    <a:cubicBezTo>
                      <a:pt x="12679" y="67992"/>
                      <a:pt x="11617" y="72336"/>
                      <a:pt x="11617" y="72857"/>
                    </a:cubicBezTo>
                    <a:cubicBezTo>
                      <a:pt x="11617" y="76679"/>
                      <a:pt x="14805" y="78416"/>
                      <a:pt x="17639" y="78416"/>
                    </a:cubicBezTo>
                    <a:cubicBezTo>
                      <a:pt x="20828" y="78416"/>
                      <a:pt x="23662" y="76158"/>
                      <a:pt x="24548" y="74594"/>
                    </a:cubicBezTo>
                    <a:cubicBezTo>
                      <a:pt x="25433" y="73031"/>
                      <a:pt x="26850" y="67471"/>
                      <a:pt x="27736" y="63823"/>
                    </a:cubicBezTo>
                    <a:cubicBezTo>
                      <a:pt x="28622" y="60522"/>
                      <a:pt x="30570" y="52531"/>
                      <a:pt x="31633" y="48187"/>
                    </a:cubicBezTo>
                    <a:cubicBezTo>
                      <a:pt x="32696" y="44365"/>
                      <a:pt x="33759" y="40543"/>
                      <a:pt x="34644" y="36547"/>
                    </a:cubicBezTo>
                    <a:cubicBezTo>
                      <a:pt x="36593" y="29425"/>
                      <a:pt x="36947" y="28035"/>
                      <a:pt x="42084" y="20912"/>
                    </a:cubicBezTo>
                    <a:cubicBezTo>
                      <a:pt x="47044" y="13963"/>
                      <a:pt x="55369" y="4929"/>
                      <a:pt x="68654" y="4929"/>
                    </a:cubicBezTo>
                    <a:cubicBezTo>
                      <a:pt x="78928" y="4929"/>
                      <a:pt x="79105" y="13789"/>
                      <a:pt x="79105" y="17090"/>
                    </a:cubicBezTo>
                    <a:cubicBezTo>
                      <a:pt x="79105" y="27513"/>
                      <a:pt x="71489" y="46797"/>
                      <a:pt x="68654" y="54094"/>
                    </a:cubicBezTo>
                    <a:cubicBezTo>
                      <a:pt x="66706" y="58958"/>
                      <a:pt x="65997" y="60522"/>
                      <a:pt x="65997" y="63475"/>
                    </a:cubicBezTo>
                    <a:cubicBezTo>
                      <a:pt x="65997" y="72683"/>
                      <a:pt x="73791" y="78416"/>
                      <a:pt x="82825" y="78416"/>
                    </a:cubicBezTo>
                    <a:cubicBezTo>
                      <a:pt x="100539" y="78416"/>
                      <a:pt x="108333" y="54442"/>
                      <a:pt x="108333" y="51836"/>
                    </a:cubicBezTo>
                    <a:cubicBezTo>
                      <a:pt x="108333" y="49577"/>
                      <a:pt x="106030" y="49577"/>
                      <a:pt x="105499" y="49577"/>
                    </a:cubicBezTo>
                    <a:cubicBezTo>
                      <a:pt x="103019" y="49577"/>
                      <a:pt x="102842" y="50619"/>
                      <a:pt x="102133" y="52531"/>
                    </a:cubicBezTo>
                    <a:cubicBezTo>
                      <a:pt x="98059" y="66429"/>
                      <a:pt x="90442" y="73552"/>
                      <a:pt x="83357" y="73552"/>
                    </a:cubicBezTo>
                    <a:cubicBezTo>
                      <a:pt x="79637" y="73552"/>
                      <a:pt x="78928" y="71120"/>
                      <a:pt x="78928" y="67471"/>
                    </a:cubicBezTo>
                    <a:cubicBezTo>
                      <a:pt x="78928" y="63475"/>
                      <a:pt x="79814" y="61217"/>
                      <a:pt x="83002" y="53399"/>
                    </a:cubicBezTo>
                    <a:cubicBezTo>
                      <a:pt x="85128" y="48014"/>
                      <a:pt x="92391" y="29598"/>
                      <a:pt x="92391" y="19869"/>
                    </a:cubicBezTo>
                    <a:cubicBezTo>
                      <a:pt x="92391" y="3018"/>
                      <a:pt x="78751" y="64"/>
                      <a:pt x="69363" y="64"/>
                    </a:cubicBezTo>
                    <a:cubicBezTo>
                      <a:pt x="54661" y="64"/>
                      <a:pt x="44741" y="8924"/>
                      <a:pt x="39427" y="15874"/>
                    </a:cubicBezTo>
                    <a:cubicBezTo>
                      <a:pt x="38187" y="3886"/>
                      <a:pt x="27736" y="64"/>
                      <a:pt x="20473" y="64"/>
                    </a:cubicBezTo>
                    <a:cubicBezTo>
                      <a:pt x="12857" y="64"/>
                      <a:pt x="8782" y="5450"/>
                      <a:pt x="6480" y="9446"/>
                    </a:cubicBezTo>
                    <a:cubicBezTo>
                      <a:pt x="2583" y="15874"/>
                      <a:pt x="103" y="25776"/>
                      <a:pt x="103" y="26645"/>
                    </a:cubicBezTo>
                    <a:cubicBezTo>
                      <a:pt x="103" y="28903"/>
                      <a:pt x="2583" y="28903"/>
                      <a:pt x="3114" y="28903"/>
                    </a:cubicBezTo>
                    <a:cubicBezTo>
                      <a:pt x="5594" y="28903"/>
                      <a:pt x="5771" y="28382"/>
                      <a:pt x="7011" y="23691"/>
                    </a:cubicBezTo>
                    <a:cubicBezTo>
                      <a:pt x="9668" y="13441"/>
                      <a:pt x="13034" y="4929"/>
                      <a:pt x="19942" y="4929"/>
                    </a:cubicBezTo>
                    <a:cubicBezTo>
                      <a:pt x="24548" y="4929"/>
                      <a:pt x="25787" y="8751"/>
                      <a:pt x="25787" y="13441"/>
                    </a:cubicBezTo>
                    <a:cubicBezTo>
                      <a:pt x="25787" y="16742"/>
                      <a:pt x="24193" y="23170"/>
                      <a:pt x="22953" y="27861"/>
                    </a:cubicBezTo>
                    <a:cubicBezTo>
                      <a:pt x="21713" y="32552"/>
                      <a:pt x="19942" y="39675"/>
                      <a:pt x="19056" y="43497"/>
                    </a:cubicBezTo>
                    <a:lnTo>
                      <a:pt x="13388" y="65734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21" name="Forme libre : forme 220">
                <a:extLst>
                  <a:ext uri="{FF2B5EF4-FFF2-40B4-BE49-F238E27FC236}">
                    <a16:creationId xmlns:a16="http://schemas.microsoft.com/office/drawing/2014/main" id="{9A60B2E9-E5C9-179E-8BD2-77BCC7CABA77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0039260" y="6478611"/>
                <a:ext cx="59871" cy="110318"/>
              </a:xfrm>
              <a:custGeom>
                <a:avLst/>
                <a:gdLst>
                  <a:gd name="connsiteX0" fmla="*/ 36243 w 59871"/>
                  <a:gd name="connsiteY0" fmla="*/ 40022 h 110318"/>
                  <a:gd name="connsiteX1" fmla="*/ 54311 w 59871"/>
                  <a:gd name="connsiteY1" fmla="*/ 40022 h 110318"/>
                  <a:gd name="connsiteX2" fmla="*/ 59980 w 59871"/>
                  <a:gd name="connsiteY2" fmla="*/ 36200 h 110318"/>
                  <a:gd name="connsiteX3" fmla="*/ 54666 w 59871"/>
                  <a:gd name="connsiteY3" fmla="*/ 33768 h 110318"/>
                  <a:gd name="connsiteX4" fmla="*/ 37838 w 59871"/>
                  <a:gd name="connsiteY4" fmla="*/ 33768 h 110318"/>
                  <a:gd name="connsiteX5" fmla="*/ 44392 w 59871"/>
                  <a:gd name="connsiteY5" fmla="*/ 8056 h 110318"/>
                  <a:gd name="connsiteX6" fmla="*/ 44923 w 59871"/>
                  <a:gd name="connsiteY6" fmla="*/ 5624 h 110318"/>
                  <a:gd name="connsiteX7" fmla="*/ 38900 w 59871"/>
                  <a:gd name="connsiteY7" fmla="*/ 64 h 110318"/>
                  <a:gd name="connsiteX8" fmla="*/ 30575 w 59871"/>
                  <a:gd name="connsiteY8" fmla="*/ 7535 h 110318"/>
                  <a:gd name="connsiteX9" fmla="*/ 23844 w 59871"/>
                  <a:gd name="connsiteY9" fmla="*/ 33768 h 110318"/>
                  <a:gd name="connsiteX10" fmla="*/ 5776 w 59871"/>
                  <a:gd name="connsiteY10" fmla="*/ 33768 h 110318"/>
                  <a:gd name="connsiteX11" fmla="*/ 108 w 59871"/>
                  <a:gd name="connsiteY11" fmla="*/ 37590 h 110318"/>
                  <a:gd name="connsiteX12" fmla="*/ 5422 w 59871"/>
                  <a:gd name="connsiteY12" fmla="*/ 40022 h 110318"/>
                  <a:gd name="connsiteX13" fmla="*/ 22250 w 59871"/>
                  <a:gd name="connsiteY13" fmla="*/ 40022 h 110318"/>
                  <a:gd name="connsiteX14" fmla="*/ 11799 w 59871"/>
                  <a:gd name="connsiteY14" fmla="*/ 81022 h 110318"/>
                  <a:gd name="connsiteX15" fmla="*/ 9142 w 59871"/>
                  <a:gd name="connsiteY15" fmla="*/ 93878 h 110318"/>
                  <a:gd name="connsiteX16" fmla="*/ 28095 w 59871"/>
                  <a:gd name="connsiteY16" fmla="*/ 110382 h 110318"/>
                  <a:gd name="connsiteX17" fmla="*/ 58917 w 59871"/>
                  <a:gd name="connsiteY17" fmla="*/ 83802 h 110318"/>
                  <a:gd name="connsiteX18" fmla="*/ 56083 w 59871"/>
                  <a:gd name="connsiteY18" fmla="*/ 81543 h 110318"/>
                  <a:gd name="connsiteX19" fmla="*/ 52363 w 59871"/>
                  <a:gd name="connsiteY19" fmla="*/ 84844 h 110318"/>
                  <a:gd name="connsiteX20" fmla="*/ 28627 w 59871"/>
                  <a:gd name="connsiteY20" fmla="*/ 105518 h 110318"/>
                  <a:gd name="connsiteX21" fmla="*/ 22427 w 59871"/>
                  <a:gd name="connsiteY21" fmla="*/ 97005 h 110318"/>
                  <a:gd name="connsiteX22" fmla="*/ 23490 w 59871"/>
                  <a:gd name="connsiteY22" fmla="*/ 89882 h 110318"/>
                  <a:gd name="connsiteX23" fmla="*/ 36243 w 59871"/>
                  <a:gd name="connsiteY23" fmla="*/ 40022 h 110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9871" h="110318">
                    <a:moveTo>
                      <a:pt x="36243" y="40022"/>
                    </a:moveTo>
                    <a:lnTo>
                      <a:pt x="54311" y="40022"/>
                    </a:lnTo>
                    <a:cubicBezTo>
                      <a:pt x="57677" y="40022"/>
                      <a:pt x="59980" y="40022"/>
                      <a:pt x="59980" y="36200"/>
                    </a:cubicBezTo>
                    <a:cubicBezTo>
                      <a:pt x="59980" y="33768"/>
                      <a:pt x="57677" y="33768"/>
                      <a:pt x="54666" y="33768"/>
                    </a:cubicBezTo>
                    <a:lnTo>
                      <a:pt x="37838" y="33768"/>
                    </a:lnTo>
                    <a:lnTo>
                      <a:pt x="44392" y="8056"/>
                    </a:lnTo>
                    <a:cubicBezTo>
                      <a:pt x="44569" y="7187"/>
                      <a:pt x="44923" y="6319"/>
                      <a:pt x="44923" y="5624"/>
                    </a:cubicBezTo>
                    <a:cubicBezTo>
                      <a:pt x="44923" y="2496"/>
                      <a:pt x="42443" y="64"/>
                      <a:pt x="38900" y="64"/>
                    </a:cubicBezTo>
                    <a:cubicBezTo>
                      <a:pt x="34472" y="64"/>
                      <a:pt x="31815" y="3018"/>
                      <a:pt x="30575" y="7535"/>
                    </a:cubicBezTo>
                    <a:cubicBezTo>
                      <a:pt x="29335" y="11878"/>
                      <a:pt x="31638" y="3539"/>
                      <a:pt x="23844" y="33768"/>
                    </a:cubicBezTo>
                    <a:lnTo>
                      <a:pt x="5776" y="33768"/>
                    </a:lnTo>
                    <a:cubicBezTo>
                      <a:pt x="2410" y="33768"/>
                      <a:pt x="108" y="33768"/>
                      <a:pt x="108" y="37590"/>
                    </a:cubicBezTo>
                    <a:cubicBezTo>
                      <a:pt x="108" y="40022"/>
                      <a:pt x="2233" y="40022"/>
                      <a:pt x="5422" y="40022"/>
                    </a:cubicBezTo>
                    <a:lnTo>
                      <a:pt x="22250" y="40022"/>
                    </a:lnTo>
                    <a:lnTo>
                      <a:pt x="11799" y="81022"/>
                    </a:lnTo>
                    <a:cubicBezTo>
                      <a:pt x="10736" y="85365"/>
                      <a:pt x="9142" y="91620"/>
                      <a:pt x="9142" y="93878"/>
                    </a:cubicBezTo>
                    <a:cubicBezTo>
                      <a:pt x="9142" y="104128"/>
                      <a:pt x="17998" y="110382"/>
                      <a:pt x="28095" y="110382"/>
                    </a:cubicBezTo>
                    <a:cubicBezTo>
                      <a:pt x="47757" y="110382"/>
                      <a:pt x="58917" y="86060"/>
                      <a:pt x="58917" y="83802"/>
                    </a:cubicBezTo>
                    <a:cubicBezTo>
                      <a:pt x="58917" y="81543"/>
                      <a:pt x="56614" y="81543"/>
                      <a:pt x="56083" y="81543"/>
                    </a:cubicBezTo>
                    <a:cubicBezTo>
                      <a:pt x="53957" y="81543"/>
                      <a:pt x="53780" y="81891"/>
                      <a:pt x="52363" y="84844"/>
                    </a:cubicBezTo>
                    <a:cubicBezTo>
                      <a:pt x="47403" y="95789"/>
                      <a:pt x="38369" y="105518"/>
                      <a:pt x="28627" y="105518"/>
                    </a:cubicBezTo>
                    <a:cubicBezTo>
                      <a:pt x="24907" y="105518"/>
                      <a:pt x="22427" y="103259"/>
                      <a:pt x="22427" y="97005"/>
                    </a:cubicBezTo>
                    <a:cubicBezTo>
                      <a:pt x="22427" y="95268"/>
                      <a:pt x="23135" y="91620"/>
                      <a:pt x="23490" y="89882"/>
                    </a:cubicBezTo>
                    <a:lnTo>
                      <a:pt x="36243" y="40022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22" name="Forme libre : forme 221">
                <a:extLst>
                  <a:ext uri="{FF2B5EF4-FFF2-40B4-BE49-F238E27FC236}">
                    <a16:creationId xmlns:a16="http://schemas.microsoft.com/office/drawing/2014/main" id="{A7BE5DF7-60E8-BB49-1FD5-CF712A7049DC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10145967" y="6363826"/>
                <a:ext cx="58707" cy="248184"/>
              </a:xfrm>
              <a:custGeom>
                <a:avLst/>
                <a:gdLst>
                  <a:gd name="connsiteX0" fmla="*/ 58819 w 58707"/>
                  <a:gd name="connsiteY0" fmla="*/ 245766 h 248184"/>
                  <a:gd name="connsiteX1" fmla="*/ 54517 w 58707"/>
                  <a:gd name="connsiteY1" fmla="*/ 240306 h 248184"/>
                  <a:gd name="connsiteX2" fmla="*/ 14788 w 58707"/>
                  <a:gd name="connsiteY2" fmla="*/ 124155 h 248184"/>
                  <a:gd name="connsiteX3" fmla="*/ 55529 w 58707"/>
                  <a:gd name="connsiteY3" fmla="*/ 6764 h 248184"/>
                  <a:gd name="connsiteX4" fmla="*/ 58819 w 58707"/>
                  <a:gd name="connsiteY4" fmla="*/ 2545 h 248184"/>
                  <a:gd name="connsiteX5" fmla="*/ 56289 w 58707"/>
                  <a:gd name="connsiteY5" fmla="*/ 63 h 248184"/>
                  <a:gd name="connsiteX6" fmla="*/ 16053 w 58707"/>
                  <a:gd name="connsiteY6" fmla="*/ 48459 h 248184"/>
                  <a:gd name="connsiteX7" fmla="*/ 111 w 58707"/>
                  <a:gd name="connsiteY7" fmla="*/ 124155 h 248184"/>
                  <a:gd name="connsiteX8" fmla="*/ 16813 w 58707"/>
                  <a:gd name="connsiteY8" fmla="*/ 201589 h 248184"/>
                  <a:gd name="connsiteX9" fmla="*/ 56289 w 58707"/>
                  <a:gd name="connsiteY9" fmla="*/ 248247 h 248184"/>
                  <a:gd name="connsiteX10" fmla="*/ 58819 w 58707"/>
                  <a:gd name="connsiteY10" fmla="*/ 245766 h 248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707" h="248184">
                    <a:moveTo>
                      <a:pt x="58819" y="245766"/>
                    </a:moveTo>
                    <a:cubicBezTo>
                      <a:pt x="58819" y="245021"/>
                      <a:pt x="58819" y="244525"/>
                      <a:pt x="54517" y="240306"/>
                    </a:cubicBezTo>
                    <a:cubicBezTo>
                      <a:pt x="22886" y="209034"/>
                      <a:pt x="14788" y="162127"/>
                      <a:pt x="14788" y="124155"/>
                    </a:cubicBezTo>
                    <a:cubicBezTo>
                      <a:pt x="14788" y="80971"/>
                      <a:pt x="24404" y="37787"/>
                      <a:pt x="55529" y="6764"/>
                    </a:cubicBezTo>
                    <a:cubicBezTo>
                      <a:pt x="58819" y="3786"/>
                      <a:pt x="58819" y="3289"/>
                      <a:pt x="58819" y="2545"/>
                    </a:cubicBezTo>
                    <a:cubicBezTo>
                      <a:pt x="58819" y="807"/>
                      <a:pt x="57807" y="63"/>
                      <a:pt x="56289" y="63"/>
                    </a:cubicBezTo>
                    <a:cubicBezTo>
                      <a:pt x="53758" y="63"/>
                      <a:pt x="30983" y="16939"/>
                      <a:pt x="16053" y="48459"/>
                    </a:cubicBezTo>
                    <a:cubicBezTo>
                      <a:pt x="3148" y="75759"/>
                      <a:pt x="111" y="103308"/>
                      <a:pt x="111" y="124155"/>
                    </a:cubicBezTo>
                    <a:cubicBezTo>
                      <a:pt x="111" y="143514"/>
                      <a:pt x="2895" y="173544"/>
                      <a:pt x="16813" y="201589"/>
                    </a:cubicBezTo>
                    <a:cubicBezTo>
                      <a:pt x="31996" y="232115"/>
                      <a:pt x="53758" y="248247"/>
                      <a:pt x="56289" y="248247"/>
                    </a:cubicBezTo>
                    <a:cubicBezTo>
                      <a:pt x="57807" y="248247"/>
                      <a:pt x="58819" y="247503"/>
                      <a:pt x="58819" y="2457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23" name="Forme libre : forme 222">
                <a:extLst>
                  <a:ext uri="{FF2B5EF4-FFF2-40B4-BE49-F238E27FC236}">
                    <a16:creationId xmlns:a16="http://schemas.microsoft.com/office/drawing/2014/main" id="{E855A0A6-59B4-DDA4-4C2B-806791874D95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0267401" y="6372760"/>
                <a:ext cx="112101" cy="49140"/>
              </a:xfrm>
              <a:custGeom>
                <a:avLst/>
                <a:gdLst>
                  <a:gd name="connsiteX0" fmla="*/ 89948 w 112101"/>
                  <a:gd name="connsiteY0" fmla="*/ 29597 h 49140"/>
                  <a:gd name="connsiteX1" fmla="*/ 78055 w 112101"/>
                  <a:gd name="connsiteY1" fmla="*/ 44240 h 49140"/>
                  <a:gd name="connsiteX2" fmla="*/ 83116 w 112101"/>
                  <a:gd name="connsiteY2" fmla="*/ 49203 h 49140"/>
                  <a:gd name="connsiteX3" fmla="*/ 87924 w 112101"/>
                  <a:gd name="connsiteY3" fmla="*/ 45977 h 49140"/>
                  <a:gd name="connsiteX4" fmla="*/ 107915 w 112101"/>
                  <a:gd name="connsiteY4" fmla="*/ 29845 h 49140"/>
                  <a:gd name="connsiteX5" fmla="*/ 112217 w 112101"/>
                  <a:gd name="connsiteY5" fmla="*/ 24633 h 49140"/>
                  <a:gd name="connsiteX6" fmla="*/ 108674 w 112101"/>
                  <a:gd name="connsiteY6" fmla="*/ 19669 h 49140"/>
                  <a:gd name="connsiteX7" fmla="*/ 98299 w 112101"/>
                  <a:gd name="connsiteY7" fmla="*/ 5523 h 49140"/>
                  <a:gd name="connsiteX8" fmla="*/ 93238 w 112101"/>
                  <a:gd name="connsiteY8" fmla="*/ 63 h 49140"/>
                  <a:gd name="connsiteX9" fmla="*/ 88177 w 112101"/>
                  <a:gd name="connsiteY9" fmla="*/ 5275 h 49140"/>
                  <a:gd name="connsiteX10" fmla="*/ 94250 w 112101"/>
                  <a:gd name="connsiteY10" fmla="*/ 19669 h 49140"/>
                  <a:gd name="connsiteX11" fmla="*/ 8972 w 112101"/>
                  <a:gd name="connsiteY11" fmla="*/ 19669 h 49140"/>
                  <a:gd name="connsiteX12" fmla="*/ 115 w 112101"/>
                  <a:gd name="connsiteY12" fmla="*/ 24633 h 49140"/>
                  <a:gd name="connsiteX13" fmla="*/ 8972 w 112101"/>
                  <a:gd name="connsiteY13" fmla="*/ 29597 h 49140"/>
                  <a:gd name="connsiteX14" fmla="*/ 89948 w 112101"/>
                  <a:gd name="connsiteY14" fmla="*/ 29597 h 4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101" h="49140">
                    <a:moveTo>
                      <a:pt x="89948" y="29597"/>
                    </a:moveTo>
                    <a:cubicBezTo>
                      <a:pt x="86406" y="32823"/>
                      <a:pt x="78055" y="39772"/>
                      <a:pt x="78055" y="44240"/>
                    </a:cubicBezTo>
                    <a:cubicBezTo>
                      <a:pt x="78055" y="46721"/>
                      <a:pt x="80585" y="49203"/>
                      <a:pt x="83116" y="49203"/>
                    </a:cubicBezTo>
                    <a:cubicBezTo>
                      <a:pt x="85393" y="49203"/>
                      <a:pt x="86659" y="47466"/>
                      <a:pt x="87924" y="45977"/>
                    </a:cubicBezTo>
                    <a:cubicBezTo>
                      <a:pt x="90961" y="42254"/>
                      <a:pt x="96781" y="35305"/>
                      <a:pt x="107915" y="29845"/>
                    </a:cubicBezTo>
                    <a:cubicBezTo>
                      <a:pt x="109686" y="28852"/>
                      <a:pt x="112217" y="27611"/>
                      <a:pt x="112217" y="24633"/>
                    </a:cubicBezTo>
                    <a:cubicBezTo>
                      <a:pt x="112217" y="22151"/>
                      <a:pt x="110445" y="20910"/>
                      <a:pt x="108674" y="19669"/>
                    </a:cubicBezTo>
                    <a:cubicBezTo>
                      <a:pt x="103107" y="15947"/>
                      <a:pt x="100323" y="11479"/>
                      <a:pt x="98299" y="5523"/>
                    </a:cubicBezTo>
                    <a:cubicBezTo>
                      <a:pt x="97793" y="3289"/>
                      <a:pt x="96781" y="63"/>
                      <a:pt x="93238" y="63"/>
                    </a:cubicBezTo>
                    <a:cubicBezTo>
                      <a:pt x="89695" y="63"/>
                      <a:pt x="88177" y="3289"/>
                      <a:pt x="88177" y="5275"/>
                    </a:cubicBezTo>
                    <a:cubicBezTo>
                      <a:pt x="88177" y="6516"/>
                      <a:pt x="90201" y="14457"/>
                      <a:pt x="94250" y="19669"/>
                    </a:cubicBezTo>
                    <a:lnTo>
                      <a:pt x="8972" y="19669"/>
                    </a:lnTo>
                    <a:cubicBezTo>
                      <a:pt x="4670" y="19669"/>
                      <a:pt x="115" y="19669"/>
                      <a:pt x="115" y="24633"/>
                    </a:cubicBezTo>
                    <a:cubicBezTo>
                      <a:pt x="115" y="29597"/>
                      <a:pt x="4670" y="29597"/>
                      <a:pt x="8972" y="29597"/>
                    </a:cubicBezTo>
                    <a:lnTo>
                      <a:pt x="89948" y="29597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24" name="Forme libre : forme 223">
                <a:extLst>
                  <a:ext uri="{FF2B5EF4-FFF2-40B4-BE49-F238E27FC236}">
                    <a16:creationId xmlns:a16="http://schemas.microsoft.com/office/drawing/2014/main" id="{C2DE7DE9-E890-8D3D-A698-D0385ABF685E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0211226" y="6440266"/>
                <a:ext cx="132092" cy="157845"/>
              </a:xfrm>
              <a:custGeom>
                <a:avLst/>
                <a:gdLst>
                  <a:gd name="connsiteX0" fmla="*/ 19600 w 132092"/>
                  <a:gd name="connsiteY0" fmla="*/ 140039 h 157845"/>
                  <a:gd name="connsiteX1" fmla="*/ 5935 w 132092"/>
                  <a:gd name="connsiteY1" fmla="*/ 150215 h 157845"/>
                  <a:gd name="connsiteX2" fmla="*/ 115 w 132092"/>
                  <a:gd name="connsiteY2" fmla="*/ 154930 h 157845"/>
                  <a:gd name="connsiteX3" fmla="*/ 3405 w 132092"/>
                  <a:gd name="connsiteY3" fmla="*/ 157908 h 157845"/>
                  <a:gd name="connsiteX4" fmla="*/ 24661 w 132092"/>
                  <a:gd name="connsiteY4" fmla="*/ 157164 h 157845"/>
                  <a:gd name="connsiteX5" fmla="*/ 49713 w 132092"/>
                  <a:gd name="connsiteY5" fmla="*/ 157908 h 157845"/>
                  <a:gd name="connsiteX6" fmla="*/ 54268 w 132092"/>
                  <a:gd name="connsiteY6" fmla="*/ 152945 h 157845"/>
                  <a:gd name="connsiteX7" fmla="*/ 48195 w 132092"/>
                  <a:gd name="connsiteY7" fmla="*/ 150215 h 157845"/>
                  <a:gd name="connsiteX8" fmla="*/ 35542 w 132092"/>
                  <a:gd name="connsiteY8" fmla="*/ 146244 h 157845"/>
                  <a:gd name="connsiteX9" fmla="*/ 47942 w 132092"/>
                  <a:gd name="connsiteY9" fmla="*/ 96607 h 157845"/>
                  <a:gd name="connsiteX10" fmla="*/ 71222 w 132092"/>
                  <a:gd name="connsiteY10" fmla="*/ 112490 h 157845"/>
                  <a:gd name="connsiteX11" fmla="*/ 132208 w 132092"/>
                  <a:gd name="connsiteY11" fmla="*/ 39772 h 157845"/>
                  <a:gd name="connsiteX12" fmla="*/ 98552 w 132092"/>
                  <a:gd name="connsiteY12" fmla="*/ 63 h 157845"/>
                  <a:gd name="connsiteX13" fmla="*/ 65402 w 132092"/>
                  <a:gd name="connsiteY13" fmla="*/ 18677 h 157845"/>
                  <a:gd name="connsiteX14" fmla="*/ 42628 w 132092"/>
                  <a:gd name="connsiteY14" fmla="*/ 63 h 157845"/>
                  <a:gd name="connsiteX15" fmla="*/ 23902 w 132092"/>
                  <a:gd name="connsiteY15" fmla="*/ 14209 h 157845"/>
                  <a:gd name="connsiteX16" fmla="*/ 16057 w 132092"/>
                  <a:gd name="connsiteY16" fmla="*/ 38283 h 157845"/>
                  <a:gd name="connsiteX17" fmla="*/ 19094 w 132092"/>
                  <a:gd name="connsiteY17" fmla="*/ 40765 h 157845"/>
                  <a:gd name="connsiteX18" fmla="*/ 23396 w 132092"/>
                  <a:gd name="connsiteY18" fmla="*/ 35057 h 157845"/>
                  <a:gd name="connsiteX19" fmla="*/ 41869 w 132092"/>
                  <a:gd name="connsiteY19" fmla="*/ 5523 h 157845"/>
                  <a:gd name="connsiteX20" fmla="*/ 49713 w 132092"/>
                  <a:gd name="connsiteY20" fmla="*/ 16939 h 157845"/>
                  <a:gd name="connsiteX21" fmla="*/ 47942 w 132092"/>
                  <a:gd name="connsiteY21" fmla="*/ 29597 h 157845"/>
                  <a:gd name="connsiteX22" fmla="*/ 19600 w 132092"/>
                  <a:gd name="connsiteY22" fmla="*/ 140039 h 157845"/>
                  <a:gd name="connsiteX23" fmla="*/ 64137 w 132092"/>
                  <a:gd name="connsiteY23" fmla="*/ 32327 h 157845"/>
                  <a:gd name="connsiteX24" fmla="*/ 77296 w 132092"/>
                  <a:gd name="connsiteY24" fmla="*/ 14954 h 157845"/>
                  <a:gd name="connsiteX25" fmla="*/ 97793 w 132092"/>
                  <a:gd name="connsiteY25" fmla="*/ 5523 h 157845"/>
                  <a:gd name="connsiteX26" fmla="*/ 113988 w 132092"/>
                  <a:gd name="connsiteY26" fmla="*/ 28852 h 157845"/>
                  <a:gd name="connsiteX27" fmla="*/ 101082 w 132092"/>
                  <a:gd name="connsiteY27" fmla="*/ 81467 h 157845"/>
                  <a:gd name="connsiteX28" fmla="*/ 70969 w 132092"/>
                  <a:gd name="connsiteY28" fmla="*/ 107030 h 157845"/>
                  <a:gd name="connsiteX29" fmla="*/ 50978 w 132092"/>
                  <a:gd name="connsiteY29" fmla="*/ 84942 h 157845"/>
                  <a:gd name="connsiteX30" fmla="*/ 51738 w 132092"/>
                  <a:gd name="connsiteY30" fmla="*/ 80971 h 157845"/>
                  <a:gd name="connsiteX31" fmla="*/ 64137 w 132092"/>
                  <a:gd name="connsiteY31" fmla="*/ 32327 h 1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092" h="157845">
                    <a:moveTo>
                      <a:pt x="19600" y="140039"/>
                    </a:moveTo>
                    <a:cubicBezTo>
                      <a:pt x="17576" y="148477"/>
                      <a:pt x="17069" y="150215"/>
                      <a:pt x="5935" y="150215"/>
                    </a:cubicBezTo>
                    <a:cubicBezTo>
                      <a:pt x="2899" y="150215"/>
                      <a:pt x="115" y="150215"/>
                      <a:pt x="115" y="154930"/>
                    </a:cubicBezTo>
                    <a:cubicBezTo>
                      <a:pt x="115" y="156916"/>
                      <a:pt x="1380" y="157908"/>
                      <a:pt x="3405" y="157908"/>
                    </a:cubicBezTo>
                    <a:cubicBezTo>
                      <a:pt x="10237" y="157908"/>
                      <a:pt x="17576" y="157164"/>
                      <a:pt x="24661" y="157164"/>
                    </a:cubicBezTo>
                    <a:cubicBezTo>
                      <a:pt x="33012" y="157164"/>
                      <a:pt x="41615" y="157908"/>
                      <a:pt x="49713" y="157908"/>
                    </a:cubicBezTo>
                    <a:cubicBezTo>
                      <a:pt x="50978" y="157908"/>
                      <a:pt x="54268" y="157908"/>
                      <a:pt x="54268" y="152945"/>
                    </a:cubicBezTo>
                    <a:cubicBezTo>
                      <a:pt x="54268" y="150215"/>
                      <a:pt x="51738" y="150215"/>
                      <a:pt x="48195" y="150215"/>
                    </a:cubicBezTo>
                    <a:cubicBezTo>
                      <a:pt x="35542" y="150215"/>
                      <a:pt x="35542" y="148477"/>
                      <a:pt x="35542" y="146244"/>
                    </a:cubicBezTo>
                    <a:cubicBezTo>
                      <a:pt x="35542" y="143265"/>
                      <a:pt x="46170" y="102811"/>
                      <a:pt x="47942" y="96607"/>
                    </a:cubicBezTo>
                    <a:cubicBezTo>
                      <a:pt x="51231" y="103804"/>
                      <a:pt x="58317" y="112490"/>
                      <a:pt x="71222" y="112490"/>
                    </a:cubicBezTo>
                    <a:cubicBezTo>
                      <a:pt x="100576" y="112490"/>
                      <a:pt x="132208" y="76255"/>
                      <a:pt x="132208" y="39772"/>
                    </a:cubicBezTo>
                    <a:cubicBezTo>
                      <a:pt x="132208" y="16443"/>
                      <a:pt x="117784" y="63"/>
                      <a:pt x="98552" y="63"/>
                    </a:cubicBezTo>
                    <a:cubicBezTo>
                      <a:pt x="85899" y="63"/>
                      <a:pt x="73753" y="8997"/>
                      <a:pt x="65402" y="18677"/>
                    </a:cubicBezTo>
                    <a:cubicBezTo>
                      <a:pt x="62872" y="5275"/>
                      <a:pt x="51991" y="63"/>
                      <a:pt x="42628" y="63"/>
                    </a:cubicBezTo>
                    <a:cubicBezTo>
                      <a:pt x="30987" y="63"/>
                      <a:pt x="26179" y="9742"/>
                      <a:pt x="23902" y="14209"/>
                    </a:cubicBezTo>
                    <a:cubicBezTo>
                      <a:pt x="19347" y="22648"/>
                      <a:pt x="16057" y="37539"/>
                      <a:pt x="16057" y="38283"/>
                    </a:cubicBezTo>
                    <a:cubicBezTo>
                      <a:pt x="16057" y="40765"/>
                      <a:pt x="18588" y="40765"/>
                      <a:pt x="19094" y="40765"/>
                    </a:cubicBezTo>
                    <a:cubicBezTo>
                      <a:pt x="21624" y="40765"/>
                      <a:pt x="21877" y="40517"/>
                      <a:pt x="23396" y="35057"/>
                    </a:cubicBezTo>
                    <a:cubicBezTo>
                      <a:pt x="27698" y="17436"/>
                      <a:pt x="32759" y="5523"/>
                      <a:pt x="41869" y="5523"/>
                    </a:cubicBezTo>
                    <a:cubicBezTo>
                      <a:pt x="46170" y="5523"/>
                      <a:pt x="49713" y="7508"/>
                      <a:pt x="49713" y="16939"/>
                    </a:cubicBezTo>
                    <a:cubicBezTo>
                      <a:pt x="49713" y="22648"/>
                      <a:pt x="48954" y="25378"/>
                      <a:pt x="47942" y="29597"/>
                    </a:cubicBezTo>
                    <a:lnTo>
                      <a:pt x="19600" y="140039"/>
                    </a:lnTo>
                    <a:close/>
                    <a:moveTo>
                      <a:pt x="64137" y="32327"/>
                    </a:moveTo>
                    <a:cubicBezTo>
                      <a:pt x="65908" y="25626"/>
                      <a:pt x="72741" y="18677"/>
                      <a:pt x="77296" y="14954"/>
                    </a:cubicBezTo>
                    <a:cubicBezTo>
                      <a:pt x="86152" y="7260"/>
                      <a:pt x="93491" y="5523"/>
                      <a:pt x="97793" y="5523"/>
                    </a:cubicBezTo>
                    <a:cubicBezTo>
                      <a:pt x="107915" y="5523"/>
                      <a:pt x="113988" y="14209"/>
                      <a:pt x="113988" y="28852"/>
                    </a:cubicBezTo>
                    <a:cubicBezTo>
                      <a:pt x="113988" y="43495"/>
                      <a:pt x="105637" y="72036"/>
                      <a:pt x="101082" y="81467"/>
                    </a:cubicBezTo>
                    <a:cubicBezTo>
                      <a:pt x="92479" y="98840"/>
                      <a:pt x="80332" y="107030"/>
                      <a:pt x="70969" y="107030"/>
                    </a:cubicBezTo>
                    <a:cubicBezTo>
                      <a:pt x="54268" y="107030"/>
                      <a:pt x="50978" y="86431"/>
                      <a:pt x="50978" y="84942"/>
                    </a:cubicBezTo>
                    <a:cubicBezTo>
                      <a:pt x="50978" y="84446"/>
                      <a:pt x="50978" y="83949"/>
                      <a:pt x="51738" y="80971"/>
                    </a:cubicBezTo>
                    <a:lnTo>
                      <a:pt x="64137" y="32327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25" name="Forme libre : forme 224">
                <a:extLst>
                  <a:ext uri="{FF2B5EF4-FFF2-40B4-BE49-F238E27FC236}">
                    <a16:creationId xmlns:a16="http://schemas.microsoft.com/office/drawing/2014/main" id="{EB4F8136-7810-53BD-070E-2C142810AE1A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0368402" y="6523656"/>
                <a:ext cx="29606" cy="74207"/>
              </a:xfrm>
              <a:custGeom>
                <a:avLst/>
                <a:gdLst>
                  <a:gd name="connsiteX0" fmla="*/ 29727 w 29606"/>
                  <a:gd name="connsiteY0" fmla="*/ 26122 h 74207"/>
                  <a:gd name="connsiteX1" fmla="*/ 13532 w 29606"/>
                  <a:gd name="connsiteY1" fmla="*/ 63 h 74207"/>
                  <a:gd name="connsiteX2" fmla="*/ 120 w 29606"/>
                  <a:gd name="connsiteY2" fmla="*/ 13217 h 74207"/>
                  <a:gd name="connsiteX3" fmla="*/ 13532 w 29606"/>
                  <a:gd name="connsiteY3" fmla="*/ 26370 h 74207"/>
                  <a:gd name="connsiteX4" fmla="*/ 22389 w 29606"/>
                  <a:gd name="connsiteY4" fmla="*/ 23144 h 74207"/>
                  <a:gd name="connsiteX5" fmla="*/ 23654 w 29606"/>
                  <a:gd name="connsiteY5" fmla="*/ 22399 h 74207"/>
                  <a:gd name="connsiteX6" fmla="*/ 24160 w 29606"/>
                  <a:gd name="connsiteY6" fmla="*/ 26122 h 74207"/>
                  <a:gd name="connsiteX7" fmla="*/ 6952 w 29606"/>
                  <a:gd name="connsiteY7" fmla="*/ 67569 h 74207"/>
                  <a:gd name="connsiteX8" fmla="*/ 4169 w 29606"/>
                  <a:gd name="connsiteY8" fmla="*/ 71540 h 74207"/>
                  <a:gd name="connsiteX9" fmla="*/ 6699 w 29606"/>
                  <a:gd name="connsiteY9" fmla="*/ 74270 h 74207"/>
                  <a:gd name="connsiteX10" fmla="*/ 29727 w 29606"/>
                  <a:gd name="connsiteY10" fmla="*/ 26122 h 74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606" h="74207">
                    <a:moveTo>
                      <a:pt x="29727" y="26122"/>
                    </a:moveTo>
                    <a:cubicBezTo>
                      <a:pt x="29727" y="9742"/>
                      <a:pt x="23401" y="63"/>
                      <a:pt x="13532" y="63"/>
                    </a:cubicBezTo>
                    <a:cubicBezTo>
                      <a:pt x="5181" y="63"/>
                      <a:pt x="120" y="6267"/>
                      <a:pt x="120" y="13217"/>
                    </a:cubicBezTo>
                    <a:cubicBezTo>
                      <a:pt x="120" y="19918"/>
                      <a:pt x="5181" y="26370"/>
                      <a:pt x="13532" y="26370"/>
                    </a:cubicBezTo>
                    <a:cubicBezTo>
                      <a:pt x="16568" y="26370"/>
                      <a:pt x="19858" y="25378"/>
                      <a:pt x="22389" y="23144"/>
                    </a:cubicBezTo>
                    <a:cubicBezTo>
                      <a:pt x="23148" y="22648"/>
                      <a:pt x="23401" y="22399"/>
                      <a:pt x="23654" y="22399"/>
                    </a:cubicBezTo>
                    <a:cubicBezTo>
                      <a:pt x="23907" y="22399"/>
                      <a:pt x="24160" y="22648"/>
                      <a:pt x="24160" y="26122"/>
                    </a:cubicBezTo>
                    <a:cubicBezTo>
                      <a:pt x="24160" y="44488"/>
                      <a:pt x="15303" y="59379"/>
                      <a:pt x="6952" y="67569"/>
                    </a:cubicBezTo>
                    <a:cubicBezTo>
                      <a:pt x="4169" y="70299"/>
                      <a:pt x="4169" y="70795"/>
                      <a:pt x="4169" y="71540"/>
                    </a:cubicBezTo>
                    <a:cubicBezTo>
                      <a:pt x="4169" y="73277"/>
                      <a:pt x="5434" y="74270"/>
                      <a:pt x="6699" y="74270"/>
                    </a:cubicBezTo>
                    <a:cubicBezTo>
                      <a:pt x="9483" y="74270"/>
                      <a:pt x="29727" y="55160"/>
                      <a:pt x="29727" y="261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dirty="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26" name="Forme libre : forme 225">
                <a:extLst>
                  <a:ext uri="{FF2B5EF4-FFF2-40B4-BE49-F238E27FC236}">
                    <a16:creationId xmlns:a16="http://schemas.microsoft.com/office/drawing/2014/main" id="{E40A99E7-F3D8-DF41-5365-01DDBA77B8E6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10501779" y="6372760"/>
                <a:ext cx="112101" cy="49140"/>
              </a:xfrm>
              <a:custGeom>
                <a:avLst/>
                <a:gdLst>
                  <a:gd name="connsiteX0" fmla="*/ 89958 w 112101"/>
                  <a:gd name="connsiteY0" fmla="*/ 29597 h 49140"/>
                  <a:gd name="connsiteX1" fmla="*/ 78064 w 112101"/>
                  <a:gd name="connsiteY1" fmla="*/ 44240 h 49140"/>
                  <a:gd name="connsiteX2" fmla="*/ 83125 w 112101"/>
                  <a:gd name="connsiteY2" fmla="*/ 49203 h 49140"/>
                  <a:gd name="connsiteX3" fmla="*/ 87933 w 112101"/>
                  <a:gd name="connsiteY3" fmla="*/ 45977 h 49140"/>
                  <a:gd name="connsiteX4" fmla="*/ 107924 w 112101"/>
                  <a:gd name="connsiteY4" fmla="*/ 29845 h 49140"/>
                  <a:gd name="connsiteX5" fmla="*/ 112226 w 112101"/>
                  <a:gd name="connsiteY5" fmla="*/ 24633 h 49140"/>
                  <a:gd name="connsiteX6" fmla="*/ 108683 w 112101"/>
                  <a:gd name="connsiteY6" fmla="*/ 19669 h 49140"/>
                  <a:gd name="connsiteX7" fmla="*/ 98308 w 112101"/>
                  <a:gd name="connsiteY7" fmla="*/ 5523 h 49140"/>
                  <a:gd name="connsiteX8" fmla="*/ 93247 w 112101"/>
                  <a:gd name="connsiteY8" fmla="*/ 63 h 49140"/>
                  <a:gd name="connsiteX9" fmla="*/ 88186 w 112101"/>
                  <a:gd name="connsiteY9" fmla="*/ 5275 h 49140"/>
                  <a:gd name="connsiteX10" fmla="*/ 94259 w 112101"/>
                  <a:gd name="connsiteY10" fmla="*/ 19669 h 49140"/>
                  <a:gd name="connsiteX11" fmla="*/ 8981 w 112101"/>
                  <a:gd name="connsiteY11" fmla="*/ 19669 h 49140"/>
                  <a:gd name="connsiteX12" fmla="*/ 124 w 112101"/>
                  <a:gd name="connsiteY12" fmla="*/ 24633 h 49140"/>
                  <a:gd name="connsiteX13" fmla="*/ 8981 w 112101"/>
                  <a:gd name="connsiteY13" fmla="*/ 29597 h 49140"/>
                  <a:gd name="connsiteX14" fmla="*/ 89958 w 112101"/>
                  <a:gd name="connsiteY14" fmla="*/ 29597 h 4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101" h="49140">
                    <a:moveTo>
                      <a:pt x="89958" y="29597"/>
                    </a:moveTo>
                    <a:cubicBezTo>
                      <a:pt x="86415" y="32823"/>
                      <a:pt x="78064" y="39772"/>
                      <a:pt x="78064" y="44240"/>
                    </a:cubicBezTo>
                    <a:cubicBezTo>
                      <a:pt x="78064" y="46721"/>
                      <a:pt x="80595" y="49203"/>
                      <a:pt x="83125" y="49203"/>
                    </a:cubicBezTo>
                    <a:cubicBezTo>
                      <a:pt x="85403" y="49203"/>
                      <a:pt x="86668" y="47466"/>
                      <a:pt x="87933" y="45977"/>
                    </a:cubicBezTo>
                    <a:cubicBezTo>
                      <a:pt x="90970" y="42254"/>
                      <a:pt x="96790" y="35305"/>
                      <a:pt x="107924" y="29845"/>
                    </a:cubicBezTo>
                    <a:cubicBezTo>
                      <a:pt x="109696" y="28852"/>
                      <a:pt x="112226" y="27611"/>
                      <a:pt x="112226" y="24633"/>
                    </a:cubicBezTo>
                    <a:cubicBezTo>
                      <a:pt x="112226" y="22151"/>
                      <a:pt x="110455" y="20910"/>
                      <a:pt x="108683" y="19669"/>
                    </a:cubicBezTo>
                    <a:cubicBezTo>
                      <a:pt x="103116" y="15947"/>
                      <a:pt x="100333" y="11479"/>
                      <a:pt x="98308" y="5523"/>
                    </a:cubicBezTo>
                    <a:cubicBezTo>
                      <a:pt x="97802" y="3289"/>
                      <a:pt x="96790" y="63"/>
                      <a:pt x="93247" y="63"/>
                    </a:cubicBezTo>
                    <a:cubicBezTo>
                      <a:pt x="89704" y="63"/>
                      <a:pt x="88186" y="3289"/>
                      <a:pt x="88186" y="5275"/>
                    </a:cubicBezTo>
                    <a:cubicBezTo>
                      <a:pt x="88186" y="6516"/>
                      <a:pt x="90211" y="14457"/>
                      <a:pt x="94259" y="19669"/>
                    </a:cubicBezTo>
                    <a:lnTo>
                      <a:pt x="8981" y="19669"/>
                    </a:lnTo>
                    <a:cubicBezTo>
                      <a:pt x="4679" y="19669"/>
                      <a:pt x="124" y="19669"/>
                      <a:pt x="124" y="24633"/>
                    </a:cubicBezTo>
                    <a:cubicBezTo>
                      <a:pt x="124" y="29597"/>
                      <a:pt x="4679" y="29597"/>
                      <a:pt x="8981" y="29597"/>
                    </a:cubicBezTo>
                    <a:lnTo>
                      <a:pt x="89958" y="29597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27" name="Forme libre : forme 226">
                <a:extLst>
                  <a:ext uri="{FF2B5EF4-FFF2-40B4-BE49-F238E27FC236}">
                    <a16:creationId xmlns:a16="http://schemas.microsoft.com/office/drawing/2014/main" id="{42F8E2A3-318F-9F3C-E984-6A40ACFE8787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10466445" y="6440266"/>
                <a:ext cx="126019" cy="112427"/>
              </a:xfrm>
              <a:custGeom>
                <a:avLst/>
                <a:gdLst>
                  <a:gd name="connsiteX0" fmla="*/ 77305 w 126019"/>
                  <a:gd name="connsiteY0" fmla="*/ 34809 h 112427"/>
                  <a:gd name="connsiteX1" fmla="*/ 102357 w 126019"/>
                  <a:gd name="connsiteY1" fmla="*/ 5523 h 112427"/>
                  <a:gd name="connsiteX2" fmla="*/ 115010 w 126019"/>
                  <a:gd name="connsiteY2" fmla="*/ 8749 h 112427"/>
                  <a:gd name="connsiteX3" fmla="*/ 102863 w 126019"/>
                  <a:gd name="connsiteY3" fmla="*/ 22151 h 112427"/>
                  <a:gd name="connsiteX4" fmla="*/ 112479 w 126019"/>
                  <a:gd name="connsiteY4" fmla="*/ 30838 h 112427"/>
                  <a:gd name="connsiteX5" fmla="*/ 126144 w 126019"/>
                  <a:gd name="connsiteY5" fmla="*/ 16443 h 112427"/>
                  <a:gd name="connsiteX6" fmla="*/ 102610 w 126019"/>
                  <a:gd name="connsiteY6" fmla="*/ 63 h 112427"/>
                  <a:gd name="connsiteX7" fmla="*/ 76040 w 126019"/>
                  <a:gd name="connsiteY7" fmla="*/ 18925 h 112427"/>
                  <a:gd name="connsiteX8" fmla="*/ 48710 w 126019"/>
                  <a:gd name="connsiteY8" fmla="*/ 63 h 112427"/>
                  <a:gd name="connsiteX9" fmla="*/ 7969 w 126019"/>
                  <a:gd name="connsiteY9" fmla="*/ 38283 h 112427"/>
                  <a:gd name="connsiteX10" fmla="*/ 11006 w 126019"/>
                  <a:gd name="connsiteY10" fmla="*/ 40765 h 112427"/>
                  <a:gd name="connsiteX11" fmla="*/ 14295 w 126019"/>
                  <a:gd name="connsiteY11" fmla="*/ 38035 h 112427"/>
                  <a:gd name="connsiteX12" fmla="*/ 48204 w 126019"/>
                  <a:gd name="connsiteY12" fmla="*/ 5523 h 112427"/>
                  <a:gd name="connsiteX13" fmla="*/ 61869 w 126019"/>
                  <a:gd name="connsiteY13" fmla="*/ 22151 h 112427"/>
                  <a:gd name="connsiteX14" fmla="*/ 48204 w 126019"/>
                  <a:gd name="connsiteY14" fmla="*/ 81219 h 112427"/>
                  <a:gd name="connsiteX15" fmla="*/ 24164 w 126019"/>
                  <a:gd name="connsiteY15" fmla="*/ 107030 h 112427"/>
                  <a:gd name="connsiteX16" fmla="*/ 11512 w 126019"/>
                  <a:gd name="connsiteY16" fmla="*/ 103804 h 112427"/>
                  <a:gd name="connsiteX17" fmla="*/ 23405 w 126019"/>
                  <a:gd name="connsiteY17" fmla="*/ 90402 h 112427"/>
                  <a:gd name="connsiteX18" fmla="*/ 14042 w 126019"/>
                  <a:gd name="connsiteY18" fmla="*/ 81716 h 112427"/>
                  <a:gd name="connsiteX19" fmla="*/ 125 w 126019"/>
                  <a:gd name="connsiteY19" fmla="*/ 96110 h 112427"/>
                  <a:gd name="connsiteX20" fmla="*/ 23911 w 126019"/>
                  <a:gd name="connsiteY20" fmla="*/ 112490 h 112427"/>
                  <a:gd name="connsiteX21" fmla="*/ 50482 w 126019"/>
                  <a:gd name="connsiteY21" fmla="*/ 93628 h 112427"/>
                  <a:gd name="connsiteX22" fmla="*/ 77811 w 126019"/>
                  <a:gd name="connsiteY22" fmla="*/ 112490 h 112427"/>
                  <a:gd name="connsiteX23" fmla="*/ 118299 w 126019"/>
                  <a:gd name="connsiteY23" fmla="*/ 74270 h 112427"/>
                  <a:gd name="connsiteX24" fmla="*/ 115263 w 126019"/>
                  <a:gd name="connsiteY24" fmla="*/ 71788 h 112427"/>
                  <a:gd name="connsiteX25" fmla="*/ 111973 w 126019"/>
                  <a:gd name="connsiteY25" fmla="*/ 74518 h 112427"/>
                  <a:gd name="connsiteX26" fmla="*/ 78317 w 126019"/>
                  <a:gd name="connsiteY26" fmla="*/ 107030 h 112427"/>
                  <a:gd name="connsiteX27" fmla="*/ 64399 w 126019"/>
                  <a:gd name="connsiteY27" fmla="*/ 90650 h 112427"/>
                  <a:gd name="connsiteX28" fmla="*/ 68701 w 126019"/>
                  <a:gd name="connsiteY28" fmla="*/ 68810 h 112427"/>
                  <a:gd name="connsiteX29" fmla="*/ 77305 w 126019"/>
                  <a:gd name="connsiteY29" fmla="*/ 34809 h 11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26019" h="112427">
                    <a:moveTo>
                      <a:pt x="77305" y="34809"/>
                    </a:moveTo>
                    <a:cubicBezTo>
                      <a:pt x="78823" y="28356"/>
                      <a:pt x="84644" y="5523"/>
                      <a:pt x="102357" y="5523"/>
                    </a:cubicBezTo>
                    <a:cubicBezTo>
                      <a:pt x="103622" y="5523"/>
                      <a:pt x="109696" y="5523"/>
                      <a:pt x="115010" y="8749"/>
                    </a:cubicBezTo>
                    <a:cubicBezTo>
                      <a:pt x="107924" y="9990"/>
                      <a:pt x="102863" y="16195"/>
                      <a:pt x="102863" y="22151"/>
                    </a:cubicBezTo>
                    <a:cubicBezTo>
                      <a:pt x="102863" y="26122"/>
                      <a:pt x="105647" y="30838"/>
                      <a:pt x="112479" y="30838"/>
                    </a:cubicBezTo>
                    <a:cubicBezTo>
                      <a:pt x="118046" y="30838"/>
                      <a:pt x="126144" y="26370"/>
                      <a:pt x="126144" y="16443"/>
                    </a:cubicBezTo>
                    <a:cubicBezTo>
                      <a:pt x="126144" y="3537"/>
                      <a:pt x="111214" y="63"/>
                      <a:pt x="102610" y="63"/>
                    </a:cubicBezTo>
                    <a:cubicBezTo>
                      <a:pt x="87933" y="63"/>
                      <a:pt x="79076" y="13217"/>
                      <a:pt x="76040" y="18925"/>
                    </a:cubicBezTo>
                    <a:cubicBezTo>
                      <a:pt x="69714" y="2545"/>
                      <a:pt x="56049" y="63"/>
                      <a:pt x="48710" y="63"/>
                    </a:cubicBezTo>
                    <a:cubicBezTo>
                      <a:pt x="22393" y="63"/>
                      <a:pt x="7969" y="32079"/>
                      <a:pt x="7969" y="38283"/>
                    </a:cubicBezTo>
                    <a:cubicBezTo>
                      <a:pt x="7969" y="40765"/>
                      <a:pt x="10500" y="40765"/>
                      <a:pt x="11006" y="40765"/>
                    </a:cubicBezTo>
                    <a:cubicBezTo>
                      <a:pt x="13030" y="40765"/>
                      <a:pt x="13789" y="40269"/>
                      <a:pt x="14295" y="38035"/>
                    </a:cubicBezTo>
                    <a:cubicBezTo>
                      <a:pt x="22899" y="11727"/>
                      <a:pt x="39600" y="5523"/>
                      <a:pt x="48204" y="5523"/>
                    </a:cubicBezTo>
                    <a:cubicBezTo>
                      <a:pt x="53012" y="5523"/>
                      <a:pt x="61869" y="7756"/>
                      <a:pt x="61869" y="22151"/>
                    </a:cubicBezTo>
                    <a:cubicBezTo>
                      <a:pt x="61869" y="29845"/>
                      <a:pt x="57567" y="46473"/>
                      <a:pt x="48204" y="81219"/>
                    </a:cubicBezTo>
                    <a:cubicBezTo>
                      <a:pt x="44155" y="96607"/>
                      <a:pt x="35299" y="107030"/>
                      <a:pt x="24164" y="107030"/>
                    </a:cubicBezTo>
                    <a:cubicBezTo>
                      <a:pt x="22646" y="107030"/>
                      <a:pt x="16826" y="107030"/>
                      <a:pt x="11512" y="103804"/>
                    </a:cubicBezTo>
                    <a:cubicBezTo>
                      <a:pt x="17838" y="102563"/>
                      <a:pt x="23405" y="97351"/>
                      <a:pt x="23405" y="90402"/>
                    </a:cubicBezTo>
                    <a:cubicBezTo>
                      <a:pt x="23405" y="83701"/>
                      <a:pt x="17838" y="81716"/>
                      <a:pt x="14042" y="81716"/>
                    </a:cubicBezTo>
                    <a:cubicBezTo>
                      <a:pt x="6451" y="81716"/>
                      <a:pt x="125" y="88168"/>
                      <a:pt x="125" y="96110"/>
                    </a:cubicBezTo>
                    <a:cubicBezTo>
                      <a:pt x="125" y="107527"/>
                      <a:pt x="12777" y="112490"/>
                      <a:pt x="23911" y="112490"/>
                    </a:cubicBezTo>
                    <a:cubicBezTo>
                      <a:pt x="40613" y="112490"/>
                      <a:pt x="49723" y="95118"/>
                      <a:pt x="50482" y="93628"/>
                    </a:cubicBezTo>
                    <a:cubicBezTo>
                      <a:pt x="53518" y="102811"/>
                      <a:pt x="62628" y="112490"/>
                      <a:pt x="77811" y="112490"/>
                    </a:cubicBezTo>
                    <a:cubicBezTo>
                      <a:pt x="103875" y="112490"/>
                      <a:pt x="118299" y="80475"/>
                      <a:pt x="118299" y="74270"/>
                    </a:cubicBezTo>
                    <a:cubicBezTo>
                      <a:pt x="118299" y="71788"/>
                      <a:pt x="116022" y="71788"/>
                      <a:pt x="115263" y="71788"/>
                    </a:cubicBezTo>
                    <a:cubicBezTo>
                      <a:pt x="112985" y="71788"/>
                      <a:pt x="112479" y="72781"/>
                      <a:pt x="111973" y="74518"/>
                    </a:cubicBezTo>
                    <a:cubicBezTo>
                      <a:pt x="103622" y="101074"/>
                      <a:pt x="86415" y="107030"/>
                      <a:pt x="78317" y="107030"/>
                    </a:cubicBezTo>
                    <a:cubicBezTo>
                      <a:pt x="68448" y="107030"/>
                      <a:pt x="64399" y="99088"/>
                      <a:pt x="64399" y="90650"/>
                    </a:cubicBezTo>
                    <a:cubicBezTo>
                      <a:pt x="64399" y="85190"/>
                      <a:pt x="65918" y="79730"/>
                      <a:pt x="68701" y="68810"/>
                    </a:cubicBezTo>
                    <a:lnTo>
                      <a:pt x="77305" y="34809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28" name="Forme libre : forme 227">
                <a:extLst>
                  <a:ext uri="{FF2B5EF4-FFF2-40B4-BE49-F238E27FC236}">
                    <a16:creationId xmlns:a16="http://schemas.microsoft.com/office/drawing/2014/main" id="{E63100F4-D55E-296B-49A3-E2BBF23BC525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0625494" y="6523656"/>
                <a:ext cx="29606" cy="74207"/>
              </a:xfrm>
              <a:custGeom>
                <a:avLst/>
                <a:gdLst>
                  <a:gd name="connsiteX0" fmla="*/ 29737 w 29606"/>
                  <a:gd name="connsiteY0" fmla="*/ 26122 h 74207"/>
                  <a:gd name="connsiteX1" fmla="*/ 13542 w 29606"/>
                  <a:gd name="connsiteY1" fmla="*/ 63 h 74207"/>
                  <a:gd name="connsiteX2" fmla="*/ 130 w 29606"/>
                  <a:gd name="connsiteY2" fmla="*/ 13217 h 74207"/>
                  <a:gd name="connsiteX3" fmla="*/ 13542 w 29606"/>
                  <a:gd name="connsiteY3" fmla="*/ 26370 h 74207"/>
                  <a:gd name="connsiteX4" fmla="*/ 22399 w 29606"/>
                  <a:gd name="connsiteY4" fmla="*/ 23144 h 74207"/>
                  <a:gd name="connsiteX5" fmla="*/ 23664 w 29606"/>
                  <a:gd name="connsiteY5" fmla="*/ 22399 h 74207"/>
                  <a:gd name="connsiteX6" fmla="*/ 24170 w 29606"/>
                  <a:gd name="connsiteY6" fmla="*/ 26122 h 74207"/>
                  <a:gd name="connsiteX7" fmla="*/ 6963 w 29606"/>
                  <a:gd name="connsiteY7" fmla="*/ 67569 h 74207"/>
                  <a:gd name="connsiteX8" fmla="*/ 4179 w 29606"/>
                  <a:gd name="connsiteY8" fmla="*/ 71540 h 74207"/>
                  <a:gd name="connsiteX9" fmla="*/ 6710 w 29606"/>
                  <a:gd name="connsiteY9" fmla="*/ 74270 h 74207"/>
                  <a:gd name="connsiteX10" fmla="*/ 29737 w 29606"/>
                  <a:gd name="connsiteY10" fmla="*/ 26122 h 74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606" h="74207">
                    <a:moveTo>
                      <a:pt x="29737" y="26122"/>
                    </a:moveTo>
                    <a:cubicBezTo>
                      <a:pt x="29737" y="9742"/>
                      <a:pt x="23411" y="63"/>
                      <a:pt x="13542" y="63"/>
                    </a:cubicBezTo>
                    <a:cubicBezTo>
                      <a:pt x="5191" y="63"/>
                      <a:pt x="130" y="6267"/>
                      <a:pt x="130" y="13217"/>
                    </a:cubicBezTo>
                    <a:cubicBezTo>
                      <a:pt x="130" y="19918"/>
                      <a:pt x="5191" y="26370"/>
                      <a:pt x="13542" y="26370"/>
                    </a:cubicBezTo>
                    <a:cubicBezTo>
                      <a:pt x="16579" y="26370"/>
                      <a:pt x="19868" y="25378"/>
                      <a:pt x="22399" y="23144"/>
                    </a:cubicBezTo>
                    <a:cubicBezTo>
                      <a:pt x="23158" y="22648"/>
                      <a:pt x="23411" y="22399"/>
                      <a:pt x="23664" y="22399"/>
                    </a:cubicBezTo>
                    <a:cubicBezTo>
                      <a:pt x="23917" y="22399"/>
                      <a:pt x="24170" y="22648"/>
                      <a:pt x="24170" y="26122"/>
                    </a:cubicBezTo>
                    <a:cubicBezTo>
                      <a:pt x="24170" y="44488"/>
                      <a:pt x="15313" y="59379"/>
                      <a:pt x="6963" y="67569"/>
                    </a:cubicBezTo>
                    <a:cubicBezTo>
                      <a:pt x="4179" y="70299"/>
                      <a:pt x="4179" y="70795"/>
                      <a:pt x="4179" y="71540"/>
                    </a:cubicBezTo>
                    <a:cubicBezTo>
                      <a:pt x="4179" y="73277"/>
                      <a:pt x="5444" y="74270"/>
                      <a:pt x="6710" y="74270"/>
                    </a:cubicBezTo>
                    <a:cubicBezTo>
                      <a:pt x="9493" y="74270"/>
                      <a:pt x="29737" y="55160"/>
                      <a:pt x="29737" y="261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29" name="Forme libre : forme 228">
                <a:extLst>
                  <a:ext uri="{FF2B5EF4-FFF2-40B4-BE49-F238E27FC236}">
                    <a16:creationId xmlns:a16="http://schemas.microsoft.com/office/drawing/2014/main" id="{A7F12AC6-5D6E-94F4-4EAC-815A748B10B9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0727332" y="6377724"/>
                <a:ext cx="54152" cy="174970"/>
              </a:xfrm>
              <a:custGeom>
                <a:avLst/>
                <a:gdLst>
                  <a:gd name="connsiteX0" fmla="*/ 54288 w 54152"/>
                  <a:gd name="connsiteY0" fmla="*/ 2793 h 174970"/>
                  <a:gd name="connsiteX1" fmla="*/ 50998 w 54152"/>
                  <a:gd name="connsiteY1" fmla="*/ 63 h 174970"/>
                  <a:gd name="connsiteX2" fmla="*/ 20126 w 54152"/>
                  <a:gd name="connsiteY2" fmla="*/ 2545 h 174970"/>
                  <a:gd name="connsiteX3" fmla="*/ 15318 w 54152"/>
                  <a:gd name="connsiteY3" fmla="*/ 7756 h 174970"/>
                  <a:gd name="connsiteX4" fmla="*/ 21644 w 54152"/>
                  <a:gd name="connsiteY4" fmla="*/ 10487 h 174970"/>
                  <a:gd name="connsiteX5" fmla="*/ 34044 w 54152"/>
                  <a:gd name="connsiteY5" fmla="*/ 14706 h 174970"/>
                  <a:gd name="connsiteX6" fmla="*/ 33284 w 54152"/>
                  <a:gd name="connsiteY6" fmla="*/ 19669 h 174970"/>
                  <a:gd name="connsiteX7" fmla="*/ 1400 w 54152"/>
                  <a:gd name="connsiteY7" fmla="*/ 143762 h 174970"/>
                  <a:gd name="connsiteX8" fmla="*/ 135 w 54152"/>
                  <a:gd name="connsiteY8" fmla="*/ 152200 h 174970"/>
                  <a:gd name="connsiteX9" fmla="*/ 23162 w 54152"/>
                  <a:gd name="connsiteY9" fmla="*/ 175033 h 174970"/>
                  <a:gd name="connsiteX10" fmla="*/ 42141 w 54152"/>
                  <a:gd name="connsiteY10" fmla="*/ 161135 h 174970"/>
                  <a:gd name="connsiteX11" fmla="*/ 49733 w 54152"/>
                  <a:gd name="connsiteY11" fmla="*/ 136813 h 174970"/>
                  <a:gd name="connsiteX12" fmla="*/ 46696 w 54152"/>
                  <a:gd name="connsiteY12" fmla="*/ 134331 h 174970"/>
                  <a:gd name="connsiteX13" fmla="*/ 43153 w 54152"/>
                  <a:gd name="connsiteY13" fmla="*/ 138798 h 174970"/>
                  <a:gd name="connsiteX14" fmla="*/ 23921 w 54152"/>
                  <a:gd name="connsiteY14" fmla="*/ 169573 h 174970"/>
                  <a:gd name="connsiteX15" fmla="*/ 16330 w 54152"/>
                  <a:gd name="connsiteY15" fmla="*/ 158156 h 174970"/>
                  <a:gd name="connsiteX16" fmla="*/ 17848 w 54152"/>
                  <a:gd name="connsiteY16" fmla="*/ 146244 h 174970"/>
                  <a:gd name="connsiteX17" fmla="*/ 54288 w 54152"/>
                  <a:gd name="connsiteY17" fmla="*/ 2793 h 17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152" h="174970">
                    <a:moveTo>
                      <a:pt x="54288" y="2793"/>
                    </a:moveTo>
                    <a:cubicBezTo>
                      <a:pt x="54288" y="2545"/>
                      <a:pt x="54288" y="63"/>
                      <a:pt x="50998" y="63"/>
                    </a:cubicBezTo>
                    <a:cubicBezTo>
                      <a:pt x="45178" y="63"/>
                      <a:pt x="26705" y="2048"/>
                      <a:pt x="20126" y="2545"/>
                    </a:cubicBezTo>
                    <a:cubicBezTo>
                      <a:pt x="18101" y="2793"/>
                      <a:pt x="15318" y="3041"/>
                      <a:pt x="15318" y="7756"/>
                    </a:cubicBezTo>
                    <a:cubicBezTo>
                      <a:pt x="15318" y="10487"/>
                      <a:pt x="17848" y="10487"/>
                      <a:pt x="21644" y="10487"/>
                    </a:cubicBezTo>
                    <a:cubicBezTo>
                      <a:pt x="33790" y="10487"/>
                      <a:pt x="34044" y="12720"/>
                      <a:pt x="34044" y="14706"/>
                    </a:cubicBezTo>
                    <a:lnTo>
                      <a:pt x="33284" y="19669"/>
                    </a:lnTo>
                    <a:lnTo>
                      <a:pt x="1400" y="143762"/>
                    </a:lnTo>
                    <a:cubicBezTo>
                      <a:pt x="641" y="146492"/>
                      <a:pt x="135" y="148229"/>
                      <a:pt x="135" y="152200"/>
                    </a:cubicBezTo>
                    <a:cubicBezTo>
                      <a:pt x="135" y="166347"/>
                      <a:pt x="11269" y="175033"/>
                      <a:pt x="23162" y="175033"/>
                    </a:cubicBezTo>
                    <a:cubicBezTo>
                      <a:pt x="31513" y="175033"/>
                      <a:pt x="37839" y="170069"/>
                      <a:pt x="42141" y="161135"/>
                    </a:cubicBezTo>
                    <a:cubicBezTo>
                      <a:pt x="46696" y="151704"/>
                      <a:pt x="49733" y="137309"/>
                      <a:pt x="49733" y="136813"/>
                    </a:cubicBezTo>
                    <a:cubicBezTo>
                      <a:pt x="49733" y="134331"/>
                      <a:pt x="47455" y="134331"/>
                      <a:pt x="46696" y="134331"/>
                    </a:cubicBezTo>
                    <a:cubicBezTo>
                      <a:pt x="44166" y="134331"/>
                      <a:pt x="43912" y="135323"/>
                      <a:pt x="43153" y="138798"/>
                    </a:cubicBezTo>
                    <a:cubicBezTo>
                      <a:pt x="38851" y="154930"/>
                      <a:pt x="34044" y="169573"/>
                      <a:pt x="23921" y="169573"/>
                    </a:cubicBezTo>
                    <a:cubicBezTo>
                      <a:pt x="16330" y="169573"/>
                      <a:pt x="16330" y="161631"/>
                      <a:pt x="16330" y="158156"/>
                    </a:cubicBezTo>
                    <a:cubicBezTo>
                      <a:pt x="16330" y="152200"/>
                      <a:pt x="16583" y="150959"/>
                      <a:pt x="17848" y="146244"/>
                    </a:cubicBezTo>
                    <a:lnTo>
                      <a:pt x="54288" y="2793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30" name="Forme libre : forme 229">
                <a:extLst>
                  <a:ext uri="{FF2B5EF4-FFF2-40B4-BE49-F238E27FC236}">
                    <a16:creationId xmlns:a16="http://schemas.microsoft.com/office/drawing/2014/main" id="{5EC3D051-8B75-A2DE-CE58-1A05BC6B85A5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10811107" y="6363826"/>
                <a:ext cx="58707" cy="248184"/>
              </a:xfrm>
              <a:custGeom>
                <a:avLst/>
                <a:gdLst>
                  <a:gd name="connsiteX0" fmla="*/ 58846 w 58707"/>
                  <a:gd name="connsiteY0" fmla="*/ 124155 h 248184"/>
                  <a:gd name="connsiteX1" fmla="*/ 42144 w 58707"/>
                  <a:gd name="connsiteY1" fmla="*/ 46721 h 248184"/>
                  <a:gd name="connsiteX2" fmla="*/ 2668 w 58707"/>
                  <a:gd name="connsiteY2" fmla="*/ 63 h 248184"/>
                  <a:gd name="connsiteX3" fmla="*/ 138 w 58707"/>
                  <a:gd name="connsiteY3" fmla="*/ 2545 h 248184"/>
                  <a:gd name="connsiteX4" fmla="*/ 4946 w 58707"/>
                  <a:gd name="connsiteY4" fmla="*/ 8253 h 248184"/>
                  <a:gd name="connsiteX5" fmla="*/ 44169 w 58707"/>
                  <a:gd name="connsiteY5" fmla="*/ 124155 h 248184"/>
                  <a:gd name="connsiteX6" fmla="*/ 3428 w 58707"/>
                  <a:gd name="connsiteY6" fmla="*/ 241546 h 248184"/>
                  <a:gd name="connsiteX7" fmla="*/ 138 w 58707"/>
                  <a:gd name="connsiteY7" fmla="*/ 245766 h 248184"/>
                  <a:gd name="connsiteX8" fmla="*/ 2668 w 58707"/>
                  <a:gd name="connsiteY8" fmla="*/ 248247 h 248184"/>
                  <a:gd name="connsiteX9" fmla="*/ 42903 w 58707"/>
                  <a:gd name="connsiteY9" fmla="*/ 199851 h 248184"/>
                  <a:gd name="connsiteX10" fmla="*/ 58846 w 58707"/>
                  <a:gd name="connsiteY10" fmla="*/ 124155 h 248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707" h="248184">
                    <a:moveTo>
                      <a:pt x="58846" y="124155"/>
                    </a:moveTo>
                    <a:cubicBezTo>
                      <a:pt x="58846" y="104797"/>
                      <a:pt x="56062" y="74766"/>
                      <a:pt x="42144" y="46721"/>
                    </a:cubicBezTo>
                    <a:cubicBezTo>
                      <a:pt x="26961" y="16195"/>
                      <a:pt x="5199" y="63"/>
                      <a:pt x="2668" y="63"/>
                    </a:cubicBezTo>
                    <a:cubicBezTo>
                      <a:pt x="1150" y="63"/>
                      <a:pt x="138" y="1055"/>
                      <a:pt x="138" y="2545"/>
                    </a:cubicBezTo>
                    <a:cubicBezTo>
                      <a:pt x="138" y="3289"/>
                      <a:pt x="138" y="3786"/>
                      <a:pt x="4946" y="8253"/>
                    </a:cubicBezTo>
                    <a:cubicBezTo>
                      <a:pt x="29745" y="32823"/>
                      <a:pt x="44169" y="72285"/>
                      <a:pt x="44169" y="124155"/>
                    </a:cubicBezTo>
                    <a:cubicBezTo>
                      <a:pt x="44169" y="166595"/>
                      <a:pt x="34806" y="210275"/>
                      <a:pt x="3428" y="241546"/>
                    </a:cubicBezTo>
                    <a:cubicBezTo>
                      <a:pt x="138" y="244525"/>
                      <a:pt x="138" y="245021"/>
                      <a:pt x="138" y="245766"/>
                    </a:cubicBezTo>
                    <a:cubicBezTo>
                      <a:pt x="138" y="247255"/>
                      <a:pt x="1150" y="248247"/>
                      <a:pt x="2668" y="248247"/>
                    </a:cubicBezTo>
                    <a:cubicBezTo>
                      <a:pt x="5199" y="248247"/>
                      <a:pt x="27973" y="231371"/>
                      <a:pt x="42903" y="199851"/>
                    </a:cubicBezTo>
                    <a:cubicBezTo>
                      <a:pt x="55809" y="172551"/>
                      <a:pt x="58846" y="145003"/>
                      <a:pt x="58846" y="1241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31" name="Forme libre : forme 230">
                <a:extLst>
                  <a:ext uri="{FF2B5EF4-FFF2-40B4-BE49-F238E27FC236}">
                    <a16:creationId xmlns:a16="http://schemas.microsoft.com/office/drawing/2014/main" id="{A0CF4D80-F34E-1244-5F88-4E4166C308FF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10979553" y="6458880"/>
                <a:ext cx="168278" cy="58075"/>
              </a:xfrm>
              <a:custGeom>
                <a:avLst/>
                <a:gdLst>
                  <a:gd name="connsiteX0" fmla="*/ 159820 w 168278"/>
                  <a:gd name="connsiteY0" fmla="*/ 9990 h 58075"/>
                  <a:gd name="connsiteX1" fmla="*/ 168423 w 168278"/>
                  <a:gd name="connsiteY1" fmla="*/ 5026 h 58075"/>
                  <a:gd name="connsiteX2" fmla="*/ 160073 w 168278"/>
                  <a:gd name="connsiteY2" fmla="*/ 63 h 58075"/>
                  <a:gd name="connsiteX3" fmla="*/ 8495 w 168278"/>
                  <a:gd name="connsiteY3" fmla="*/ 63 h 58075"/>
                  <a:gd name="connsiteX4" fmla="*/ 144 w 168278"/>
                  <a:gd name="connsiteY4" fmla="*/ 5026 h 58075"/>
                  <a:gd name="connsiteX5" fmla="*/ 8748 w 168278"/>
                  <a:gd name="connsiteY5" fmla="*/ 9990 h 58075"/>
                  <a:gd name="connsiteX6" fmla="*/ 159820 w 168278"/>
                  <a:gd name="connsiteY6" fmla="*/ 9990 h 58075"/>
                  <a:gd name="connsiteX7" fmla="*/ 160073 w 168278"/>
                  <a:gd name="connsiteY7" fmla="*/ 58138 h 58075"/>
                  <a:gd name="connsiteX8" fmla="*/ 168423 w 168278"/>
                  <a:gd name="connsiteY8" fmla="*/ 53174 h 58075"/>
                  <a:gd name="connsiteX9" fmla="*/ 159820 w 168278"/>
                  <a:gd name="connsiteY9" fmla="*/ 48211 h 58075"/>
                  <a:gd name="connsiteX10" fmla="*/ 8748 w 168278"/>
                  <a:gd name="connsiteY10" fmla="*/ 48211 h 58075"/>
                  <a:gd name="connsiteX11" fmla="*/ 144 w 168278"/>
                  <a:gd name="connsiteY11" fmla="*/ 53174 h 58075"/>
                  <a:gd name="connsiteX12" fmla="*/ 8495 w 168278"/>
                  <a:gd name="connsiteY12" fmla="*/ 58138 h 58075"/>
                  <a:gd name="connsiteX13" fmla="*/ 160073 w 168278"/>
                  <a:gd name="connsiteY13" fmla="*/ 58138 h 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8278" h="58075">
                    <a:moveTo>
                      <a:pt x="159820" y="9990"/>
                    </a:moveTo>
                    <a:cubicBezTo>
                      <a:pt x="163615" y="9990"/>
                      <a:pt x="168423" y="9990"/>
                      <a:pt x="168423" y="5026"/>
                    </a:cubicBezTo>
                    <a:cubicBezTo>
                      <a:pt x="168423" y="63"/>
                      <a:pt x="163615" y="63"/>
                      <a:pt x="160073" y="63"/>
                    </a:cubicBezTo>
                    <a:lnTo>
                      <a:pt x="8495" y="63"/>
                    </a:lnTo>
                    <a:cubicBezTo>
                      <a:pt x="4952" y="63"/>
                      <a:pt x="144" y="63"/>
                      <a:pt x="144" y="5026"/>
                    </a:cubicBezTo>
                    <a:cubicBezTo>
                      <a:pt x="144" y="9990"/>
                      <a:pt x="4952" y="9990"/>
                      <a:pt x="8748" y="9990"/>
                    </a:cubicBezTo>
                    <a:lnTo>
                      <a:pt x="159820" y="9990"/>
                    </a:lnTo>
                    <a:close/>
                    <a:moveTo>
                      <a:pt x="160073" y="58138"/>
                    </a:moveTo>
                    <a:cubicBezTo>
                      <a:pt x="163615" y="58138"/>
                      <a:pt x="168423" y="58138"/>
                      <a:pt x="168423" y="53174"/>
                    </a:cubicBezTo>
                    <a:cubicBezTo>
                      <a:pt x="168423" y="48211"/>
                      <a:pt x="163615" y="48211"/>
                      <a:pt x="159820" y="48211"/>
                    </a:cubicBezTo>
                    <a:lnTo>
                      <a:pt x="8748" y="48211"/>
                    </a:lnTo>
                    <a:cubicBezTo>
                      <a:pt x="4952" y="48211"/>
                      <a:pt x="144" y="48211"/>
                      <a:pt x="144" y="53174"/>
                    </a:cubicBezTo>
                    <a:cubicBezTo>
                      <a:pt x="144" y="58138"/>
                      <a:pt x="4952" y="58138"/>
                      <a:pt x="8495" y="58138"/>
                    </a:cubicBezTo>
                    <a:lnTo>
                      <a:pt x="160073" y="58138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32" name="Forme libre : forme 231">
                <a:extLst>
                  <a:ext uri="{FF2B5EF4-FFF2-40B4-BE49-F238E27FC236}">
                    <a16:creationId xmlns:a16="http://schemas.microsoft.com/office/drawing/2014/main" id="{4347AA84-B47E-11EC-93AC-DACE94E85352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1282165" y="6336890"/>
                <a:ext cx="64477" cy="115356"/>
              </a:xfrm>
              <a:custGeom>
                <a:avLst/>
                <a:gdLst>
                  <a:gd name="connsiteX0" fmla="*/ 40189 w 64477"/>
                  <a:gd name="connsiteY0" fmla="*/ 4923 h 115356"/>
                  <a:gd name="connsiteX1" fmla="*/ 34875 w 64477"/>
                  <a:gd name="connsiteY1" fmla="*/ 59 h 115356"/>
                  <a:gd name="connsiteX2" fmla="*/ 156 w 64477"/>
                  <a:gd name="connsiteY2" fmla="*/ 11178 h 115356"/>
                  <a:gd name="connsiteX3" fmla="*/ 156 w 64477"/>
                  <a:gd name="connsiteY3" fmla="*/ 17432 h 115356"/>
                  <a:gd name="connsiteX4" fmla="*/ 25841 w 64477"/>
                  <a:gd name="connsiteY4" fmla="*/ 12567 h 115356"/>
                  <a:gd name="connsiteX5" fmla="*/ 25841 w 64477"/>
                  <a:gd name="connsiteY5" fmla="*/ 101169 h 115356"/>
                  <a:gd name="connsiteX6" fmla="*/ 8127 w 64477"/>
                  <a:gd name="connsiteY6" fmla="*/ 109161 h 115356"/>
                  <a:gd name="connsiteX7" fmla="*/ 1396 w 64477"/>
                  <a:gd name="connsiteY7" fmla="*/ 109161 h 115356"/>
                  <a:gd name="connsiteX8" fmla="*/ 1396 w 64477"/>
                  <a:gd name="connsiteY8" fmla="*/ 115415 h 115356"/>
                  <a:gd name="connsiteX9" fmla="*/ 32926 w 64477"/>
                  <a:gd name="connsiteY9" fmla="*/ 114720 h 115356"/>
                  <a:gd name="connsiteX10" fmla="*/ 64634 w 64477"/>
                  <a:gd name="connsiteY10" fmla="*/ 115415 h 115356"/>
                  <a:gd name="connsiteX11" fmla="*/ 64634 w 64477"/>
                  <a:gd name="connsiteY11" fmla="*/ 109161 h 115356"/>
                  <a:gd name="connsiteX12" fmla="*/ 57902 w 64477"/>
                  <a:gd name="connsiteY12" fmla="*/ 109161 h 115356"/>
                  <a:gd name="connsiteX13" fmla="*/ 40189 w 64477"/>
                  <a:gd name="connsiteY13" fmla="*/ 101169 h 115356"/>
                  <a:gd name="connsiteX14" fmla="*/ 40189 w 64477"/>
                  <a:gd name="connsiteY14" fmla="*/ 4923 h 115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4477" h="115356">
                    <a:moveTo>
                      <a:pt x="40189" y="4923"/>
                    </a:moveTo>
                    <a:cubicBezTo>
                      <a:pt x="40189" y="233"/>
                      <a:pt x="39835" y="59"/>
                      <a:pt x="34875" y="59"/>
                    </a:cubicBezTo>
                    <a:cubicBezTo>
                      <a:pt x="23538" y="11004"/>
                      <a:pt x="7419" y="11178"/>
                      <a:pt x="156" y="11178"/>
                    </a:cubicBezTo>
                    <a:lnTo>
                      <a:pt x="156" y="17432"/>
                    </a:lnTo>
                    <a:cubicBezTo>
                      <a:pt x="4407" y="17432"/>
                      <a:pt x="16098" y="17432"/>
                      <a:pt x="25841" y="12567"/>
                    </a:cubicBezTo>
                    <a:lnTo>
                      <a:pt x="25841" y="101169"/>
                    </a:lnTo>
                    <a:cubicBezTo>
                      <a:pt x="25841" y="106902"/>
                      <a:pt x="25841" y="109161"/>
                      <a:pt x="8127" y="109161"/>
                    </a:cubicBezTo>
                    <a:lnTo>
                      <a:pt x="1396" y="109161"/>
                    </a:lnTo>
                    <a:lnTo>
                      <a:pt x="1396" y="115415"/>
                    </a:lnTo>
                    <a:cubicBezTo>
                      <a:pt x="4585" y="115241"/>
                      <a:pt x="26372" y="114720"/>
                      <a:pt x="32926" y="114720"/>
                    </a:cubicBezTo>
                    <a:cubicBezTo>
                      <a:pt x="38418" y="114720"/>
                      <a:pt x="60737" y="115241"/>
                      <a:pt x="64634" y="115415"/>
                    </a:cubicBezTo>
                    <a:lnTo>
                      <a:pt x="64634" y="109161"/>
                    </a:lnTo>
                    <a:lnTo>
                      <a:pt x="57902" y="109161"/>
                    </a:lnTo>
                    <a:cubicBezTo>
                      <a:pt x="40189" y="109161"/>
                      <a:pt x="40189" y="106902"/>
                      <a:pt x="40189" y="101169"/>
                    </a:cubicBezTo>
                    <a:lnTo>
                      <a:pt x="40189" y="4923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33" name="Forme libre : forme 232">
                <a:extLst>
                  <a:ext uri="{FF2B5EF4-FFF2-40B4-BE49-F238E27FC236}">
                    <a16:creationId xmlns:a16="http://schemas.microsoft.com/office/drawing/2014/main" id="{13196E57-975F-8A28-E4F4-E22D0F241533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11262857" y="6482954"/>
                <a:ext cx="100869" cy="9926"/>
              </a:xfrm>
              <a:custGeom>
                <a:avLst/>
                <a:gdLst>
                  <a:gd name="connsiteX0" fmla="*/ 0 w 100869"/>
                  <a:gd name="connsiteY0" fmla="*/ 0 h 9926"/>
                  <a:gd name="connsiteX1" fmla="*/ 100870 w 100869"/>
                  <a:gd name="connsiteY1" fmla="*/ 0 h 9926"/>
                  <a:gd name="connsiteX2" fmla="*/ 100870 w 100869"/>
                  <a:gd name="connsiteY2" fmla="*/ 9927 h 9926"/>
                  <a:gd name="connsiteX3" fmla="*/ 0 w 100869"/>
                  <a:gd name="connsiteY3" fmla="*/ 9927 h 9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869" h="9926">
                    <a:moveTo>
                      <a:pt x="0" y="0"/>
                    </a:moveTo>
                    <a:lnTo>
                      <a:pt x="100870" y="0"/>
                    </a:lnTo>
                    <a:lnTo>
                      <a:pt x="100870" y="9927"/>
                    </a:lnTo>
                    <a:lnTo>
                      <a:pt x="0" y="9927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34" name="Forme libre : forme 233">
                <a:extLst>
                  <a:ext uri="{FF2B5EF4-FFF2-40B4-BE49-F238E27FC236}">
                    <a16:creationId xmlns:a16="http://schemas.microsoft.com/office/drawing/2014/main" id="{E9640B09-9727-186B-72DD-04BB746643F9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11274016" y="6520192"/>
                <a:ext cx="78293" cy="115356"/>
              </a:xfrm>
              <a:custGeom>
                <a:avLst/>
                <a:gdLst>
                  <a:gd name="connsiteX0" fmla="*/ 78450 w 78293"/>
                  <a:gd name="connsiteY0" fmla="*/ 83804 h 115356"/>
                  <a:gd name="connsiteX1" fmla="*/ 72428 w 78293"/>
                  <a:gd name="connsiteY1" fmla="*/ 83804 h 115356"/>
                  <a:gd name="connsiteX2" fmla="*/ 67822 w 78293"/>
                  <a:gd name="connsiteY2" fmla="*/ 99613 h 115356"/>
                  <a:gd name="connsiteX3" fmla="*/ 50286 w 78293"/>
                  <a:gd name="connsiteY3" fmla="*/ 100655 h 115356"/>
                  <a:gd name="connsiteX4" fmla="*/ 17693 w 78293"/>
                  <a:gd name="connsiteY4" fmla="*/ 100655 h 115356"/>
                  <a:gd name="connsiteX5" fmla="*/ 53120 w 78293"/>
                  <a:gd name="connsiteY5" fmla="*/ 71469 h 115356"/>
                  <a:gd name="connsiteX6" fmla="*/ 78450 w 78293"/>
                  <a:gd name="connsiteY6" fmla="*/ 33943 h 115356"/>
                  <a:gd name="connsiteX7" fmla="*/ 37000 w 78293"/>
                  <a:gd name="connsiteY7" fmla="*/ 66 h 115356"/>
                  <a:gd name="connsiteX8" fmla="*/ 156 w 78293"/>
                  <a:gd name="connsiteY8" fmla="*/ 31164 h 115356"/>
                  <a:gd name="connsiteX9" fmla="*/ 9544 w 78293"/>
                  <a:gd name="connsiteY9" fmla="*/ 40893 h 115356"/>
                  <a:gd name="connsiteX10" fmla="*/ 18933 w 78293"/>
                  <a:gd name="connsiteY10" fmla="*/ 31685 h 115356"/>
                  <a:gd name="connsiteX11" fmla="*/ 8482 w 78293"/>
                  <a:gd name="connsiteY11" fmla="*/ 22477 h 115356"/>
                  <a:gd name="connsiteX12" fmla="*/ 34343 w 78293"/>
                  <a:gd name="connsiteY12" fmla="*/ 6320 h 115356"/>
                  <a:gd name="connsiteX13" fmla="*/ 61268 w 78293"/>
                  <a:gd name="connsiteY13" fmla="*/ 33943 h 115356"/>
                  <a:gd name="connsiteX14" fmla="*/ 44617 w 78293"/>
                  <a:gd name="connsiteY14" fmla="*/ 67299 h 115356"/>
                  <a:gd name="connsiteX15" fmla="*/ 1928 w 78293"/>
                  <a:gd name="connsiteY15" fmla="*/ 108647 h 115356"/>
                  <a:gd name="connsiteX16" fmla="*/ 156 w 78293"/>
                  <a:gd name="connsiteY16" fmla="*/ 115422 h 115356"/>
                  <a:gd name="connsiteX17" fmla="*/ 73136 w 78293"/>
                  <a:gd name="connsiteY17" fmla="*/ 115422 h 115356"/>
                  <a:gd name="connsiteX18" fmla="*/ 78450 w 78293"/>
                  <a:gd name="connsiteY18" fmla="*/ 83804 h 115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8293" h="115356">
                    <a:moveTo>
                      <a:pt x="78450" y="83804"/>
                    </a:moveTo>
                    <a:lnTo>
                      <a:pt x="72428" y="83804"/>
                    </a:lnTo>
                    <a:cubicBezTo>
                      <a:pt x="71896" y="87626"/>
                      <a:pt x="70125" y="97876"/>
                      <a:pt x="67822" y="99613"/>
                    </a:cubicBezTo>
                    <a:cubicBezTo>
                      <a:pt x="66405" y="100655"/>
                      <a:pt x="52766" y="100655"/>
                      <a:pt x="50286" y="100655"/>
                    </a:cubicBezTo>
                    <a:lnTo>
                      <a:pt x="17693" y="100655"/>
                    </a:lnTo>
                    <a:cubicBezTo>
                      <a:pt x="36292" y="84499"/>
                      <a:pt x="42492" y="79634"/>
                      <a:pt x="53120" y="71469"/>
                    </a:cubicBezTo>
                    <a:cubicBezTo>
                      <a:pt x="66228" y="61219"/>
                      <a:pt x="78450" y="50448"/>
                      <a:pt x="78450" y="33943"/>
                    </a:cubicBezTo>
                    <a:cubicBezTo>
                      <a:pt x="78450" y="12922"/>
                      <a:pt x="59674" y="66"/>
                      <a:pt x="37000" y="66"/>
                    </a:cubicBezTo>
                    <a:cubicBezTo>
                      <a:pt x="15036" y="66"/>
                      <a:pt x="156" y="15181"/>
                      <a:pt x="156" y="31164"/>
                    </a:cubicBezTo>
                    <a:cubicBezTo>
                      <a:pt x="156" y="40024"/>
                      <a:pt x="7773" y="40893"/>
                      <a:pt x="9544" y="40893"/>
                    </a:cubicBezTo>
                    <a:cubicBezTo>
                      <a:pt x="13796" y="40893"/>
                      <a:pt x="18933" y="37939"/>
                      <a:pt x="18933" y="31685"/>
                    </a:cubicBezTo>
                    <a:cubicBezTo>
                      <a:pt x="18933" y="28558"/>
                      <a:pt x="17693" y="22477"/>
                      <a:pt x="8482" y="22477"/>
                    </a:cubicBezTo>
                    <a:cubicBezTo>
                      <a:pt x="13973" y="10142"/>
                      <a:pt x="26018" y="6320"/>
                      <a:pt x="34343" y="6320"/>
                    </a:cubicBezTo>
                    <a:cubicBezTo>
                      <a:pt x="52057" y="6320"/>
                      <a:pt x="61268" y="19871"/>
                      <a:pt x="61268" y="33943"/>
                    </a:cubicBezTo>
                    <a:cubicBezTo>
                      <a:pt x="61268" y="49058"/>
                      <a:pt x="50286" y="61045"/>
                      <a:pt x="44617" y="67299"/>
                    </a:cubicBezTo>
                    <a:lnTo>
                      <a:pt x="1928" y="108647"/>
                    </a:lnTo>
                    <a:cubicBezTo>
                      <a:pt x="156" y="110211"/>
                      <a:pt x="156" y="110558"/>
                      <a:pt x="156" y="115422"/>
                    </a:cubicBezTo>
                    <a:lnTo>
                      <a:pt x="73136" y="115422"/>
                    </a:lnTo>
                    <a:lnTo>
                      <a:pt x="78450" y="83804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35" name="Forme libre : forme 234">
                <a:extLst>
                  <a:ext uri="{FF2B5EF4-FFF2-40B4-BE49-F238E27FC236}">
                    <a16:creationId xmlns:a16="http://schemas.microsoft.com/office/drawing/2014/main" id="{93034B48-633C-3697-54F6-C26125E2F761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11450437" y="6363824"/>
                <a:ext cx="238627" cy="248184"/>
              </a:xfrm>
              <a:custGeom>
                <a:avLst/>
                <a:gdLst>
                  <a:gd name="connsiteX0" fmla="*/ 92527 w 238627"/>
                  <a:gd name="connsiteY0" fmla="*/ 132586 h 248184"/>
                  <a:gd name="connsiteX1" fmla="*/ 2694 w 238627"/>
                  <a:gd name="connsiteY1" fmla="*/ 241539 h 248184"/>
                  <a:gd name="connsiteX2" fmla="*/ 416 w 238627"/>
                  <a:gd name="connsiteY2" fmla="*/ 245510 h 248184"/>
                  <a:gd name="connsiteX3" fmla="*/ 7248 w 238627"/>
                  <a:gd name="connsiteY3" fmla="*/ 248240 h 248184"/>
                  <a:gd name="connsiteX4" fmla="*/ 217028 w 238627"/>
                  <a:gd name="connsiteY4" fmla="*/ 248240 h 248184"/>
                  <a:gd name="connsiteX5" fmla="*/ 238790 w 238627"/>
                  <a:gd name="connsiteY5" fmla="*/ 186442 h 248184"/>
                  <a:gd name="connsiteX6" fmla="*/ 232464 w 238627"/>
                  <a:gd name="connsiteY6" fmla="*/ 186442 h 248184"/>
                  <a:gd name="connsiteX7" fmla="*/ 187674 w 238627"/>
                  <a:gd name="connsiteY7" fmla="*/ 227392 h 248184"/>
                  <a:gd name="connsiteX8" fmla="*/ 128966 w 238627"/>
                  <a:gd name="connsiteY8" fmla="*/ 234590 h 248184"/>
                  <a:gd name="connsiteX9" fmla="*/ 21419 w 238627"/>
                  <a:gd name="connsiteY9" fmla="*/ 234590 h 248184"/>
                  <a:gd name="connsiteX10" fmla="*/ 109228 w 238627"/>
                  <a:gd name="connsiteY10" fmla="*/ 128119 h 248184"/>
                  <a:gd name="connsiteX11" fmla="*/ 111505 w 238627"/>
                  <a:gd name="connsiteY11" fmla="*/ 124148 h 248184"/>
                  <a:gd name="connsiteX12" fmla="*/ 109734 w 238627"/>
                  <a:gd name="connsiteY12" fmla="*/ 120673 h 248184"/>
                  <a:gd name="connsiteX13" fmla="*/ 27493 w 238627"/>
                  <a:gd name="connsiteY13" fmla="*/ 9983 h 248184"/>
                  <a:gd name="connsiteX14" fmla="*/ 127701 w 238627"/>
                  <a:gd name="connsiteY14" fmla="*/ 9983 h 248184"/>
                  <a:gd name="connsiteX15" fmla="*/ 232464 w 238627"/>
                  <a:gd name="connsiteY15" fmla="*/ 58131 h 248184"/>
                  <a:gd name="connsiteX16" fmla="*/ 238790 w 238627"/>
                  <a:gd name="connsiteY16" fmla="*/ 58131 h 248184"/>
                  <a:gd name="connsiteX17" fmla="*/ 217028 w 238627"/>
                  <a:gd name="connsiteY17" fmla="*/ 55 h 248184"/>
                  <a:gd name="connsiteX18" fmla="*/ 7248 w 238627"/>
                  <a:gd name="connsiteY18" fmla="*/ 55 h 248184"/>
                  <a:gd name="connsiteX19" fmla="*/ 163 w 238627"/>
                  <a:gd name="connsiteY19" fmla="*/ 7997 h 248184"/>
                  <a:gd name="connsiteX20" fmla="*/ 92527 w 238627"/>
                  <a:gd name="connsiteY20" fmla="*/ 132586 h 248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8627" h="248184">
                    <a:moveTo>
                      <a:pt x="92527" y="132586"/>
                    </a:moveTo>
                    <a:lnTo>
                      <a:pt x="2694" y="241539"/>
                    </a:lnTo>
                    <a:cubicBezTo>
                      <a:pt x="669" y="244021"/>
                      <a:pt x="416" y="244517"/>
                      <a:pt x="416" y="245510"/>
                    </a:cubicBezTo>
                    <a:cubicBezTo>
                      <a:pt x="416" y="248240"/>
                      <a:pt x="2694" y="248240"/>
                      <a:pt x="7248" y="248240"/>
                    </a:cubicBezTo>
                    <a:lnTo>
                      <a:pt x="217028" y="248240"/>
                    </a:lnTo>
                    <a:lnTo>
                      <a:pt x="238790" y="186442"/>
                    </a:lnTo>
                    <a:lnTo>
                      <a:pt x="232464" y="186442"/>
                    </a:lnTo>
                    <a:cubicBezTo>
                      <a:pt x="226138" y="205056"/>
                      <a:pt x="209183" y="220195"/>
                      <a:pt x="187674" y="227392"/>
                    </a:cubicBezTo>
                    <a:cubicBezTo>
                      <a:pt x="183625" y="228633"/>
                      <a:pt x="166165" y="234590"/>
                      <a:pt x="128966" y="234590"/>
                    </a:cubicBezTo>
                    <a:lnTo>
                      <a:pt x="21419" y="234590"/>
                    </a:lnTo>
                    <a:lnTo>
                      <a:pt x="109228" y="128119"/>
                    </a:lnTo>
                    <a:cubicBezTo>
                      <a:pt x="110999" y="125885"/>
                      <a:pt x="111505" y="125140"/>
                      <a:pt x="111505" y="124148"/>
                    </a:cubicBezTo>
                    <a:cubicBezTo>
                      <a:pt x="111505" y="123155"/>
                      <a:pt x="111252" y="122907"/>
                      <a:pt x="109734" y="120673"/>
                    </a:cubicBezTo>
                    <a:lnTo>
                      <a:pt x="27493" y="9983"/>
                    </a:lnTo>
                    <a:lnTo>
                      <a:pt x="127701" y="9983"/>
                    </a:lnTo>
                    <a:cubicBezTo>
                      <a:pt x="156549" y="9983"/>
                      <a:pt x="214750" y="11720"/>
                      <a:pt x="232464" y="58131"/>
                    </a:cubicBezTo>
                    <a:lnTo>
                      <a:pt x="238790" y="58131"/>
                    </a:lnTo>
                    <a:lnTo>
                      <a:pt x="217028" y="55"/>
                    </a:lnTo>
                    <a:lnTo>
                      <a:pt x="7248" y="55"/>
                    </a:lnTo>
                    <a:cubicBezTo>
                      <a:pt x="416" y="55"/>
                      <a:pt x="163" y="303"/>
                      <a:pt x="163" y="7997"/>
                    </a:cubicBezTo>
                    <a:lnTo>
                      <a:pt x="92527" y="132586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36" name="Forme libre : forme 235">
                <a:extLst>
                  <a:ext uri="{FF2B5EF4-FFF2-40B4-BE49-F238E27FC236}">
                    <a16:creationId xmlns:a16="http://schemas.microsoft.com/office/drawing/2014/main" id="{E9D3FE4A-67B1-BAF1-B182-0A7BEF4CBC50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1711702" y="6509238"/>
                <a:ext cx="53672" cy="116919"/>
              </a:xfrm>
              <a:custGeom>
                <a:avLst/>
                <a:gdLst>
                  <a:gd name="connsiteX0" fmla="*/ 49240 w 53672"/>
                  <a:gd name="connsiteY0" fmla="*/ 6667 h 116919"/>
                  <a:gd name="connsiteX1" fmla="*/ 42155 w 53672"/>
                  <a:gd name="connsiteY1" fmla="*/ 66 h 116919"/>
                  <a:gd name="connsiteX2" fmla="*/ 32235 w 53672"/>
                  <a:gd name="connsiteY2" fmla="*/ 9621 h 116919"/>
                  <a:gd name="connsiteX3" fmla="*/ 39321 w 53672"/>
                  <a:gd name="connsiteY3" fmla="*/ 16223 h 116919"/>
                  <a:gd name="connsiteX4" fmla="*/ 49240 w 53672"/>
                  <a:gd name="connsiteY4" fmla="*/ 6667 h 116919"/>
                  <a:gd name="connsiteX5" fmla="*/ 13104 w 53672"/>
                  <a:gd name="connsiteY5" fmla="*/ 94922 h 116919"/>
                  <a:gd name="connsiteX6" fmla="*/ 11510 w 53672"/>
                  <a:gd name="connsiteY6" fmla="*/ 102219 h 116919"/>
                  <a:gd name="connsiteX7" fmla="*/ 28338 w 53672"/>
                  <a:gd name="connsiteY7" fmla="*/ 116986 h 116919"/>
                  <a:gd name="connsiteX8" fmla="*/ 53846 w 53672"/>
                  <a:gd name="connsiteY8" fmla="*/ 90405 h 116919"/>
                  <a:gd name="connsiteX9" fmla="*/ 51011 w 53672"/>
                  <a:gd name="connsiteY9" fmla="*/ 88147 h 116919"/>
                  <a:gd name="connsiteX10" fmla="*/ 47646 w 53672"/>
                  <a:gd name="connsiteY10" fmla="*/ 91100 h 116919"/>
                  <a:gd name="connsiteX11" fmla="*/ 28870 w 53672"/>
                  <a:gd name="connsiteY11" fmla="*/ 112121 h 116919"/>
                  <a:gd name="connsiteX12" fmla="*/ 24441 w 53672"/>
                  <a:gd name="connsiteY12" fmla="*/ 106041 h 116919"/>
                  <a:gd name="connsiteX13" fmla="*/ 27275 w 53672"/>
                  <a:gd name="connsiteY13" fmla="*/ 94922 h 116919"/>
                  <a:gd name="connsiteX14" fmla="*/ 32944 w 53672"/>
                  <a:gd name="connsiteY14" fmla="*/ 81024 h 116919"/>
                  <a:gd name="connsiteX15" fmla="*/ 41623 w 53672"/>
                  <a:gd name="connsiteY15" fmla="*/ 58960 h 116919"/>
                  <a:gd name="connsiteX16" fmla="*/ 42686 w 53672"/>
                  <a:gd name="connsiteY16" fmla="*/ 53401 h 116919"/>
                  <a:gd name="connsiteX17" fmla="*/ 25858 w 53672"/>
                  <a:gd name="connsiteY17" fmla="*/ 38634 h 116919"/>
                  <a:gd name="connsiteX18" fmla="*/ 174 w 53672"/>
                  <a:gd name="connsiteY18" fmla="*/ 65214 h 116919"/>
                  <a:gd name="connsiteX19" fmla="*/ 3185 w 53672"/>
                  <a:gd name="connsiteY19" fmla="*/ 67473 h 116919"/>
                  <a:gd name="connsiteX20" fmla="*/ 6373 w 53672"/>
                  <a:gd name="connsiteY20" fmla="*/ 64693 h 116919"/>
                  <a:gd name="connsiteX21" fmla="*/ 25327 w 53672"/>
                  <a:gd name="connsiteY21" fmla="*/ 43498 h 116919"/>
                  <a:gd name="connsiteX22" fmla="*/ 29755 w 53672"/>
                  <a:gd name="connsiteY22" fmla="*/ 49579 h 116919"/>
                  <a:gd name="connsiteX23" fmla="*/ 24264 w 53672"/>
                  <a:gd name="connsiteY23" fmla="*/ 66952 h 116919"/>
                  <a:gd name="connsiteX24" fmla="*/ 13104 w 53672"/>
                  <a:gd name="connsiteY24" fmla="*/ 94922 h 11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3672" h="116919">
                    <a:moveTo>
                      <a:pt x="49240" y="6667"/>
                    </a:moveTo>
                    <a:cubicBezTo>
                      <a:pt x="49240" y="3888"/>
                      <a:pt x="47115" y="66"/>
                      <a:pt x="42155" y="66"/>
                    </a:cubicBezTo>
                    <a:cubicBezTo>
                      <a:pt x="37372" y="66"/>
                      <a:pt x="32235" y="4583"/>
                      <a:pt x="32235" y="9621"/>
                    </a:cubicBezTo>
                    <a:cubicBezTo>
                      <a:pt x="32235" y="12574"/>
                      <a:pt x="34538" y="16223"/>
                      <a:pt x="39321" y="16223"/>
                    </a:cubicBezTo>
                    <a:cubicBezTo>
                      <a:pt x="44457" y="16223"/>
                      <a:pt x="49240" y="11358"/>
                      <a:pt x="49240" y="6667"/>
                    </a:cubicBezTo>
                    <a:close/>
                    <a:moveTo>
                      <a:pt x="13104" y="94922"/>
                    </a:moveTo>
                    <a:cubicBezTo>
                      <a:pt x="12396" y="97180"/>
                      <a:pt x="11510" y="99265"/>
                      <a:pt x="11510" y="102219"/>
                    </a:cubicBezTo>
                    <a:cubicBezTo>
                      <a:pt x="11510" y="110384"/>
                      <a:pt x="18596" y="116986"/>
                      <a:pt x="28338" y="116986"/>
                    </a:cubicBezTo>
                    <a:cubicBezTo>
                      <a:pt x="46052" y="116986"/>
                      <a:pt x="53846" y="93011"/>
                      <a:pt x="53846" y="90405"/>
                    </a:cubicBezTo>
                    <a:cubicBezTo>
                      <a:pt x="53846" y="88147"/>
                      <a:pt x="51543" y="88147"/>
                      <a:pt x="51011" y="88147"/>
                    </a:cubicBezTo>
                    <a:cubicBezTo>
                      <a:pt x="48532" y="88147"/>
                      <a:pt x="48354" y="89189"/>
                      <a:pt x="47646" y="91100"/>
                    </a:cubicBezTo>
                    <a:cubicBezTo>
                      <a:pt x="43572" y="104998"/>
                      <a:pt x="35778" y="112121"/>
                      <a:pt x="28870" y="112121"/>
                    </a:cubicBezTo>
                    <a:cubicBezTo>
                      <a:pt x="25327" y="112121"/>
                      <a:pt x="24441" y="109863"/>
                      <a:pt x="24441" y="106041"/>
                    </a:cubicBezTo>
                    <a:cubicBezTo>
                      <a:pt x="24441" y="102045"/>
                      <a:pt x="25681" y="98744"/>
                      <a:pt x="27275" y="94922"/>
                    </a:cubicBezTo>
                    <a:cubicBezTo>
                      <a:pt x="29047" y="90231"/>
                      <a:pt x="30995" y="85541"/>
                      <a:pt x="32944" y="81024"/>
                    </a:cubicBezTo>
                    <a:cubicBezTo>
                      <a:pt x="34538" y="76854"/>
                      <a:pt x="40915" y="61045"/>
                      <a:pt x="41623" y="58960"/>
                    </a:cubicBezTo>
                    <a:cubicBezTo>
                      <a:pt x="42155" y="57223"/>
                      <a:pt x="42686" y="55138"/>
                      <a:pt x="42686" y="53401"/>
                    </a:cubicBezTo>
                    <a:cubicBezTo>
                      <a:pt x="42686" y="45235"/>
                      <a:pt x="35601" y="38634"/>
                      <a:pt x="25858" y="38634"/>
                    </a:cubicBezTo>
                    <a:cubicBezTo>
                      <a:pt x="8322" y="38634"/>
                      <a:pt x="174" y="62261"/>
                      <a:pt x="174" y="65214"/>
                    </a:cubicBezTo>
                    <a:cubicBezTo>
                      <a:pt x="174" y="67473"/>
                      <a:pt x="2653" y="67473"/>
                      <a:pt x="3185" y="67473"/>
                    </a:cubicBezTo>
                    <a:cubicBezTo>
                      <a:pt x="5665" y="67473"/>
                      <a:pt x="5842" y="66604"/>
                      <a:pt x="6373" y="64693"/>
                    </a:cubicBezTo>
                    <a:cubicBezTo>
                      <a:pt x="10979" y="49752"/>
                      <a:pt x="18773" y="43498"/>
                      <a:pt x="25327" y="43498"/>
                    </a:cubicBezTo>
                    <a:cubicBezTo>
                      <a:pt x="28161" y="43498"/>
                      <a:pt x="29755" y="44888"/>
                      <a:pt x="29755" y="49579"/>
                    </a:cubicBezTo>
                    <a:cubicBezTo>
                      <a:pt x="29755" y="53574"/>
                      <a:pt x="28692" y="56180"/>
                      <a:pt x="24264" y="66952"/>
                    </a:cubicBezTo>
                    <a:lnTo>
                      <a:pt x="13104" y="94922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37" name="Forme libre : forme 236">
                <a:extLst>
                  <a:ext uri="{FF2B5EF4-FFF2-40B4-BE49-F238E27FC236}">
                    <a16:creationId xmlns:a16="http://schemas.microsoft.com/office/drawing/2014/main" id="{86AA0A58-55DE-AD67-3756-9CB1B746C7FA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11794812" y="6604442"/>
                <a:ext cx="22496" cy="53508"/>
              </a:xfrm>
              <a:custGeom>
                <a:avLst/>
                <a:gdLst>
                  <a:gd name="connsiteX0" fmla="*/ 17713 w 22496"/>
                  <a:gd name="connsiteY0" fmla="*/ 17265 h 53508"/>
                  <a:gd name="connsiteX1" fmla="*/ 3896 w 22496"/>
                  <a:gd name="connsiteY1" fmla="*/ 49057 h 53508"/>
                  <a:gd name="connsiteX2" fmla="*/ 2656 w 22496"/>
                  <a:gd name="connsiteY2" fmla="*/ 51142 h 53508"/>
                  <a:gd name="connsiteX3" fmla="*/ 5136 w 22496"/>
                  <a:gd name="connsiteY3" fmla="*/ 53574 h 53508"/>
                  <a:gd name="connsiteX4" fmla="*/ 22673 w 22496"/>
                  <a:gd name="connsiteY4" fmla="*/ 19002 h 53508"/>
                  <a:gd name="connsiteX5" fmla="*/ 10273 w 22496"/>
                  <a:gd name="connsiteY5" fmla="*/ 66 h 53508"/>
                  <a:gd name="connsiteX6" fmla="*/ 176 w 22496"/>
                  <a:gd name="connsiteY6" fmla="*/ 9968 h 53508"/>
                  <a:gd name="connsiteX7" fmla="*/ 10450 w 22496"/>
                  <a:gd name="connsiteY7" fmla="*/ 20045 h 53508"/>
                  <a:gd name="connsiteX8" fmla="*/ 17713 w 22496"/>
                  <a:gd name="connsiteY8" fmla="*/ 17265 h 53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96" h="53508">
                    <a:moveTo>
                      <a:pt x="17713" y="17265"/>
                    </a:moveTo>
                    <a:cubicBezTo>
                      <a:pt x="17713" y="26820"/>
                      <a:pt x="15941" y="37939"/>
                      <a:pt x="3896" y="49057"/>
                    </a:cubicBezTo>
                    <a:cubicBezTo>
                      <a:pt x="3188" y="49752"/>
                      <a:pt x="2656" y="50274"/>
                      <a:pt x="2656" y="51142"/>
                    </a:cubicBezTo>
                    <a:cubicBezTo>
                      <a:pt x="2656" y="52358"/>
                      <a:pt x="4073" y="53574"/>
                      <a:pt x="5136" y="53574"/>
                    </a:cubicBezTo>
                    <a:cubicBezTo>
                      <a:pt x="7616" y="53574"/>
                      <a:pt x="22673" y="39676"/>
                      <a:pt x="22673" y="19002"/>
                    </a:cubicBezTo>
                    <a:cubicBezTo>
                      <a:pt x="22673" y="8231"/>
                      <a:pt x="18421" y="66"/>
                      <a:pt x="10273" y="66"/>
                    </a:cubicBezTo>
                    <a:cubicBezTo>
                      <a:pt x="4428" y="66"/>
                      <a:pt x="176" y="4583"/>
                      <a:pt x="176" y="9968"/>
                    </a:cubicBezTo>
                    <a:cubicBezTo>
                      <a:pt x="176" y="15528"/>
                      <a:pt x="4250" y="20045"/>
                      <a:pt x="10450" y="20045"/>
                    </a:cubicBezTo>
                    <a:cubicBezTo>
                      <a:pt x="14701" y="20045"/>
                      <a:pt x="17536" y="17265"/>
                      <a:pt x="17713" y="17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38" name="Forme libre : forme 237">
                <a:extLst>
                  <a:ext uri="{FF2B5EF4-FFF2-40B4-BE49-F238E27FC236}">
                    <a16:creationId xmlns:a16="http://schemas.microsoft.com/office/drawing/2014/main" id="{2BB4F7BD-CD05-5F7F-59E3-0B443369A443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11848358" y="6503852"/>
                <a:ext cx="87150" cy="122305"/>
              </a:xfrm>
              <a:custGeom>
                <a:avLst/>
                <a:gdLst>
                  <a:gd name="connsiteX0" fmla="*/ 42337 w 87150"/>
                  <a:gd name="connsiteY0" fmla="*/ 5278 h 122305"/>
                  <a:gd name="connsiteX1" fmla="*/ 43046 w 87150"/>
                  <a:gd name="connsiteY1" fmla="*/ 2498 h 122305"/>
                  <a:gd name="connsiteX2" fmla="*/ 40211 w 87150"/>
                  <a:gd name="connsiteY2" fmla="*/ 66 h 122305"/>
                  <a:gd name="connsiteX3" fmla="*/ 17538 w 87150"/>
                  <a:gd name="connsiteY3" fmla="*/ 1803 h 122305"/>
                  <a:gd name="connsiteX4" fmla="*/ 13641 w 87150"/>
                  <a:gd name="connsiteY4" fmla="*/ 5799 h 122305"/>
                  <a:gd name="connsiteX5" fmla="*/ 18247 w 87150"/>
                  <a:gd name="connsiteY5" fmla="*/ 8231 h 122305"/>
                  <a:gd name="connsiteX6" fmla="*/ 26749 w 87150"/>
                  <a:gd name="connsiteY6" fmla="*/ 10837 h 122305"/>
                  <a:gd name="connsiteX7" fmla="*/ 26041 w 87150"/>
                  <a:gd name="connsiteY7" fmla="*/ 14659 h 122305"/>
                  <a:gd name="connsiteX8" fmla="*/ 1064 w 87150"/>
                  <a:gd name="connsiteY8" fmla="*/ 112990 h 122305"/>
                  <a:gd name="connsiteX9" fmla="*/ 179 w 87150"/>
                  <a:gd name="connsiteY9" fmla="*/ 116812 h 122305"/>
                  <a:gd name="connsiteX10" fmla="*/ 6201 w 87150"/>
                  <a:gd name="connsiteY10" fmla="*/ 122371 h 122305"/>
                  <a:gd name="connsiteX11" fmla="*/ 14350 w 87150"/>
                  <a:gd name="connsiteY11" fmla="*/ 115075 h 122305"/>
                  <a:gd name="connsiteX12" fmla="*/ 23029 w 87150"/>
                  <a:gd name="connsiteY12" fmla="*/ 81371 h 122305"/>
                  <a:gd name="connsiteX13" fmla="*/ 45703 w 87150"/>
                  <a:gd name="connsiteY13" fmla="*/ 95617 h 122305"/>
                  <a:gd name="connsiteX14" fmla="*/ 45348 w 87150"/>
                  <a:gd name="connsiteY14" fmla="*/ 99091 h 122305"/>
                  <a:gd name="connsiteX15" fmla="*/ 44640 w 87150"/>
                  <a:gd name="connsiteY15" fmla="*/ 104477 h 122305"/>
                  <a:gd name="connsiteX16" fmla="*/ 63416 w 87150"/>
                  <a:gd name="connsiteY16" fmla="*/ 122371 h 122305"/>
                  <a:gd name="connsiteX17" fmla="*/ 85912 w 87150"/>
                  <a:gd name="connsiteY17" fmla="*/ 95791 h 122305"/>
                  <a:gd name="connsiteX18" fmla="*/ 83078 w 87150"/>
                  <a:gd name="connsiteY18" fmla="*/ 93532 h 122305"/>
                  <a:gd name="connsiteX19" fmla="*/ 79536 w 87150"/>
                  <a:gd name="connsiteY19" fmla="*/ 97702 h 122305"/>
                  <a:gd name="connsiteX20" fmla="*/ 63948 w 87150"/>
                  <a:gd name="connsiteY20" fmla="*/ 117507 h 122305"/>
                  <a:gd name="connsiteX21" fmla="*/ 57748 w 87150"/>
                  <a:gd name="connsiteY21" fmla="*/ 108473 h 122305"/>
                  <a:gd name="connsiteX22" fmla="*/ 58811 w 87150"/>
                  <a:gd name="connsiteY22" fmla="*/ 100655 h 122305"/>
                  <a:gd name="connsiteX23" fmla="*/ 59696 w 87150"/>
                  <a:gd name="connsiteY23" fmla="*/ 95269 h 122305"/>
                  <a:gd name="connsiteX24" fmla="*/ 31000 w 87150"/>
                  <a:gd name="connsiteY24" fmla="*/ 76854 h 122305"/>
                  <a:gd name="connsiteX25" fmla="*/ 45703 w 87150"/>
                  <a:gd name="connsiteY25" fmla="*/ 65388 h 122305"/>
                  <a:gd name="connsiteX26" fmla="*/ 73513 w 87150"/>
                  <a:gd name="connsiteY26" fmla="*/ 48884 h 122305"/>
                  <a:gd name="connsiteX27" fmla="*/ 79358 w 87150"/>
                  <a:gd name="connsiteY27" fmla="*/ 51142 h 122305"/>
                  <a:gd name="connsiteX28" fmla="*/ 70147 w 87150"/>
                  <a:gd name="connsiteY28" fmla="*/ 60871 h 122305"/>
                  <a:gd name="connsiteX29" fmla="*/ 77233 w 87150"/>
                  <a:gd name="connsiteY29" fmla="*/ 67299 h 122305"/>
                  <a:gd name="connsiteX30" fmla="*/ 87329 w 87150"/>
                  <a:gd name="connsiteY30" fmla="*/ 56180 h 122305"/>
                  <a:gd name="connsiteX31" fmla="*/ 73690 w 87150"/>
                  <a:gd name="connsiteY31" fmla="*/ 44019 h 122305"/>
                  <a:gd name="connsiteX32" fmla="*/ 45348 w 87150"/>
                  <a:gd name="connsiteY32" fmla="*/ 59307 h 122305"/>
                  <a:gd name="connsiteX33" fmla="*/ 24801 w 87150"/>
                  <a:gd name="connsiteY33" fmla="*/ 74596 h 122305"/>
                  <a:gd name="connsiteX34" fmla="*/ 42337 w 87150"/>
                  <a:gd name="connsiteY34" fmla="*/ 5278 h 12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7150" h="122305">
                    <a:moveTo>
                      <a:pt x="42337" y="5278"/>
                    </a:moveTo>
                    <a:cubicBezTo>
                      <a:pt x="42514" y="4930"/>
                      <a:pt x="43046" y="2672"/>
                      <a:pt x="43046" y="2498"/>
                    </a:cubicBezTo>
                    <a:cubicBezTo>
                      <a:pt x="43046" y="1629"/>
                      <a:pt x="42337" y="66"/>
                      <a:pt x="40211" y="66"/>
                    </a:cubicBezTo>
                    <a:cubicBezTo>
                      <a:pt x="36669" y="66"/>
                      <a:pt x="21966" y="1456"/>
                      <a:pt x="17538" y="1803"/>
                    </a:cubicBezTo>
                    <a:cubicBezTo>
                      <a:pt x="16121" y="1977"/>
                      <a:pt x="13641" y="2151"/>
                      <a:pt x="13641" y="5799"/>
                    </a:cubicBezTo>
                    <a:cubicBezTo>
                      <a:pt x="13641" y="8231"/>
                      <a:pt x="16121" y="8231"/>
                      <a:pt x="18247" y="8231"/>
                    </a:cubicBezTo>
                    <a:cubicBezTo>
                      <a:pt x="26749" y="8231"/>
                      <a:pt x="26749" y="9447"/>
                      <a:pt x="26749" y="10837"/>
                    </a:cubicBezTo>
                    <a:cubicBezTo>
                      <a:pt x="26749" y="12053"/>
                      <a:pt x="26395" y="13095"/>
                      <a:pt x="26041" y="14659"/>
                    </a:cubicBezTo>
                    <a:lnTo>
                      <a:pt x="1064" y="112990"/>
                    </a:lnTo>
                    <a:cubicBezTo>
                      <a:pt x="179" y="116117"/>
                      <a:pt x="179" y="116464"/>
                      <a:pt x="179" y="116812"/>
                    </a:cubicBezTo>
                    <a:cubicBezTo>
                      <a:pt x="179" y="119418"/>
                      <a:pt x="2304" y="122371"/>
                      <a:pt x="6201" y="122371"/>
                    </a:cubicBezTo>
                    <a:cubicBezTo>
                      <a:pt x="10984" y="122371"/>
                      <a:pt x="13287" y="118897"/>
                      <a:pt x="14350" y="115075"/>
                    </a:cubicBezTo>
                    <a:cubicBezTo>
                      <a:pt x="14704" y="114380"/>
                      <a:pt x="22321" y="83803"/>
                      <a:pt x="23029" y="81371"/>
                    </a:cubicBezTo>
                    <a:cubicBezTo>
                      <a:pt x="35606" y="82587"/>
                      <a:pt x="45703" y="86583"/>
                      <a:pt x="45703" y="95617"/>
                    </a:cubicBezTo>
                    <a:cubicBezTo>
                      <a:pt x="45703" y="96486"/>
                      <a:pt x="45703" y="97354"/>
                      <a:pt x="45348" y="99091"/>
                    </a:cubicBezTo>
                    <a:cubicBezTo>
                      <a:pt x="44640" y="101697"/>
                      <a:pt x="44640" y="102566"/>
                      <a:pt x="44640" y="104477"/>
                    </a:cubicBezTo>
                    <a:cubicBezTo>
                      <a:pt x="44640" y="116812"/>
                      <a:pt x="54914" y="122371"/>
                      <a:pt x="63416" y="122371"/>
                    </a:cubicBezTo>
                    <a:cubicBezTo>
                      <a:pt x="80598" y="122371"/>
                      <a:pt x="85912" y="95964"/>
                      <a:pt x="85912" y="95791"/>
                    </a:cubicBezTo>
                    <a:cubicBezTo>
                      <a:pt x="85912" y="93532"/>
                      <a:pt x="83610" y="93532"/>
                      <a:pt x="83078" y="93532"/>
                    </a:cubicBezTo>
                    <a:cubicBezTo>
                      <a:pt x="80598" y="93532"/>
                      <a:pt x="80421" y="94401"/>
                      <a:pt x="79536" y="97702"/>
                    </a:cubicBezTo>
                    <a:cubicBezTo>
                      <a:pt x="77410" y="105172"/>
                      <a:pt x="72627" y="117507"/>
                      <a:pt x="63948" y="117507"/>
                    </a:cubicBezTo>
                    <a:cubicBezTo>
                      <a:pt x="59165" y="117507"/>
                      <a:pt x="57748" y="113164"/>
                      <a:pt x="57748" y="108473"/>
                    </a:cubicBezTo>
                    <a:cubicBezTo>
                      <a:pt x="57748" y="105519"/>
                      <a:pt x="57748" y="105172"/>
                      <a:pt x="58811" y="100655"/>
                    </a:cubicBezTo>
                    <a:cubicBezTo>
                      <a:pt x="58988" y="100134"/>
                      <a:pt x="59696" y="97180"/>
                      <a:pt x="59696" y="95269"/>
                    </a:cubicBezTo>
                    <a:cubicBezTo>
                      <a:pt x="59696" y="79808"/>
                      <a:pt x="38440" y="77375"/>
                      <a:pt x="31000" y="76854"/>
                    </a:cubicBezTo>
                    <a:cubicBezTo>
                      <a:pt x="36137" y="73727"/>
                      <a:pt x="42691" y="67994"/>
                      <a:pt x="45703" y="65388"/>
                    </a:cubicBezTo>
                    <a:cubicBezTo>
                      <a:pt x="54737" y="57049"/>
                      <a:pt x="63593" y="48884"/>
                      <a:pt x="73513" y="48884"/>
                    </a:cubicBezTo>
                    <a:cubicBezTo>
                      <a:pt x="75639" y="48884"/>
                      <a:pt x="77941" y="49405"/>
                      <a:pt x="79358" y="51142"/>
                    </a:cubicBezTo>
                    <a:cubicBezTo>
                      <a:pt x="71742" y="52358"/>
                      <a:pt x="70147" y="58265"/>
                      <a:pt x="70147" y="60871"/>
                    </a:cubicBezTo>
                    <a:cubicBezTo>
                      <a:pt x="70147" y="64693"/>
                      <a:pt x="73159" y="67299"/>
                      <a:pt x="77233" y="67299"/>
                    </a:cubicBezTo>
                    <a:cubicBezTo>
                      <a:pt x="82015" y="67299"/>
                      <a:pt x="87329" y="63477"/>
                      <a:pt x="87329" y="56180"/>
                    </a:cubicBezTo>
                    <a:cubicBezTo>
                      <a:pt x="87329" y="50447"/>
                      <a:pt x="83078" y="44019"/>
                      <a:pt x="73690" y="44019"/>
                    </a:cubicBezTo>
                    <a:cubicBezTo>
                      <a:pt x="63593" y="44019"/>
                      <a:pt x="54382" y="51142"/>
                      <a:pt x="45348" y="59307"/>
                    </a:cubicBezTo>
                    <a:cubicBezTo>
                      <a:pt x="37909" y="66257"/>
                      <a:pt x="32063" y="71642"/>
                      <a:pt x="24801" y="74596"/>
                    </a:cubicBezTo>
                    <a:lnTo>
                      <a:pt x="42337" y="5278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39" name="Forme libre : forme 238">
                <a:extLst>
                  <a:ext uri="{FF2B5EF4-FFF2-40B4-BE49-F238E27FC236}">
                    <a16:creationId xmlns:a16="http://schemas.microsoft.com/office/drawing/2014/main" id="{5F364835-93CF-907A-EB7B-916A0FDF0ECF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11984629" y="6363826"/>
                <a:ext cx="58707" cy="248184"/>
              </a:xfrm>
              <a:custGeom>
                <a:avLst/>
                <a:gdLst>
                  <a:gd name="connsiteX0" fmla="*/ 58891 w 58707"/>
                  <a:gd name="connsiteY0" fmla="*/ 245766 h 248184"/>
                  <a:gd name="connsiteX1" fmla="*/ 54590 w 58707"/>
                  <a:gd name="connsiteY1" fmla="*/ 240306 h 248184"/>
                  <a:gd name="connsiteX2" fmla="*/ 14861 w 58707"/>
                  <a:gd name="connsiteY2" fmla="*/ 124155 h 248184"/>
                  <a:gd name="connsiteX3" fmla="*/ 55602 w 58707"/>
                  <a:gd name="connsiteY3" fmla="*/ 6764 h 248184"/>
                  <a:gd name="connsiteX4" fmla="*/ 58891 w 58707"/>
                  <a:gd name="connsiteY4" fmla="*/ 2545 h 248184"/>
                  <a:gd name="connsiteX5" fmla="*/ 56361 w 58707"/>
                  <a:gd name="connsiteY5" fmla="*/ 63 h 248184"/>
                  <a:gd name="connsiteX6" fmla="*/ 16126 w 58707"/>
                  <a:gd name="connsiteY6" fmla="*/ 48459 h 248184"/>
                  <a:gd name="connsiteX7" fmla="*/ 184 w 58707"/>
                  <a:gd name="connsiteY7" fmla="*/ 124155 h 248184"/>
                  <a:gd name="connsiteX8" fmla="*/ 16885 w 58707"/>
                  <a:gd name="connsiteY8" fmla="*/ 201589 h 248184"/>
                  <a:gd name="connsiteX9" fmla="*/ 56361 w 58707"/>
                  <a:gd name="connsiteY9" fmla="*/ 248247 h 248184"/>
                  <a:gd name="connsiteX10" fmla="*/ 58891 w 58707"/>
                  <a:gd name="connsiteY10" fmla="*/ 245766 h 248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707" h="248184">
                    <a:moveTo>
                      <a:pt x="58891" y="245766"/>
                    </a:moveTo>
                    <a:cubicBezTo>
                      <a:pt x="58891" y="245021"/>
                      <a:pt x="58891" y="244525"/>
                      <a:pt x="54590" y="240306"/>
                    </a:cubicBezTo>
                    <a:cubicBezTo>
                      <a:pt x="22958" y="209034"/>
                      <a:pt x="14861" y="162127"/>
                      <a:pt x="14861" y="124155"/>
                    </a:cubicBezTo>
                    <a:cubicBezTo>
                      <a:pt x="14861" y="80971"/>
                      <a:pt x="24477" y="37787"/>
                      <a:pt x="55602" y="6764"/>
                    </a:cubicBezTo>
                    <a:cubicBezTo>
                      <a:pt x="58891" y="3786"/>
                      <a:pt x="58891" y="3289"/>
                      <a:pt x="58891" y="2545"/>
                    </a:cubicBezTo>
                    <a:cubicBezTo>
                      <a:pt x="58891" y="807"/>
                      <a:pt x="57879" y="63"/>
                      <a:pt x="56361" y="63"/>
                    </a:cubicBezTo>
                    <a:cubicBezTo>
                      <a:pt x="53830" y="63"/>
                      <a:pt x="31056" y="16939"/>
                      <a:pt x="16126" y="48459"/>
                    </a:cubicBezTo>
                    <a:cubicBezTo>
                      <a:pt x="3220" y="75759"/>
                      <a:pt x="184" y="103308"/>
                      <a:pt x="184" y="124155"/>
                    </a:cubicBezTo>
                    <a:cubicBezTo>
                      <a:pt x="184" y="143514"/>
                      <a:pt x="2967" y="173544"/>
                      <a:pt x="16885" y="201589"/>
                    </a:cubicBezTo>
                    <a:cubicBezTo>
                      <a:pt x="32068" y="232115"/>
                      <a:pt x="53830" y="248247"/>
                      <a:pt x="56361" y="248247"/>
                    </a:cubicBezTo>
                    <a:cubicBezTo>
                      <a:pt x="57879" y="248247"/>
                      <a:pt x="58891" y="247503"/>
                      <a:pt x="58891" y="2457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40" name="Forme libre : forme 239">
                <a:extLst>
                  <a:ext uri="{FF2B5EF4-FFF2-40B4-BE49-F238E27FC236}">
                    <a16:creationId xmlns:a16="http://schemas.microsoft.com/office/drawing/2014/main" id="{9B6F5ECF-59E8-6AFD-181F-305EFC52D728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12067602" y="6381198"/>
                <a:ext cx="179863" cy="168765"/>
              </a:xfrm>
              <a:custGeom>
                <a:avLst/>
                <a:gdLst>
                  <a:gd name="connsiteX0" fmla="*/ 67246 w 179863"/>
                  <a:gd name="connsiteY0" fmla="*/ 88168 h 168765"/>
                  <a:gd name="connsiteX1" fmla="*/ 91792 w 179863"/>
                  <a:gd name="connsiteY1" fmla="*/ 88168 h 168765"/>
                  <a:gd name="connsiteX2" fmla="*/ 112795 w 179863"/>
                  <a:gd name="connsiteY2" fmla="*/ 99337 h 168765"/>
                  <a:gd name="connsiteX3" fmla="*/ 111024 w 179863"/>
                  <a:gd name="connsiteY3" fmla="*/ 111498 h 168765"/>
                  <a:gd name="connsiteX4" fmla="*/ 110265 w 179863"/>
                  <a:gd name="connsiteY4" fmla="*/ 114228 h 168765"/>
                  <a:gd name="connsiteX5" fmla="*/ 113301 w 179863"/>
                  <a:gd name="connsiteY5" fmla="*/ 117206 h 168765"/>
                  <a:gd name="connsiteX6" fmla="*/ 117097 w 179863"/>
                  <a:gd name="connsiteY6" fmla="*/ 111994 h 168765"/>
                  <a:gd name="connsiteX7" fmla="*/ 131015 w 179863"/>
                  <a:gd name="connsiteY7" fmla="*/ 58138 h 168765"/>
                  <a:gd name="connsiteX8" fmla="*/ 131774 w 179863"/>
                  <a:gd name="connsiteY8" fmla="*/ 54167 h 168765"/>
                  <a:gd name="connsiteX9" fmla="*/ 128737 w 179863"/>
                  <a:gd name="connsiteY9" fmla="*/ 51437 h 168765"/>
                  <a:gd name="connsiteX10" fmla="*/ 124942 w 179863"/>
                  <a:gd name="connsiteY10" fmla="*/ 56649 h 168765"/>
                  <a:gd name="connsiteX11" fmla="*/ 92298 w 179863"/>
                  <a:gd name="connsiteY11" fmla="*/ 80475 h 168765"/>
                  <a:gd name="connsiteX12" fmla="*/ 69270 w 179863"/>
                  <a:gd name="connsiteY12" fmla="*/ 80475 h 168765"/>
                  <a:gd name="connsiteX13" fmla="*/ 85466 w 179863"/>
                  <a:gd name="connsiteY13" fmla="*/ 17436 h 168765"/>
                  <a:gd name="connsiteX14" fmla="*/ 99130 w 179863"/>
                  <a:gd name="connsiteY14" fmla="*/ 7756 h 168765"/>
                  <a:gd name="connsiteX15" fmla="*/ 132533 w 179863"/>
                  <a:gd name="connsiteY15" fmla="*/ 7756 h 168765"/>
                  <a:gd name="connsiteX16" fmla="*/ 169479 w 179863"/>
                  <a:gd name="connsiteY16" fmla="*/ 35057 h 168765"/>
                  <a:gd name="connsiteX17" fmla="*/ 168720 w 179863"/>
                  <a:gd name="connsiteY17" fmla="*/ 48459 h 168765"/>
                  <a:gd name="connsiteX18" fmla="*/ 168213 w 179863"/>
                  <a:gd name="connsiteY18" fmla="*/ 52926 h 168765"/>
                  <a:gd name="connsiteX19" fmla="*/ 171250 w 179863"/>
                  <a:gd name="connsiteY19" fmla="*/ 55904 h 168765"/>
                  <a:gd name="connsiteX20" fmla="*/ 174793 w 179863"/>
                  <a:gd name="connsiteY20" fmla="*/ 49700 h 168765"/>
                  <a:gd name="connsiteX21" fmla="*/ 179854 w 179863"/>
                  <a:gd name="connsiteY21" fmla="*/ 6764 h 168765"/>
                  <a:gd name="connsiteX22" fmla="*/ 173021 w 179863"/>
                  <a:gd name="connsiteY22" fmla="*/ 63 h 168765"/>
                  <a:gd name="connsiteX23" fmla="*/ 49026 w 179863"/>
                  <a:gd name="connsiteY23" fmla="*/ 63 h 168765"/>
                  <a:gd name="connsiteX24" fmla="*/ 41435 w 179863"/>
                  <a:gd name="connsiteY24" fmla="*/ 5026 h 168765"/>
                  <a:gd name="connsiteX25" fmla="*/ 48520 w 179863"/>
                  <a:gd name="connsiteY25" fmla="*/ 7756 h 168765"/>
                  <a:gd name="connsiteX26" fmla="*/ 64969 w 179863"/>
                  <a:gd name="connsiteY26" fmla="*/ 12224 h 168765"/>
                  <a:gd name="connsiteX27" fmla="*/ 63703 w 179863"/>
                  <a:gd name="connsiteY27" fmla="*/ 18180 h 168765"/>
                  <a:gd name="connsiteX28" fmla="*/ 30301 w 179863"/>
                  <a:gd name="connsiteY28" fmla="*/ 149470 h 168765"/>
                  <a:gd name="connsiteX29" fmla="*/ 7273 w 179863"/>
                  <a:gd name="connsiteY29" fmla="*/ 161135 h 168765"/>
                  <a:gd name="connsiteX30" fmla="*/ 187 w 179863"/>
                  <a:gd name="connsiteY30" fmla="*/ 165850 h 168765"/>
                  <a:gd name="connsiteX31" fmla="*/ 3983 w 179863"/>
                  <a:gd name="connsiteY31" fmla="*/ 168828 h 168765"/>
                  <a:gd name="connsiteX32" fmla="*/ 37386 w 179863"/>
                  <a:gd name="connsiteY32" fmla="*/ 168084 h 168765"/>
                  <a:gd name="connsiteX33" fmla="*/ 75091 w 179863"/>
                  <a:gd name="connsiteY33" fmla="*/ 168828 h 168765"/>
                  <a:gd name="connsiteX34" fmla="*/ 80405 w 179863"/>
                  <a:gd name="connsiteY34" fmla="*/ 164113 h 168765"/>
                  <a:gd name="connsiteX35" fmla="*/ 78886 w 179863"/>
                  <a:gd name="connsiteY35" fmla="*/ 161383 h 168765"/>
                  <a:gd name="connsiteX36" fmla="*/ 71801 w 179863"/>
                  <a:gd name="connsiteY36" fmla="*/ 161135 h 168765"/>
                  <a:gd name="connsiteX37" fmla="*/ 58642 w 179863"/>
                  <a:gd name="connsiteY37" fmla="*/ 160638 h 168765"/>
                  <a:gd name="connsiteX38" fmla="*/ 50545 w 179863"/>
                  <a:gd name="connsiteY38" fmla="*/ 155675 h 168765"/>
                  <a:gd name="connsiteX39" fmla="*/ 51557 w 179863"/>
                  <a:gd name="connsiteY39" fmla="*/ 149966 h 168765"/>
                  <a:gd name="connsiteX40" fmla="*/ 67246 w 179863"/>
                  <a:gd name="connsiteY40" fmla="*/ 88168 h 16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79863" h="168765">
                    <a:moveTo>
                      <a:pt x="67246" y="88168"/>
                    </a:moveTo>
                    <a:lnTo>
                      <a:pt x="91792" y="88168"/>
                    </a:lnTo>
                    <a:cubicBezTo>
                      <a:pt x="110771" y="88168"/>
                      <a:pt x="112795" y="92139"/>
                      <a:pt x="112795" y="99337"/>
                    </a:cubicBezTo>
                    <a:cubicBezTo>
                      <a:pt x="112795" y="101074"/>
                      <a:pt x="112795" y="104052"/>
                      <a:pt x="111024" y="111498"/>
                    </a:cubicBezTo>
                    <a:cubicBezTo>
                      <a:pt x="110518" y="112739"/>
                      <a:pt x="110265" y="113731"/>
                      <a:pt x="110265" y="114228"/>
                    </a:cubicBezTo>
                    <a:cubicBezTo>
                      <a:pt x="110265" y="116213"/>
                      <a:pt x="111783" y="117206"/>
                      <a:pt x="113301" y="117206"/>
                    </a:cubicBezTo>
                    <a:cubicBezTo>
                      <a:pt x="115832" y="117206"/>
                      <a:pt x="115832" y="116461"/>
                      <a:pt x="117097" y="111994"/>
                    </a:cubicBezTo>
                    <a:lnTo>
                      <a:pt x="131015" y="58138"/>
                    </a:lnTo>
                    <a:cubicBezTo>
                      <a:pt x="131774" y="55408"/>
                      <a:pt x="131774" y="54912"/>
                      <a:pt x="131774" y="54167"/>
                    </a:cubicBezTo>
                    <a:cubicBezTo>
                      <a:pt x="131774" y="53671"/>
                      <a:pt x="131268" y="51437"/>
                      <a:pt x="128737" y="51437"/>
                    </a:cubicBezTo>
                    <a:cubicBezTo>
                      <a:pt x="126207" y="51437"/>
                      <a:pt x="125954" y="52678"/>
                      <a:pt x="124942" y="56649"/>
                    </a:cubicBezTo>
                    <a:cubicBezTo>
                      <a:pt x="119628" y="76007"/>
                      <a:pt x="113807" y="80475"/>
                      <a:pt x="92298" y="80475"/>
                    </a:cubicBezTo>
                    <a:lnTo>
                      <a:pt x="69270" y="80475"/>
                    </a:lnTo>
                    <a:lnTo>
                      <a:pt x="85466" y="17436"/>
                    </a:lnTo>
                    <a:cubicBezTo>
                      <a:pt x="87743" y="8749"/>
                      <a:pt x="87996" y="7756"/>
                      <a:pt x="99130" y="7756"/>
                    </a:cubicBezTo>
                    <a:lnTo>
                      <a:pt x="132533" y="7756"/>
                    </a:lnTo>
                    <a:cubicBezTo>
                      <a:pt x="163658" y="7756"/>
                      <a:pt x="169479" y="15947"/>
                      <a:pt x="169479" y="35057"/>
                    </a:cubicBezTo>
                    <a:cubicBezTo>
                      <a:pt x="169479" y="40765"/>
                      <a:pt x="169479" y="41758"/>
                      <a:pt x="168720" y="48459"/>
                    </a:cubicBezTo>
                    <a:cubicBezTo>
                      <a:pt x="168213" y="51685"/>
                      <a:pt x="168213" y="52182"/>
                      <a:pt x="168213" y="52926"/>
                    </a:cubicBezTo>
                    <a:cubicBezTo>
                      <a:pt x="168213" y="54167"/>
                      <a:pt x="168973" y="55904"/>
                      <a:pt x="171250" y="55904"/>
                    </a:cubicBezTo>
                    <a:cubicBezTo>
                      <a:pt x="174034" y="55904"/>
                      <a:pt x="174287" y="54415"/>
                      <a:pt x="174793" y="49700"/>
                    </a:cubicBezTo>
                    <a:lnTo>
                      <a:pt x="179854" y="6764"/>
                    </a:lnTo>
                    <a:cubicBezTo>
                      <a:pt x="180613" y="63"/>
                      <a:pt x="179348" y="63"/>
                      <a:pt x="173021" y="63"/>
                    </a:cubicBezTo>
                    <a:lnTo>
                      <a:pt x="49026" y="63"/>
                    </a:lnTo>
                    <a:cubicBezTo>
                      <a:pt x="43965" y="63"/>
                      <a:pt x="41435" y="63"/>
                      <a:pt x="41435" y="5026"/>
                    </a:cubicBezTo>
                    <a:cubicBezTo>
                      <a:pt x="41435" y="7756"/>
                      <a:pt x="43712" y="7756"/>
                      <a:pt x="48520" y="7756"/>
                    </a:cubicBezTo>
                    <a:cubicBezTo>
                      <a:pt x="57883" y="7756"/>
                      <a:pt x="64969" y="7756"/>
                      <a:pt x="64969" y="12224"/>
                    </a:cubicBezTo>
                    <a:cubicBezTo>
                      <a:pt x="64969" y="13217"/>
                      <a:pt x="64969" y="13713"/>
                      <a:pt x="63703" y="18180"/>
                    </a:cubicBezTo>
                    <a:lnTo>
                      <a:pt x="30301" y="149470"/>
                    </a:lnTo>
                    <a:cubicBezTo>
                      <a:pt x="27770" y="159149"/>
                      <a:pt x="27264" y="161135"/>
                      <a:pt x="7273" y="161135"/>
                    </a:cubicBezTo>
                    <a:cubicBezTo>
                      <a:pt x="2971" y="161135"/>
                      <a:pt x="187" y="161135"/>
                      <a:pt x="187" y="165850"/>
                    </a:cubicBezTo>
                    <a:cubicBezTo>
                      <a:pt x="187" y="168828"/>
                      <a:pt x="3224" y="168828"/>
                      <a:pt x="3983" y="168828"/>
                    </a:cubicBezTo>
                    <a:cubicBezTo>
                      <a:pt x="11322" y="168828"/>
                      <a:pt x="30048" y="168084"/>
                      <a:pt x="37386" y="168084"/>
                    </a:cubicBezTo>
                    <a:cubicBezTo>
                      <a:pt x="45737" y="168084"/>
                      <a:pt x="66740" y="168828"/>
                      <a:pt x="75091" y="168828"/>
                    </a:cubicBezTo>
                    <a:cubicBezTo>
                      <a:pt x="77368" y="168828"/>
                      <a:pt x="80405" y="168828"/>
                      <a:pt x="80405" y="164113"/>
                    </a:cubicBezTo>
                    <a:cubicBezTo>
                      <a:pt x="80405" y="162127"/>
                      <a:pt x="78886" y="161631"/>
                      <a:pt x="78886" y="161383"/>
                    </a:cubicBezTo>
                    <a:cubicBezTo>
                      <a:pt x="78127" y="161135"/>
                      <a:pt x="77621" y="161135"/>
                      <a:pt x="71801" y="161135"/>
                    </a:cubicBezTo>
                    <a:cubicBezTo>
                      <a:pt x="66234" y="161135"/>
                      <a:pt x="64969" y="161135"/>
                      <a:pt x="58642" y="160638"/>
                    </a:cubicBezTo>
                    <a:cubicBezTo>
                      <a:pt x="51304" y="159894"/>
                      <a:pt x="50545" y="158901"/>
                      <a:pt x="50545" y="155675"/>
                    </a:cubicBezTo>
                    <a:cubicBezTo>
                      <a:pt x="50545" y="155178"/>
                      <a:pt x="50545" y="153689"/>
                      <a:pt x="51557" y="149966"/>
                    </a:cubicBezTo>
                    <a:lnTo>
                      <a:pt x="67246" y="88168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41" name="Forme libre : forme 240">
                <a:extLst>
                  <a:ext uri="{FF2B5EF4-FFF2-40B4-BE49-F238E27FC236}">
                    <a16:creationId xmlns:a16="http://schemas.microsoft.com/office/drawing/2014/main" id="{680314B7-C14F-35AC-801E-D713F619E54A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2266841" y="6339332"/>
                <a:ext cx="39678" cy="122305"/>
              </a:xfrm>
              <a:custGeom>
                <a:avLst/>
                <a:gdLst>
                  <a:gd name="connsiteX0" fmla="*/ 39165 w 39678"/>
                  <a:gd name="connsiteY0" fmla="*/ 5271 h 122305"/>
                  <a:gd name="connsiteX1" fmla="*/ 39874 w 39678"/>
                  <a:gd name="connsiteY1" fmla="*/ 2491 h 122305"/>
                  <a:gd name="connsiteX2" fmla="*/ 37040 w 39678"/>
                  <a:gd name="connsiteY2" fmla="*/ 59 h 122305"/>
                  <a:gd name="connsiteX3" fmla="*/ 14366 w 39678"/>
                  <a:gd name="connsiteY3" fmla="*/ 1796 h 122305"/>
                  <a:gd name="connsiteX4" fmla="*/ 10646 w 39678"/>
                  <a:gd name="connsiteY4" fmla="*/ 5792 h 122305"/>
                  <a:gd name="connsiteX5" fmla="*/ 15075 w 39678"/>
                  <a:gd name="connsiteY5" fmla="*/ 8224 h 122305"/>
                  <a:gd name="connsiteX6" fmla="*/ 23577 w 39678"/>
                  <a:gd name="connsiteY6" fmla="*/ 10830 h 122305"/>
                  <a:gd name="connsiteX7" fmla="*/ 22869 w 39678"/>
                  <a:gd name="connsiteY7" fmla="*/ 14652 h 122305"/>
                  <a:gd name="connsiteX8" fmla="*/ 904 w 39678"/>
                  <a:gd name="connsiteY8" fmla="*/ 100475 h 122305"/>
                  <a:gd name="connsiteX9" fmla="*/ 195 w 39678"/>
                  <a:gd name="connsiteY9" fmla="*/ 105860 h 122305"/>
                  <a:gd name="connsiteX10" fmla="*/ 18795 w 39678"/>
                  <a:gd name="connsiteY10" fmla="*/ 122365 h 122305"/>
                  <a:gd name="connsiteX11" fmla="*/ 32965 w 39678"/>
                  <a:gd name="connsiteY11" fmla="*/ 113157 h 122305"/>
                  <a:gd name="connsiteX12" fmla="*/ 39165 w 39678"/>
                  <a:gd name="connsiteY12" fmla="*/ 95784 h 122305"/>
                  <a:gd name="connsiteX13" fmla="*/ 36331 w 39678"/>
                  <a:gd name="connsiteY13" fmla="*/ 93526 h 122305"/>
                  <a:gd name="connsiteX14" fmla="*/ 32788 w 39678"/>
                  <a:gd name="connsiteY14" fmla="*/ 97695 h 122305"/>
                  <a:gd name="connsiteX15" fmla="*/ 19503 w 39678"/>
                  <a:gd name="connsiteY15" fmla="*/ 117500 h 122305"/>
                  <a:gd name="connsiteX16" fmla="*/ 13480 w 39678"/>
                  <a:gd name="connsiteY16" fmla="*/ 108987 h 122305"/>
                  <a:gd name="connsiteX17" fmla="*/ 14543 w 39678"/>
                  <a:gd name="connsiteY17" fmla="*/ 101865 h 122305"/>
                  <a:gd name="connsiteX18" fmla="*/ 39165 w 39678"/>
                  <a:gd name="connsiteY18" fmla="*/ 5271 h 12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678" h="122305">
                    <a:moveTo>
                      <a:pt x="39165" y="5271"/>
                    </a:moveTo>
                    <a:cubicBezTo>
                      <a:pt x="39342" y="4924"/>
                      <a:pt x="39874" y="2665"/>
                      <a:pt x="39874" y="2491"/>
                    </a:cubicBezTo>
                    <a:cubicBezTo>
                      <a:pt x="39874" y="1623"/>
                      <a:pt x="39165" y="59"/>
                      <a:pt x="37040" y="59"/>
                    </a:cubicBezTo>
                    <a:cubicBezTo>
                      <a:pt x="33497" y="59"/>
                      <a:pt x="18795" y="1449"/>
                      <a:pt x="14366" y="1796"/>
                    </a:cubicBezTo>
                    <a:cubicBezTo>
                      <a:pt x="13126" y="1970"/>
                      <a:pt x="10646" y="2144"/>
                      <a:pt x="10646" y="5792"/>
                    </a:cubicBezTo>
                    <a:cubicBezTo>
                      <a:pt x="10646" y="8224"/>
                      <a:pt x="13126" y="8224"/>
                      <a:pt x="15075" y="8224"/>
                    </a:cubicBezTo>
                    <a:cubicBezTo>
                      <a:pt x="23577" y="8224"/>
                      <a:pt x="23577" y="9441"/>
                      <a:pt x="23577" y="10830"/>
                    </a:cubicBezTo>
                    <a:cubicBezTo>
                      <a:pt x="23577" y="12046"/>
                      <a:pt x="23223" y="13089"/>
                      <a:pt x="22869" y="14652"/>
                    </a:cubicBezTo>
                    <a:lnTo>
                      <a:pt x="904" y="100475"/>
                    </a:lnTo>
                    <a:cubicBezTo>
                      <a:pt x="372" y="102212"/>
                      <a:pt x="195" y="104123"/>
                      <a:pt x="195" y="105860"/>
                    </a:cubicBezTo>
                    <a:cubicBezTo>
                      <a:pt x="195" y="116979"/>
                      <a:pt x="10292" y="122365"/>
                      <a:pt x="18795" y="122365"/>
                    </a:cubicBezTo>
                    <a:cubicBezTo>
                      <a:pt x="23046" y="122365"/>
                      <a:pt x="28360" y="120975"/>
                      <a:pt x="32965" y="113157"/>
                    </a:cubicBezTo>
                    <a:cubicBezTo>
                      <a:pt x="36685" y="106729"/>
                      <a:pt x="39165" y="96479"/>
                      <a:pt x="39165" y="95784"/>
                    </a:cubicBezTo>
                    <a:cubicBezTo>
                      <a:pt x="39165" y="93526"/>
                      <a:pt x="36862" y="93526"/>
                      <a:pt x="36331" y="93526"/>
                    </a:cubicBezTo>
                    <a:cubicBezTo>
                      <a:pt x="33851" y="93526"/>
                      <a:pt x="33497" y="94568"/>
                      <a:pt x="32788" y="97695"/>
                    </a:cubicBezTo>
                    <a:cubicBezTo>
                      <a:pt x="30485" y="106381"/>
                      <a:pt x="27120" y="117500"/>
                      <a:pt x="19503" y="117500"/>
                    </a:cubicBezTo>
                    <a:cubicBezTo>
                      <a:pt x="14720" y="117500"/>
                      <a:pt x="13480" y="113157"/>
                      <a:pt x="13480" y="108987"/>
                    </a:cubicBezTo>
                    <a:cubicBezTo>
                      <a:pt x="13480" y="107076"/>
                      <a:pt x="14012" y="103776"/>
                      <a:pt x="14543" y="101865"/>
                    </a:cubicBezTo>
                    <a:lnTo>
                      <a:pt x="39165" y="5271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42" name="Forme libre : forme 241">
                <a:extLst>
                  <a:ext uri="{FF2B5EF4-FFF2-40B4-BE49-F238E27FC236}">
                    <a16:creationId xmlns:a16="http://schemas.microsoft.com/office/drawing/2014/main" id="{11CF824D-A918-0339-8421-F5263AA5B6CA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12229038" y="6505070"/>
                <a:ext cx="53672" cy="116919"/>
              </a:xfrm>
              <a:custGeom>
                <a:avLst/>
                <a:gdLst>
                  <a:gd name="connsiteX0" fmla="*/ 49260 w 53672"/>
                  <a:gd name="connsiteY0" fmla="*/ 6667 h 116919"/>
                  <a:gd name="connsiteX1" fmla="*/ 42175 w 53672"/>
                  <a:gd name="connsiteY1" fmla="*/ 66 h 116919"/>
                  <a:gd name="connsiteX2" fmla="*/ 32255 w 53672"/>
                  <a:gd name="connsiteY2" fmla="*/ 9621 h 116919"/>
                  <a:gd name="connsiteX3" fmla="*/ 39341 w 53672"/>
                  <a:gd name="connsiteY3" fmla="*/ 16222 h 116919"/>
                  <a:gd name="connsiteX4" fmla="*/ 49260 w 53672"/>
                  <a:gd name="connsiteY4" fmla="*/ 6667 h 116919"/>
                  <a:gd name="connsiteX5" fmla="*/ 13125 w 53672"/>
                  <a:gd name="connsiteY5" fmla="*/ 94922 h 116919"/>
                  <a:gd name="connsiteX6" fmla="*/ 11531 w 53672"/>
                  <a:gd name="connsiteY6" fmla="*/ 102218 h 116919"/>
                  <a:gd name="connsiteX7" fmla="*/ 28358 w 53672"/>
                  <a:gd name="connsiteY7" fmla="*/ 116985 h 116919"/>
                  <a:gd name="connsiteX8" fmla="*/ 53866 w 53672"/>
                  <a:gd name="connsiteY8" fmla="*/ 90405 h 116919"/>
                  <a:gd name="connsiteX9" fmla="*/ 51032 w 53672"/>
                  <a:gd name="connsiteY9" fmla="*/ 88146 h 116919"/>
                  <a:gd name="connsiteX10" fmla="*/ 47666 w 53672"/>
                  <a:gd name="connsiteY10" fmla="*/ 91100 h 116919"/>
                  <a:gd name="connsiteX11" fmla="*/ 28890 w 53672"/>
                  <a:gd name="connsiteY11" fmla="*/ 112121 h 116919"/>
                  <a:gd name="connsiteX12" fmla="*/ 24461 w 53672"/>
                  <a:gd name="connsiteY12" fmla="*/ 106040 h 116919"/>
                  <a:gd name="connsiteX13" fmla="*/ 27296 w 53672"/>
                  <a:gd name="connsiteY13" fmla="*/ 94922 h 116919"/>
                  <a:gd name="connsiteX14" fmla="*/ 32964 w 53672"/>
                  <a:gd name="connsiteY14" fmla="*/ 81023 h 116919"/>
                  <a:gd name="connsiteX15" fmla="*/ 41644 w 53672"/>
                  <a:gd name="connsiteY15" fmla="*/ 58960 h 116919"/>
                  <a:gd name="connsiteX16" fmla="*/ 42706 w 53672"/>
                  <a:gd name="connsiteY16" fmla="*/ 53400 h 116919"/>
                  <a:gd name="connsiteX17" fmla="*/ 25879 w 53672"/>
                  <a:gd name="connsiteY17" fmla="*/ 38633 h 116919"/>
                  <a:gd name="connsiteX18" fmla="*/ 194 w 53672"/>
                  <a:gd name="connsiteY18" fmla="*/ 65214 h 116919"/>
                  <a:gd name="connsiteX19" fmla="*/ 3205 w 53672"/>
                  <a:gd name="connsiteY19" fmla="*/ 67473 h 116919"/>
                  <a:gd name="connsiteX20" fmla="*/ 6394 w 53672"/>
                  <a:gd name="connsiteY20" fmla="*/ 64693 h 116919"/>
                  <a:gd name="connsiteX21" fmla="*/ 25347 w 53672"/>
                  <a:gd name="connsiteY21" fmla="*/ 43498 h 116919"/>
                  <a:gd name="connsiteX22" fmla="*/ 29776 w 53672"/>
                  <a:gd name="connsiteY22" fmla="*/ 49578 h 116919"/>
                  <a:gd name="connsiteX23" fmla="*/ 24284 w 53672"/>
                  <a:gd name="connsiteY23" fmla="*/ 66951 h 116919"/>
                  <a:gd name="connsiteX24" fmla="*/ 13125 w 53672"/>
                  <a:gd name="connsiteY24" fmla="*/ 94922 h 11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3672" h="116919">
                    <a:moveTo>
                      <a:pt x="49260" y="6667"/>
                    </a:moveTo>
                    <a:cubicBezTo>
                      <a:pt x="49260" y="3888"/>
                      <a:pt x="47135" y="66"/>
                      <a:pt x="42175" y="66"/>
                    </a:cubicBezTo>
                    <a:cubicBezTo>
                      <a:pt x="37392" y="66"/>
                      <a:pt x="32255" y="4583"/>
                      <a:pt x="32255" y="9621"/>
                    </a:cubicBezTo>
                    <a:cubicBezTo>
                      <a:pt x="32255" y="12574"/>
                      <a:pt x="34558" y="16222"/>
                      <a:pt x="39341" y="16222"/>
                    </a:cubicBezTo>
                    <a:cubicBezTo>
                      <a:pt x="44478" y="16222"/>
                      <a:pt x="49260" y="11358"/>
                      <a:pt x="49260" y="6667"/>
                    </a:cubicBezTo>
                    <a:close/>
                    <a:moveTo>
                      <a:pt x="13125" y="94922"/>
                    </a:moveTo>
                    <a:cubicBezTo>
                      <a:pt x="12416" y="97180"/>
                      <a:pt x="11531" y="99265"/>
                      <a:pt x="11531" y="102218"/>
                    </a:cubicBezTo>
                    <a:cubicBezTo>
                      <a:pt x="11531" y="110384"/>
                      <a:pt x="18616" y="116985"/>
                      <a:pt x="28358" y="116985"/>
                    </a:cubicBezTo>
                    <a:cubicBezTo>
                      <a:pt x="46072" y="116985"/>
                      <a:pt x="53866" y="93011"/>
                      <a:pt x="53866" y="90405"/>
                    </a:cubicBezTo>
                    <a:cubicBezTo>
                      <a:pt x="53866" y="88146"/>
                      <a:pt x="51563" y="88146"/>
                      <a:pt x="51032" y="88146"/>
                    </a:cubicBezTo>
                    <a:cubicBezTo>
                      <a:pt x="48552" y="88146"/>
                      <a:pt x="48375" y="89189"/>
                      <a:pt x="47666" y="91100"/>
                    </a:cubicBezTo>
                    <a:cubicBezTo>
                      <a:pt x="43592" y="104998"/>
                      <a:pt x="35798" y="112121"/>
                      <a:pt x="28890" y="112121"/>
                    </a:cubicBezTo>
                    <a:cubicBezTo>
                      <a:pt x="25347" y="112121"/>
                      <a:pt x="24461" y="109862"/>
                      <a:pt x="24461" y="106040"/>
                    </a:cubicBezTo>
                    <a:cubicBezTo>
                      <a:pt x="24461" y="102045"/>
                      <a:pt x="25701" y="98744"/>
                      <a:pt x="27296" y="94922"/>
                    </a:cubicBezTo>
                    <a:cubicBezTo>
                      <a:pt x="29067" y="90231"/>
                      <a:pt x="31015" y="85540"/>
                      <a:pt x="32964" y="81023"/>
                    </a:cubicBezTo>
                    <a:cubicBezTo>
                      <a:pt x="34558" y="76854"/>
                      <a:pt x="40935" y="61045"/>
                      <a:pt x="41644" y="58960"/>
                    </a:cubicBezTo>
                    <a:cubicBezTo>
                      <a:pt x="42175" y="57223"/>
                      <a:pt x="42706" y="55138"/>
                      <a:pt x="42706" y="53400"/>
                    </a:cubicBezTo>
                    <a:cubicBezTo>
                      <a:pt x="42706" y="45235"/>
                      <a:pt x="35621" y="38633"/>
                      <a:pt x="25879" y="38633"/>
                    </a:cubicBezTo>
                    <a:cubicBezTo>
                      <a:pt x="8342" y="38633"/>
                      <a:pt x="194" y="62261"/>
                      <a:pt x="194" y="65214"/>
                    </a:cubicBezTo>
                    <a:cubicBezTo>
                      <a:pt x="194" y="67473"/>
                      <a:pt x="2674" y="67473"/>
                      <a:pt x="3205" y="67473"/>
                    </a:cubicBezTo>
                    <a:cubicBezTo>
                      <a:pt x="5685" y="67473"/>
                      <a:pt x="5862" y="66604"/>
                      <a:pt x="6394" y="64693"/>
                    </a:cubicBezTo>
                    <a:cubicBezTo>
                      <a:pt x="10999" y="49752"/>
                      <a:pt x="18793" y="43498"/>
                      <a:pt x="25347" y="43498"/>
                    </a:cubicBezTo>
                    <a:cubicBezTo>
                      <a:pt x="28181" y="43498"/>
                      <a:pt x="29776" y="44888"/>
                      <a:pt x="29776" y="49578"/>
                    </a:cubicBezTo>
                    <a:cubicBezTo>
                      <a:pt x="29776" y="53574"/>
                      <a:pt x="28713" y="56180"/>
                      <a:pt x="24284" y="66951"/>
                    </a:cubicBezTo>
                    <a:lnTo>
                      <a:pt x="13125" y="94922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43" name="Forme libre : forme 242">
                <a:extLst>
                  <a:ext uri="{FF2B5EF4-FFF2-40B4-BE49-F238E27FC236}">
                    <a16:creationId xmlns:a16="http://schemas.microsoft.com/office/drawing/2014/main" id="{8FA4784B-340F-3C48-263E-28D0275C0328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12305593" y="6499684"/>
                <a:ext cx="87150" cy="122305"/>
              </a:xfrm>
              <a:custGeom>
                <a:avLst/>
                <a:gdLst>
                  <a:gd name="connsiteX0" fmla="*/ 42355 w 87150"/>
                  <a:gd name="connsiteY0" fmla="*/ 5277 h 122305"/>
                  <a:gd name="connsiteX1" fmla="*/ 43064 w 87150"/>
                  <a:gd name="connsiteY1" fmla="*/ 2498 h 122305"/>
                  <a:gd name="connsiteX2" fmla="*/ 40229 w 87150"/>
                  <a:gd name="connsiteY2" fmla="*/ 66 h 122305"/>
                  <a:gd name="connsiteX3" fmla="*/ 17556 w 87150"/>
                  <a:gd name="connsiteY3" fmla="*/ 1803 h 122305"/>
                  <a:gd name="connsiteX4" fmla="*/ 13659 w 87150"/>
                  <a:gd name="connsiteY4" fmla="*/ 5799 h 122305"/>
                  <a:gd name="connsiteX5" fmla="*/ 18265 w 87150"/>
                  <a:gd name="connsiteY5" fmla="*/ 8231 h 122305"/>
                  <a:gd name="connsiteX6" fmla="*/ 26767 w 87150"/>
                  <a:gd name="connsiteY6" fmla="*/ 10837 h 122305"/>
                  <a:gd name="connsiteX7" fmla="*/ 26059 w 87150"/>
                  <a:gd name="connsiteY7" fmla="*/ 14659 h 122305"/>
                  <a:gd name="connsiteX8" fmla="*/ 1082 w 87150"/>
                  <a:gd name="connsiteY8" fmla="*/ 112990 h 122305"/>
                  <a:gd name="connsiteX9" fmla="*/ 197 w 87150"/>
                  <a:gd name="connsiteY9" fmla="*/ 116812 h 122305"/>
                  <a:gd name="connsiteX10" fmla="*/ 6219 w 87150"/>
                  <a:gd name="connsiteY10" fmla="*/ 122371 h 122305"/>
                  <a:gd name="connsiteX11" fmla="*/ 14368 w 87150"/>
                  <a:gd name="connsiteY11" fmla="*/ 115074 h 122305"/>
                  <a:gd name="connsiteX12" fmla="*/ 23047 w 87150"/>
                  <a:gd name="connsiteY12" fmla="*/ 81371 h 122305"/>
                  <a:gd name="connsiteX13" fmla="*/ 45721 w 87150"/>
                  <a:gd name="connsiteY13" fmla="*/ 95617 h 122305"/>
                  <a:gd name="connsiteX14" fmla="*/ 45366 w 87150"/>
                  <a:gd name="connsiteY14" fmla="*/ 99091 h 122305"/>
                  <a:gd name="connsiteX15" fmla="*/ 44658 w 87150"/>
                  <a:gd name="connsiteY15" fmla="*/ 104477 h 122305"/>
                  <a:gd name="connsiteX16" fmla="*/ 63434 w 87150"/>
                  <a:gd name="connsiteY16" fmla="*/ 122371 h 122305"/>
                  <a:gd name="connsiteX17" fmla="*/ 85930 w 87150"/>
                  <a:gd name="connsiteY17" fmla="*/ 95790 h 122305"/>
                  <a:gd name="connsiteX18" fmla="*/ 83096 w 87150"/>
                  <a:gd name="connsiteY18" fmla="*/ 93532 h 122305"/>
                  <a:gd name="connsiteX19" fmla="*/ 79554 w 87150"/>
                  <a:gd name="connsiteY19" fmla="*/ 97701 h 122305"/>
                  <a:gd name="connsiteX20" fmla="*/ 63966 w 87150"/>
                  <a:gd name="connsiteY20" fmla="*/ 117507 h 122305"/>
                  <a:gd name="connsiteX21" fmla="*/ 57766 w 87150"/>
                  <a:gd name="connsiteY21" fmla="*/ 108473 h 122305"/>
                  <a:gd name="connsiteX22" fmla="*/ 58829 w 87150"/>
                  <a:gd name="connsiteY22" fmla="*/ 100655 h 122305"/>
                  <a:gd name="connsiteX23" fmla="*/ 59714 w 87150"/>
                  <a:gd name="connsiteY23" fmla="*/ 95269 h 122305"/>
                  <a:gd name="connsiteX24" fmla="*/ 31018 w 87150"/>
                  <a:gd name="connsiteY24" fmla="*/ 76854 h 122305"/>
                  <a:gd name="connsiteX25" fmla="*/ 45721 w 87150"/>
                  <a:gd name="connsiteY25" fmla="*/ 65388 h 122305"/>
                  <a:gd name="connsiteX26" fmla="*/ 73531 w 87150"/>
                  <a:gd name="connsiteY26" fmla="*/ 48884 h 122305"/>
                  <a:gd name="connsiteX27" fmla="*/ 79376 w 87150"/>
                  <a:gd name="connsiteY27" fmla="*/ 51142 h 122305"/>
                  <a:gd name="connsiteX28" fmla="*/ 70165 w 87150"/>
                  <a:gd name="connsiteY28" fmla="*/ 60871 h 122305"/>
                  <a:gd name="connsiteX29" fmla="*/ 77251 w 87150"/>
                  <a:gd name="connsiteY29" fmla="*/ 67299 h 122305"/>
                  <a:gd name="connsiteX30" fmla="*/ 87347 w 87150"/>
                  <a:gd name="connsiteY30" fmla="*/ 56180 h 122305"/>
                  <a:gd name="connsiteX31" fmla="*/ 73708 w 87150"/>
                  <a:gd name="connsiteY31" fmla="*/ 44019 h 122305"/>
                  <a:gd name="connsiteX32" fmla="*/ 45366 w 87150"/>
                  <a:gd name="connsiteY32" fmla="*/ 59307 h 122305"/>
                  <a:gd name="connsiteX33" fmla="*/ 24819 w 87150"/>
                  <a:gd name="connsiteY33" fmla="*/ 74595 h 122305"/>
                  <a:gd name="connsiteX34" fmla="*/ 42355 w 87150"/>
                  <a:gd name="connsiteY34" fmla="*/ 5277 h 12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7150" h="122305">
                    <a:moveTo>
                      <a:pt x="42355" y="5277"/>
                    </a:moveTo>
                    <a:cubicBezTo>
                      <a:pt x="42532" y="4930"/>
                      <a:pt x="43064" y="2672"/>
                      <a:pt x="43064" y="2498"/>
                    </a:cubicBezTo>
                    <a:cubicBezTo>
                      <a:pt x="43064" y="1629"/>
                      <a:pt x="42355" y="66"/>
                      <a:pt x="40229" y="66"/>
                    </a:cubicBezTo>
                    <a:cubicBezTo>
                      <a:pt x="36687" y="66"/>
                      <a:pt x="21984" y="1455"/>
                      <a:pt x="17556" y="1803"/>
                    </a:cubicBezTo>
                    <a:cubicBezTo>
                      <a:pt x="16139" y="1977"/>
                      <a:pt x="13659" y="2150"/>
                      <a:pt x="13659" y="5799"/>
                    </a:cubicBezTo>
                    <a:cubicBezTo>
                      <a:pt x="13659" y="8231"/>
                      <a:pt x="16139" y="8231"/>
                      <a:pt x="18265" y="8231"/>
                    </a:cubicBezTo>
                    <a:cubicBezTo>
                      <a:pt x="26767" y="8231"/>
                      <a:pt x="26767" y="9447"/>
                      <a:pt x="26767" y="10837"/>
                    </a:cubicBezTo>
                    <a:cubicBezTo>
                      <a:pt x="26767" y="12053"/>
                      <a:pt x="26413" y="13095"/>
                      <a:pt x="26059" y="14659"/>
                    </a:cubicBezTo>
                    <a:lnTo>
                      <a:pt x="1082" y="112990"/>
                    </a:lnTo>
                    <a:cubicBezTo>
                      <a:pt x="197" y="116117"/>
                      <a:pt x="197" y="116464"/>
                      <a:pt x="197" y="116812"/>
                    </a:cubicBezTo>
                    <a:cubicBezTo>
                      <a:pt x="197" y="119418"/>
                      <a:pt x="2322" y="122371"/>
                      <a:pt x="6219" y="122371"/>
                    </a:cubicBezTo>
                    <a:cubicBezTo>
                      <a:pt x="11002" y="122371"/>
                      <a:pt x="13305" y="118896"/>
                      <a:pt x="14368" y="115074"/>
                    </a:cubicBezTo>
                    <a:cubicBezTo>
                      <a:pt x="14722" y="114379"/>
                      <a:pt x="22339" y="83803"/>
                      <a:pt x="23047" y="81371"/>
                    </a:cubicBezTo>
                    <a:cubicBezTo>
                      <a:pt x="35624" y="82587"/>
                      <a:pt x="45721" y="86583"/>
                      <a:pt x="45721" y="95617"/>
                    </a:cubicBezTo>
                    <a:cubicBezTo>
                      <a:pt x="45721" y="96485"/>
                      <a:pt x="45721" y="97354"/>
                      <a:pt x="45366" y="99091"/>
                    </a:cubicBezTo>
                    <a:cubicBezTo>
                      <a:pt x="44658" y="101697"/>
                      <a:pt x="44658" y="102566"/>
                      <a:pt x="44658" y="104477"/>
                    </a:cubicBezTo>
                    <a:cubicBezTo>
                      <a:pt x="44658" y="116812"/>
                      <a:pt x="54932" y="122371"/>
                      <a:pt x="63434" y="122371"/>
                    </a:cubicBezTo>
                    <a:cubicBezTo>
                      <a:pt x="80616" y="122371"/>
                      <a:pt x="85930" y="95964"/>
                      <a:pt x="85930" y="95790"/>
                    </a:cubicBezTo>
                    <a:cubicBezTo>
                      <a:pt x="85930" y="93532"/>
                      <a:pt x="83628" y="93532"/>
                      <a:pt x="83096" y="93532"/>
                    </a:cubicBezTo>
                    <a:cubicBezTo>
                      <a:pt x="80616" y="93532"/>
                      <a:pt x="80439" y="94401"/>
                      <a:pt x="79554" y="97701"/>
                    </a:cubicBezTo>
                    <a:cubicBezTo>
                      <a:pt x="77428" y="105172"/>
                      <a:pt x="72645" y="117507"/>
                      <a:pt x="63966" y="117507"/>
                    </a:cubicBezTo>
                    <a:cubicBezTo>
                      <a:pt x="59183" y="117507"/>
                      <a:pt x="57766" y="113163"/>
                      <a:pt x="57766" y="108473"/>
                    </a:cubicBezTo>
                    <a:cubicBezTo>
                      <a:pt x="57766" y="105519"/>
                      <a:pt x="57766" y="105172"/>
                      <a:pt x="58829" y="100655"/>
                    </a:cubicBezTo>
                    <a:cubicBezTo>
                      <a:pt x="59006" y="100134"/>
                      <a:pt x="59714" y="97180"/>
                      <a:pt x="59714" y="95269"/>
                    </a:cubicBezTo>
                    <a:cubicBezTo>
                      <a:pt x="59714" y="79807"/>
                      <a:pt x="38458" y="77375"/>
                      <a:pt x="31018" y="76854"/>
                    </a:cubicBezTo>
                    <a:cubicBezTo>
                      <a:pt x="36155" y="73727"/>
                      <a:pt x="42709" y="67994"/>
                      <a:pt x="45721" y="65388"/>
                    </a:cubicBezTo>
                    <a:cubicBezTo>
                      <a:pt x="54755" y="57049"/>
                      <a:pt x="63611" y="48884"/>
                      <a:pt x="73531" y="48884"/>
                    </a:cubicBezTo>
                    <a:cubicBezTo>
                      <a:pt x="75657" y="48884"/>
                      <a:pt x="77959" y="49405"/>
                      <a:pt x="79376" y="51142"/>
                    </a:cubicBezTo>
                    <a:cubicBezTo>
                      <a:pt x="71760" y="52358"/>
                      <a:pt x="70165" y="58265"/>
                      <a:pt x="70165" y="60871"/>
                    </a:cubicBezTo>
                    <a:cubicBezTo>
                      <a:pt x="70165" y="64693"/>
                      <a:pt x="73177" y="67299"/>
                      <a:pt x="77251" y="67299"/>
                    </a:cubicBezTo>
                    <a:cubicBezTo>
                      <a:pt x="82033" y="67299"/>
                      <a:pt x="87347" y="63477"/>
                      <a:pt x="87347" y="56180"/>
                    </a:cubicBezTo>
                    <a:cubicBezTo>
                      <a:pt x="87347" y="50447"/>
                      <a:pt x="83096" y="44019"/>
                      <a:pt x="73708" y="44019"/>
                    </a:cubicBezTo>
                    <a:cubicBezTo>
                      <a:pt x="63611" y="44019"/>
                      <a:pt x="54400" y="51142"/>
                      <a:pt x="45366" y="59307"/>
                    </a:cubicBezTo>
                    <a:cubicBezTo>
                      <a:pt x="37927" y="66256"/>
                      <a:pt x="32081" y="71642"/>
                      <a:pt x="24819" y="74595"/>
                    </a:cubicBezTo>
                    <a:lnTo>
                      <a:pt x="42355" y="5277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44" name="Forme libre : forme 243">
                <a:extLst>
                  <a:ext uri="{FF2B5EF4-FFF2-40B4-BE49-F238E27FC236}">
                    <a16:creationId xmlns:a16="http://schemas.microsoft.com/office/drawing/2014/main" id="{6471590D-E638-7C34-6AF6-F97C2ED1346B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12494048" y="6482954"/>
                <a:ext cx="154614" cy="9927"/>
              </a:xfrm>
              <a:custGeom>
                <a:avLst/>
                <a:gdLst>
                  <a:gd name="connsiteX0" fmla="*/ 145961 w 154614"/>
                  <a:gd name="connsiteY0" fmla="*/ 9990 h 9927"/>
                  <a:gd name="connsiteX1" fmla="*/ 154818 w 154614"/>
                  <a:gd name="connsiteY1" fmla="*/ 5026 h 9927"/>
                  <a:gd name="connsiteX2" fmla="*/ 145961 w 154614"/>
                  <a:gd name="connsiteY2" fmla="*/ 63 h 9927"/>
                  <a:gd name="connsiteX3" fmla="*/ 9061 w 154614"/>
                  <a:gd name="connsiteY3" fmla="*/ 63 h 9927"/>
                  <a:gd name="connsiteX4" fmla="*/ 204 w 154614"/>
                  <a:gd name="connsiteY4" fmla="*/ 5026 h 9927"/>
                  <a:gd name="connsiteX5" fmla="*/ 9061 w 154614"/>
                  <a:gd name="connsiteY5" fmla="*/ 9990 h 9927"/>
                  <a:gd name="connsiteX6" fmla="*/ 145961 w 154614"/>
                  <a:gd name="connsiteY6" fmla="*/ 9990 h 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4614" h="9927">
                    <a:moveTo>
                      <a:pt x="145961" y="9990"/>
                    </a:moveTo>
                    <a:cubicBezTo>
                      <a:pt x="150263" y="9990"/>
                      <a:pt x="154818" y="9990"/>
                      <a:pt x="154818" y="5026"/>
                    </a:cubicBezTo>
                    <a:cubicBezTo>
                      <a:pt x="154818" y="63"/>
                      <a:pt x="150263" y="63"/>
                      <a:pt x="145961" y="63"/>
                    </a:cubicBezTo>
                    <a:lnTo>
                      <a:pt x="9061" y="63"/>
                    </a:lnTo>
                    <a:cubicBezTo>
                      <a:pt x="4759" y="63"/>
                      <a:pt x="204" y="63"/>
                      <a:pt x="204" y="5026"/>
                    </a:cubicBezTo>
                    <a:cubicBezTo>
                      <a:pt x="204" y="9990"/>
                      <a:pt x="4759" y="9990"/>
                      <a:pt x="9061" y="9990"/>
                    </a:cubicBezTo>
                    <a:lnTo>
                      <a:pt x="145961" y="9990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45" name="Forme libre : forme 244">
                <a:extLst>
                  <a:ext uri="{FF2B5EF4-FFF2-40B4-BE49-F238E27FC236}">
                    <a16:creationId xmlns:a16="http://schemas.microsoft.com/office/drawing/2014/main" id="{9B96FEA2-08DE-8604-84F2-2EE01CF5FCED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12736218" y="6380454"/>
                <a:ext cx="180678" cy="169510"/>
              </a:xfrm>
              <a:custGeom>
                <a:avLst/>
                <a:gdLst>
                  <a:gd name="connsiteX0" fmla="*/ 66766 w 180678"/>
                  <a:gd name="connsiteY0" fmla="*/ 91147 h 169510"/>
                  <a:gd name="connsiteX1" fmla="*/ 109785 w 180678"/>
                  <a:gd name="connsiteY1" fmla="*/ 91147 h 169510"/>
                  <a:gd name="connsiteX2" fmla="*/ 180892 w 180678"/>
                  <a:gd name="connsiteY2" fmla="*/ 37539 h 169510"/>
                  <a:gd name="connsiteX3" fmla="*/ 131041 w 180678"/>
                  <a:gd name="connsiteY3" fmla="*/ 63 h 169510"/>
                  <a:gd name="connsiteX4" fmla="*/ 49053 w 180678"/>
                  <a:gd name="connsiteY4" fmla="*/ 63 h 169510"/>
                  <a:gd name="connsiteX5" fmla="*/ 41461 w 180678"/>
                  <a:gd name="connsiteY5" fmla="*/ 4778 h 169510"/>
                  <a:gd name="connsiteX6" fmla="*/ 48800 w 180678"/>
                  <a:gd name="connsiteY6" fmla="*/ 7756 h 169510"/>
                  <a:gd name="connsiteX7" fmla="*/ 59681 w 180678"/>
                  <a:gd name="connsiteY7" fmla="*/ 8253 h 169510"/>
                  <a:gd name="connsiteX8" fmla="*/ 65248 w 180678"/>
                  <a:gd name="connsiteY8" fmla="*/ 12224 h 169510"/>
                  <a:gd name="connsiteX9" fmla="*/ 64236 w 180678"/>
                  <a:gd name="connsiteY9" fmla="*/ 16939 h 169510"/>
                  <a:gd name="connsiteX10" fmla="*/ 30327 w 180678"/>
                  <a:gd name="connsiteY10" fmla="*/ 150215 h 169510"/>
                  <a:gd name="connsiteX11" fmla="*/ 7299 w 180678"/>
                  <a:gd name="connsiteY11" fmla="*/ 161879 h 169510"/>
                  <a:gd name="connsiteX12" fmla="*/ 214 w 180678"/>
                  <a:gd name="connsiteY12" fmla="*/ 166595 h 169510"/>
                  <a:gd name="connsiteX13" fmla="*/ 4010 w 180678"/>
                  <a:gd name="connsiteY13" fmla="*/ 169573 h 169510"/>
                  <a:gd name="connsiteX14" fmla="*/ 36147 w 180678"/>
                  <a:gd name="connsiteY14" fmla="*/ 168828 h 169510"/>
                  <a:gd name="connsiteX15" fmla="*/ 52342 w 180678"/>
                  <a:gd name="connsiteY15" fmla="*/ 169077 h 169510"/>
                  <a:gd name="connsiteX16" fmla="*/ 68791 w 180678"/>
                  <a:gd name="connsiteY16" fmla="*/ 169573 h 169510"/>
                  <a:gd name="connsiteX17" fmla="*/ 73852 w 180678"/>
                  <a:gd name="connsiteY17" fmla="*/ 164609 h 169510"/>
                  <a:gd name="connsiteX18" fmla="*/ 66766 w 180678"/>
                  <a:gd name="connsiteY18" fmla="*/ 161879 h 169510"/>
                  <a:gd name="connsiteX19" fmla="*/ 50318 w 180678"/>
                  <a:gd name="connsiteY19" fmla="*/ 157412 h 169510"/>
                  <a:gd name="connsiteX20" fmla="*/ 51077 w 180678"/>
                  <a:gd name="connsiteY20" fmla="*/ 153193 h 169510"/>
                  <a:gd name="connsiteX21" fmla="*/ 66766 w 180678"/>
                  <a:gd name="connsiteY21" fmla="*/ 91147 h 169510"/>
                  <a:gd name="connsiteX22" fmla="*/ 84986 w 180678"/>
                  <a:gd name="connsiteY22" fmla="*/ 17188 h 169510"/>
                  <a:gd name="connsiteX23" fmla="*/ 98651 w 180678"/>
                  <a:gd name="connsiteY23" fmla="*/ 7756 h 169510"/>
                  <a:gd name="connsiteX24" fmla="*/ 122944 w 180678"/>
                  <a:gd name="connsiteY24" fmla="*/ 7756 h 169510"/>
                  <a:gd name="connsiteX25" fmla="*/ 157358 w 180678"/>
                  <a:gd name="connsiteY25" fmla="*/ 31582 h 169510"/>
                  <a:gd name="connsiteX26" fmla="*/ 142428 w 180678"/>
                  <a:gd name="connsiteY26" fmla="*/ 71540 h 169510"/>
                  <a:gd name="connsiteX27" fmla="*/ 103459 w 180678"/>
                  <a:gd name="connsiteY27" fmla="*/ 84694 h 169510"/>
                  <a:gd name="connsiteX28" fmla="*/ 67778 w 180678"/>
                  <a:gd name="connsiteY28" fmla="*/ 84694 h 169510"/>
                  <a:gd name="connsiteX29" fmla="*/ 84986 w 180678"/>
                  <a:gd name="connsiteY29" fmla="*/ 17188 h 169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0678" h="169510">
                    <a:moveTo>
                      <a:pt x="66766" y="91147"/>
                    </a:moveTo>
                    <a:lnTo>
                      <a:pt x="109785" y="91147"/>
                    </a:lnTo>
                    <a:cubicBezTo>
                      <a:pt x="145718" y="91147"/>
                      <a:pt x="180892" y="65335"/>
                      <a:pt x="180892" y="37539"/>
                    </a:cubicBezTo>
                    <a:cubicBezTo>
                      <a:pt x="180892" y="18428"/>
                      <a:pt x="164191" y="63"/>
                      <a:pt x="131041" y="63"/>
                    </a:cubicBezTo>
                    <a:lnTo>
                      <a:pt x="49053" y="63"/>
                    </a:lnTo>
                    <a:cubicBezTo>
                      <a:pt x="44245" y="63"/>
                      <a:pt x="41461" y="63"/>
                      <a:pt x="41461" y="4778"/>
                    </a:cubicBezTo>
                    <a:cubicBezTo>
                      <a:pt x="41461" y="7756"/>
                      <a:pt x="43739" y="7756"/>
                      <a:pt x="48800" y="7756"/>
                    </a:cubicBezTo>
                    <a:cubicBezTo>
                      <a:pt x="52089" y="7756"/>
                      <a:pt x="56644" y="8005"/>
                      <a:pt x="59681" y="8253"/>
                    </a:cubicBezTo>
                    <a:cubicBezTo>
                      <a:pt x="63730" y="8749"/>
                      <a:pt x="65248" y="9494"/>
                      <a:pt x="65248" y="12224"/>
                    </a:cubicBezTo>
                    <a:cubicBezTo>
                      <a:pt x="65248" y="13217"/>
                      <a:pt x="64995" y="13961"/>
                      <a:pt x="64236" y="16939"/>
                    </a:cubicBezTo>
                    <a:lnTo>
                      <a:pt x="30327" y="150215"/>
                    </a:lnTo>
                    <a:cubicBezTo>
                      <a:pt x="27796" y="159894"/>
                      <a:pt x="27290" y="161879"/>
                      <a:pt x="7299" y="161879"/>
                    </a:cubicBezTo>
                    <a:cubicBezTo>
                      <a:pt x="2997" y="161879"/>
                      <a:pt x="214" y="161879"/>
                      <a:pt x="214" y="166595"/>
                    </a:cubicBezTo>
                    <a:cubicBezTo>
                      <a:pt x="214" y="169573"/>
                      <a:pt x="3250" y="169573"/>
                      <a:pt x="4010" y="169573"/>
                    </a:cubicBezTo>
                    <a:cubicBezTo>
                      <a:pt x="11095" y="169573"/>
                      <a:pt x="29062" y="168828"/>
                      <a:pt x="36147" y="168828"/>
                    </a:cubicBezTo>
                    <a:cubicBezTo>
                      <a:pt x="41461" y="168828"/>
                      <a:pt x="47028" y="169077"/>
                      <a:pt x="52342" y="169077"/>
                    </a:cubicBezTo>
                    <a:cubicBezTo>
                      <a:pt x="57909" y="169077"/>
                      <a:pt x="63477" y="169573"/>
                      <a:pt x="68791" y="169573"/>
                    </a:cubicBezTo>
                    <a:cubicBezTo>
                      <a:pt x="70562" y="169573"/>
                      <a:pt x="73852" y="169573"/>
                      <a:pt x="73852" y="164609"/>
                    </a:cubicBezTo>
                    <a:cubicBezTo>
                      <a:pt x="73852" y="161879"/>
                      <a:pt x="71574" y="161879"/>
                      <a:pt x="66766" y="161879"/>
                    </a:cubicBezTo>
                    <a:cubicBezTo>
                      <a:pt x="57403" y="161879"/>
                      <a:pt x="50318" y="161879"/>
                      <a:pt x="50318" y="157412"/>
                    </a:cubicBezTo>
                    <a:cubicBezTo>
                      <a:pt x="50318" y="155923"/>
                      <a:pt x="50824" y="154682"/>
                      <a:pt x="51077" y="153193"/>
                    </a:cubicBezTo>
                    <a:lnTo>
                      <a:pt x="66766" y="91147"/>
                    </a:lnTo>
                    <a:close/>
                    <a:moveTo>
                      <a:pt x="84986" y="17188"/>
                    </a:moveTo>
                    <a:cubicBezTo>
                      <a:pt x="87263" y="8501"/>
                      <a:pt x="87769" y="7756"/>
                      <a:pt x="98651" y="7756"/>
                    </a:cubicBezTo>
                    <a:lnTo>
                      <a:pt x="122944" y="7756"/>
                    </a:lnTo>
                    <a:cubicBezTo>
                      <a:pt x="143947" y="7756"/>
                      <a:pt x="157358" y="14457"/>
                      <a:pt x="157358" y="31582"/>
                    </a:cubicBezTo>
                    <a:cubicBezTo>
                      <a:pt x="157358" y="41261"/>
                      <a:pt x="152297" y="62605"/>
                      <a:pt x="142428" y="71540"/>
                    </a:cubicBezTo>
                    <a:cubicBezTo>
                      <a:pt x="129776" y="82708"/>
                      <a:pt x="114593" y="84694"/>
                      <a:pt x="103459" y="84694"/>
                    </a:cubicBezTo>
                    <a:lnTo>
                      <a:pt x="67778" y="84694"/>
                    </a:lnTo>
                    <a:lnTo>
                      <a:pt x="84986" y="17188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46" name="Forme libre : forme 245">
                <a:extLst>
                  <a:ext uri="{FF2B5EF4-FFF2-40B4-BE49-F238E27FC236}">
                    <a16:creationId xmlns:a16="http://schemas.microsoft.com/office/drawing/2014/main" id="{B3370708-4789-D9BE-F7B3-F4E259349EB6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12934686" y="6339332"/>
                <a:ext cx="39678" cy="122305"/>
              </a:xfrm>
              <a:custGeom>
                <a:avLst/>
                <a:gdLst>
                  <a:gd name="connsiteX0" fmla="*/ 39191 w 39678"/>
                  <a:gd name="connsiteY0" fmla="*/ 5271 h 122305"/>
                  <a:gd name="connsiteX1" fmla="*/ 39900 w 39678"/>
                  <a:gd name="connsiteY1" fmla="*/ 2491 h 122305"/>
                  <a:gd name="connsiteX2" fmla="*/ 37066 w 39678"/>
                  <a:gd name="connsiteY2" fmla="*/ 59 h 122305"/>
                  <a:gd name="connsiteX3" fmla="*/ 14392 w 39678"/>
                  <a:gd name="connsiteY3" fmla="*/ 1796 h 122305"/>
                  <a:gd name="connsiteX4" fmla="*/ 10673 w 39678"/>
                  <a:gd name="connsiteY4" fmla="*/ 5792 h 122305"/>
                  <a:gd name="connsiteX5" fmla="*/ 15101 w 39678"/>
                  <a:gd name="connsiteY5" fmla="*/ 8224 h 122305"/>
                  <a:gd name="connsiteX6" fmla="*/ 23603 w 39678"/>
                  <a:gd name="connsiteY6" fmla="*/ 10830 h 122305"/>
                  <a:gd name="connsiteX7" fmla="*/ 22895 w 39678"/>
                  <a:gd name="connsiteY7" fmla="*/ 14652 h 122305"/>
                  <a:gd name="connsiteX8" fmla="*/ 930 w 39678"/>
                  <a:gd name="connsiteY8" fmla="*/ 100475 h 122305"/>
                  <a:gd name="connsiteX9" fmla="*/ 222 w 39678"/>
                  <a:gd name="connsiteY9" fmla="*/ 105860 h 122305"/>
                  <a:gd name="connsiteX10" fmla="*/ 18821 w 39678"/>
                  <a:gd name="connsiteY10" fmla="*/ 122365 h 122305"/>
                  <a:gd name="connsiteX11" fmla="*/ 32992 w 39678"/>
                  <a:gd name="connsiteY11" fmla="*/ 113157 h 122305"/>
                  <a:gd name="connsiteX12" fmla="*/ 39191 w 39678"/>
                  <a:gd name="connsiteY12" fmla="*/ 95784 h 122305"/>
                  <a:gd name="connsiteX13" fmla="*/ 36357 w 39678"/>
                  <a:gd name="connsiteY13" fmla="*/ 93526 h 122305"/>
                  <a:gd name="connsiteX14" fmla="*/ 32815 w 39678"/>
                  <a:gd name="connsiteY14" fmla="*/ 97695 h 122305"/>
                  <a:gd name="connsiteX15" fmla="*/ 19529 w 39678"/>
                  <a:gd name="connsiteY15" fmla="*/ 117500 h 122305"/>
                  <a:gd name="connsiteX16" fmla="*/ 13507 w 39678"/>
                  <a:gd name="connsiteY16" fmla="*/ 108987 h 122305"/>
                  <a:gd name="connsiteX17" fmla="*/ 14570 w 39678"/>
                  <a:gd name="connsiteY17" fmla="*/ 101865 h 122305"/>
                  <a:gd name="connsiteX18" fmla="*/ 39191 w 39678"/>
                  <a:gd name="connsiteY18" fmla="*/ 5271 h 12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678" h="122305">
                    <a:moveTo>
                      <a:pt x="39191" y="5271"/>
                    </a:moveTo>
                    <a:cubicBezTo>
                      <a:pt x="39369" y="4924"/>
                      <a:pt x="39900" y="2665"/>
                      <a:pt x="39900" y="2491"/>
                    </a:cubicBezTo>
                    <a:cubicBezTo>
                      <a:pt x="39900" y="1623"/>
                      <a:pt x="39191" y="59"/>
                      <a:pt x="37066" y="59"/>
                    </a:cubicBezTo>
                    <a:cubicBezTo>
                      <a:pt x="33523" y="59"/>
                      <a:pt x="18821" y="1449"/>
                      <a:pt x="14392" y="1796"/>
                    </a:cubicBezTo>
                    <a:cubicBezTo>
                      <a:pt x="13152" y="1970"/>
                      <a:pt x="10673" y="2144"/>
                      <a:pt x="10673" y="5792"/>
                    </a:cubicBezTo>
                    <a:cubicBezTo>
                      <a:pt x="10673" y="8224"/>
                      <a:pt x="13152" y="8224"/>
                      <a:pt x="15101" y="8224"/>
                    </a:cubicBezTo>
                    <a:cubicBezTo>
                      <a:pt x="23603" y="8224"/>
                      <a:pt x="23603" y="9441"/>
                      <a:pt x="23603" y="10830"/>
                    </a:cubicBezTo>
                    <a:cubicBezTo>
                      <a:pt x="23603" y="12046"/>
                      <a:pt x="23249" y="13089"/>
                      <a:pt x="22895" y="14652"/>
                    </a:cubicBezTo>
                    <a:lnTo>
                      <a:pt x="930" y="100475"/>
                    </a:lnTo>
                    <a:cubicBezTo>
                      <a:pt x="399" y="102212"/>
                      <a:pt x="222" y="104123"/>
                      <a:pt x="222" y="105860"/>
                    </a:cubicBezTo>
                    <a:cubicBezTo>
                      <a:pt x="222" y="116979"/>
                      <a:pt x="10318" y="122365"/>
                      <a:pt x="18821" y="122365"/>
                    </a:cubicBezTo>
                    <a:cubicBezTo>
                      <a:pt x="23072" y="122365"/>
                      <a:pt x="28386" y="120975"/>
                      <a:pt x="32992" y="113157"/>
                    </a:cubicBezTo>
                    <a:cubicBezTo>
                      <a:pt x="36712" y="106729"/>
                      <a:pt x="39191" y="96479"/>
                      <a:pt x="39191" y="95784"/>
                    </a:cubicBezTo>
                    <a:cubicBezTo>
                      <a:pt x="39191" y="93526"/>
                      <a:pt x="36889" y="93526"/>
                      <a:pt x="36357" y="93526"/>
                    </a:cubicBezTo>
                    <a:cubicBezTo>
                      <a:pt x="33877" y="93526"/>
                      <a:pt x="33523" y="94568"/>
                      <a:pt x="32815" y="97695"/>
                    </a:cubicBezTo>
                    <a:cubicBezTo>
                      <a:pt x="30512" y="106381"/>
                      <a:pt x="27146" y="117500"/>
                      <a:pt x="19529" y="117500"/>
                    </a:cubicBezTo>
                    <a:cubicBezTo>
                      <a:pt x="14747" y="117500"/>
                      <a:pt x="13507" y="113157"/>
                      <a:pt x="13507" y="108987"/>
                    </a:cubicBezTo>
                    <a:cubicBezTo>
                      <a:pt x="13507" y="107076"/>
                      <a:pt x="14038" y="103776"/>
                      <a:pt x="14570" y="101865"/>
                    </a:cubicBezTo>
                    <a:lnTo>
                      <a:pt x="39191" y="5271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47" name="Forme libre : forme 246">
                <a:extLst>
                  <a:ext uri="{FF2B5EF4-FFF2-40B4-BE49-F238E27FC236}">
                    <a16:creationId xmlns:a16="http://schemas.microsoft.com/office/drawing/2014/main" id="{E15FE82B-6E58-A042-3C8D-39C783383DFC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12896883" y="6505070"/>
                <a:ext cx="53672" cy="116919"/>
              </a:xfrm>
              <a:custGeom>
                <a:avLst/>
                <a:gdLst>
                  <a:gd name="connsiteX0" fmla="*/ 49287 w 53672"/>
                  <a:gd name="connsiteY0" fmla="*/ 6667 h 116919"/>
                  <a:gd name="connsiteX1" fmla="*/ 42201 w 53672"/>
                  <a:gd name="connsiteY1" fmla="*/ 66 h 116919"/>
                  <a:gd name="connsiteX2" fmla="*/ 32282 w 53672"/>
                  <a:gd name="connsiteY2" fmla="*/ 9621 h 116919"/>
                  <a:gd name="connsiteX3" fmla="*/ 39367 w 53672"/>
                  <a:gd name="connsiteY3" fmla="*/ 16222 h 116919"/>
                  <a:gd name="connsiteX4" fmla="*/ 49287 w 53672"/>
                  <a:gd name="connsiteY4" fmla="*/ 6667 h 116919"/>
                  <a:gd name="connsiteX5" fmla="*/ 13151 w 53672"/>
                  <a:gd name="connsiteY5" fmla="*/ 94922 h 116919"/>
                  <a:gd name="connsiteX6" fmla="*/ 11557 w 53672"/>
                  <a:gd name="connsiteY6" fmla="*/ 102218 h 116919"/>
                  <a:gd name="connsiteX7" fmla="*/ 28385 w 53672"/>
                  <a:gd name="connsiteY7" fmla="*/ 116985 h 116919"/>
                  <a:gd name="connsiteX8" fmla="*/ 53892 w 53672"/>
                  <a:gd name="connsiteY8" fmla="*/ 90405 h 116919"/>
                  <a:gd name="connsiteX9" fmla="*/ 51058 w 53672"/>
                  <a:gd name="connsiteY9" fmla="*/ 88146 h 116919"/>
                  <a:gd name="connsiteX10" fmla="*/ 47693 w 53672"/>
                  <a:gd name="connsiteY10" fmla="*/ 91100 h 116919"/>
                  <a:gd name="connsiteX11" fmla="*/ 28916 w 53672"/>
                  <a:gd name="connsiteY11" fmla="*/ 112121 h 116919"/>
                  <a:gd name="connsiteX12" fmla="*/ 24488 w 53672"/>
                  <a:gd name="connsiteY12" fmla="*/ 106040 h 116919"/>
                  <a:gd name="connsiteX13" fmla="*/ 27322 w 53672"/>
                  <a:gd name="connsiteY13" fmla="*/ 94922 h 116919"/>
                  <a:gd name="connsiteX14" fmla="*/ 32990 w 53672"/>
                  <a:gd name="connsiteY14" fmla="*/ 81023 h 116919"/>
                  <a:gd name="connsiteX15" fmla="*/ 41670 w 53672"/>
                  <a:gd name="connsiteY15" fmla="*/ 58960 h 116919"/>
                  <a:gd name="connsiteX16" fmla="*/ 42733 w 53672"/>
                  <a:gd name="connsiteY16" fmla="*/ 53400 h 116919"/>
                  <a:gd name="connsiteX17" fmla="*/ 25905 w 53672"/>
                  <a:gd name="connsiteY17" fmla="*/ 38633 h 116919"/>
                  <a:gd name="connsiteX18" fmla="*/ 220 w 53672"/>
                  <a:gd name="connsiteY18" fmla="*/ 65214 h 116919"/>
                  <a:gd name="connsiteX19" fmla="*/ 3231 w 53672"/>
                  <a:gd name="connsiteY19" fmla="*/ 67473 h 116919"/>
                  <a:gd name="connsiteX20" fmla="*/ 6420 w 53672"/>
                  <a:gd name="connsiteY20" fmla="*/ 64693 h 116919"/>
                  <a:gd name="connsiteX21" fmla="*/ 25373 w 53672"/>
                  <a:gd name="connsiteY21" fmla="*/ 43498 h 116919"/>
                  <a:gd name="connsiteX22" fmla="*/ 29802 w 53672"/>
                  <a:gd name="connsiteY22" fmla="*/ 49578 h 116919"/>
                  <a:gd name="connsiteX23" fmla="*/ 24311 w 53672"/>
                  <a:gd name="connsiteY23" fmla="*/ 66951 h 116919"/>
                  <a:gd name="connsiteX24" fmla="*/ 13151 w 53672"/>
                  <a:gd name="connsiteY24" fmla="*/ 94922 h 11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3672" h="116919">
                    <a:moveTo>
                      <a:pt x="49287" y="6667"/>
                    </a:moveTo>
                    <a:cubicBezTo>
                      <a:pt x="49287" y="3888"/>
                      <a:pt x="47161" y="66"/>
                      <a:pt x="42201" y="66"/>
                    </a:cubicBezTo>
                    <a:cubicBezTo>
                      <a:pt x="37419" y="66"/>
                      <a:pt x="32282" y="4583"/>
                      <a:pt x="32282" y="9621"/>
                    </a:cubicBezTo>
                    <a:cubicBezTo>
                      <a:pt x="32282" y="12574"/>
                      <a:pt x="34585" y="16222"/>
                      <a:pt x="39367" y="16222"/>
                    </a:cubicBezTo>
                    <a:cubicBezTo>
                      <a:pt x="44504" y="16222"/>
                      <a:pt x="49287" y="11358"/>
                      <a:pt x="49287" y="6667"/>
                    </a:cubicBezTo>
                    <a:close/>
                    <a:moveTo>
                      <a:pt x="13151" y="94922"/>
                    </a:moveTo>
                    <a:cubicBezTo>
                      <a:pt x="12443" y="97180"/>
                      <a:pt x="11557" y="99265"/>
                      <a:pt x="11557" y="102218"/>
                    </a:cubicBezTo>
                    <a:cubicBezTo>
                      <a:pt x="11557" y="110384"/>
                      <a:pt x="18642" y="116985"/>
                      <a:pt x="28385" y="116985"/>
                    </a:cubicBezTo>
                    <a:cubicBezTo>
                      <a:pt x="46098" y="116985"/>
                      <a:pt x="53892" y="93011"/>
                      <a:pt x="53892" y="90405"/>
                    </a:cubicBezTo>
                    <a:cubicBezTo>
                      <a:pt x="53892" y="88146"/>
                      <a:pt x="51590" y="88146"/>
                      <a:pt x="51058" y="88146"/>
                    </a:cubicBezTo>
                    <a:cubicBezTo>
                      <a:pt x="48578" y="88146"/>
                      <a:pt x="48401" y="89189"/>
                      <a:pt x="47693" y="91100"/>
                    </a:cubicBezTo>
                    <a:cubicBezTo>
                      <a:pt x="43618" y="104998"/>
                      <a:pt x="35824" y="112121"/>
                      <a:pt x="28916" y="112121"/>
                    </a:cubicBezTo>
                    <a:cubicBezTo>
                      <a:pt x="25373" y="112121"/>
                      <a:pt x="24488" y="109862"/>
                      <a:pt x="24488" y="106040"/>
                    </a:cubicBezTo>
                    <a:cubicBezTo>
                      <a:pt x="24488" y="102045"/>
                      <a:pt x="25728" y="98744"/>
                      <a:pt x="27322" y="94922"/>
                    </a:cubicBezTo>
                    <a:cubicBezTo>
                      <a:pt x="29093" y="90231"/>
                      <a:pt x="31042" y="85540"/>
                      <a:pt x="32990" y="81023"/>
                    </a:cubicBezTo>
                    <a:cubicBezTo>
                      <a:pt x="34585" y="76854"/>
                      <a:pt x="40961" y="61045"/>
                      <a:pt x="41670" y="58960"/>
                    </a:cubicBezTo>
                    <a:cubicBezTo>
                      <a:pt x="42201" y="57223"/>
                      <a:pt x="42733" y="55138"/>
                      <a:pt x="42733" y="53400"/>
                    </a:cubicBezTo>
                    <a:cubicBezTo>
                      <a:pt x="42733" y="45235"/>
                      <a:pt x="35647" y="38633"/>
                      <a:pt x="25905" y="38633"/>
                    </a:cubicBezTo>
                    <a:cubicBezTo>
                      <a:pt x="8368" y="38633"/>
                      <a:pt x="220" y="62261"/>
                      <a:pt x="220" y="65214"/>
                    </a:cubicBezTo>
                    <a:cubicBezTo>
                      <a:pt x="220" y="67473"/>
                      <a:pt x="2700" y="67473"/>
                      <a:pt x="3231" y="67473"/>
                    </a:cubicBezTo>
                    <a:cubicBezTo>
                      <a:pt x="5711" y="67473"/>
                      <a:pt x="5889" y="66604"/>
                      <a:pt x="6420" y="64693"/>
                    </a:cubicBezTo>
                    <a:cubicBezTo>
                      <a:pt x="11025" y="49752"/>
                      <a:pt x="18819" y="43498"/>
                      <a:pt x="25373" y="43498"/>
                    </a:cubicBezTo>
                    <a:cubicBezTo>
                      <a:pt x="28208" y="43498"/>
                      <a:pt x="29802" y="44888"/>
                      <a:pt x="29802" y="49578"/>
                    </a:cubicBezTo>
                    <a:cubicBezTo>
                      <a:pt x="29802" y="53574"/>
                      <a:pt x="28739" y="56180"/>
                      <a:pt x="24311" y="66951"/>
                    </a:cubicBezTo>
                    <a:lnTo>
                      <a:pt x="13151" y="94922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48" name="Forme libre : forme 247">
                <a:extLst>
                  <a:ext uri="{FF2B5EF4-FFF2-40B4-BE49-F238E27FC236}">
                    <a16:creationId xmlns:a16="http://schemas.microsoft.com/office/drawing/2014/main" id="{A999539F-851D-5E21-F964-9EC3A392820A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12973439" y="6499684"/>
                <a:ext cx="87150" cy="122305"/>
              </a:xfrm>
              <a:custGeom>
                <a:avLst/>
                <a:gdLst>
                  <a:gd name="connsiteX0" fmla="*/ 42381 w 87150"/>
                  <a:gd name="connsiteY0" fmla="*/ 5277 h 122305"/>
                  <a:gd name="connsiteX1" fmla="*/ 43090 w 87150"/>
                  <a:gd name="connsiteY1" fmla="*/ 2498 h 122305"/>
                  <a:gd name="connsiteX2" fmla="*/ 40256 w 87150"/>
                  <a:gd name="connsiteY2" fmla="*/ 66 h 122305"/>
                  <a:gd name="connsiteX3" fmla="*/ 17582 w 87150"/>
                  <a:gd name="connsiteY3" fmla="*/ 1803 h 122305"/>
                  <a:gd name="connsiteX4" fmla="*/ 13685 w 87150"/>
                  <a:gd name="connsiteY4" fmla="*/ 5799 h 122305"/>
                  <a:gd name="connsiteX5" fmla="*/ 18291 w 87150"/>
                  <a:gd name="connsiteY5" fmla="*/ 8231 h 122305"/>
                  <a:gd name="connsiteX6" fmla="*/ 26793 w 87150"/>
                  <a:gd name="connsiteY6" fmla="*/ 10837 h 122305"/>
                  <a:gd name="connsiteX7" fmla="*/ 26085 w 87150"/>
                  <a:gd name="connsiteY7" fmla="*/ 14659 h 122305"/>
                  <a:gd name="connsiteX8" fmla="*/ 1109 w 87150"/>
                  <a:gd name="connsiteY8" fmla="*/ 112990 h 122305"/>
                  <a:gd name="connsiteX9" fmla="*/ 223 w 87150"/>
                  <a:gd name="connsiteY9" fmla="*/ 116812 h 122305"/>
                  <a:gd name="connsiteX10" fmla="*/ 6246 w 87150"/>
                  <a:gd name="connsiteY10" fmla="*/ 122371 h 122305"/>
                  <a:gd name="connsiteX11" fmla="*/ 14394 w 87150"/>
                  <a:gd name="connsiteY11" fmla="*/ 115074 h 122305"/>
                  <a:gd name="connsiteX12" fmla="*/ 23074 w 87150"/>
                  <a:gd name="connsiteY12" fmla="*/ 81371 h 122305"/>
                  <a:gd name="connsiteX13" fmla="*/ 45747 w 87150"/>
                  <a:gd name="connsiteY13" fmla="*/ 95617 h 122305"/>
                  <a:gd name="connsiteX14" fmla="*/ 45393 w 87150"/>
                  <a:gd name="connsiteY14" fmla="*/ 99091 h 122305"/>
                  <a:gd name="connsiteX15" fmla="*/ 44684 w 87150"/>
                  <a:gd name="connsiteY15" fmla="*/ 104477 h 122305"/>
                  <a:gd name="connsiteX16" fmla="*/ 63460 w 87150"/>
                  <a:gd name="connsiteY16" fmla="*/ 122371 h 122305"/>
                  <a:gd name="connsiteX17" fmla="*/ 85957 w 87150"/>
                  <a:gd name="connsiteY17" fmla="*/ 95790 h 122305"/>
                  <a:gd name="connsiteX18" fmla="*/ 83123 w 87150"/>
                  <a:gd name="connsiteY18" fmla="*/ 93532 h 122305"/>
                  <a:gd name="connsiteX19" fmla="*/ 79580 w 87150"/>
                  <a:gd name="connsiteY19" fmla="*/ 97701 h 122305"/>
                  <a:gd name="connsiteX20" fmla="*/ 63992 w 87150"/>
                  <a:gd name="connsiteY20" fmla="*/ 117507 h 122305"/>
                  <a:gd name="connsiteX21" fmla="*/ 57792 w 87150"/>
                  <a:gd name="connsiteY21" fmla="*/ 108473 h 122305"/>
                  <a:gd name="connsiteX22" fmla="*/ 58855 w 87150"/>
                  <a:gd name="connsiteY22" fmla="*/ 100655 h 122305"/>
                  <a:gd name="connsiteX23" fmla="*/ 59741 w 87150"/>
                  <a:gd name="connsiteY23" fmla="*/ 95269 h 122305"/>
                  <a:gd name="connsiteX24" fmla="*/ 31045 w 87150"/>
                  <a:gd name="connsiteY24" fmla="*/ 76854 h 122305"/>
                  <a:gd name="connsiteX25" fmla="*/ 45747 w 87150"/>
                  <a:gd name="connsiteY25" fmla="*/ 65388 h 122305"/>
                  <a:gd name="connsiteX26" fmla="*/ 73557 w 87150"/>
                  <a:gd name="connsiteY26" fmla="*/ 48884 h 122305"/>
                  <a:gd name="connsiteX27" fmla="*/ 79403 w 87150"/>
                  <a:gd name="connsiteY27" fmla="*/ 51142 h 122305"/>
                  <a:gd name="connsiteX28" fmla="*/ 70192 w 87150"/>
                  <a:gd name="connsiteY28" fmla="*/ 60871 h 122305"/>
                  <a:gd name="connsiteX29" fmla="*/ 77277 w 87150"/>
                  <a:gd name="connsiteY29" fmla="*/ 67299 h 122305"/>
                  <a:gd name="connsiteX30" fmla="*/ 87374 w 87150"/>
                  <a:gd name="connsiteY30" fmla="*/ 56180 h 122305"/>
                  <a:gd name="connsiteX31" fmla="*/ 73734 w 87150"/>
                  <a:gd name="connsiteY31" fmla="*/ 44019 h 122305"/>
                  <a:gd name="connsiteX32" fmla="*/ 45393 w 87150"/>
                  <a:gd name="connsiteY32" fmla="*/ 59307 h 122305"/>
                  <a:gd name="connsiteX33" fmla="*/ 24845 w 87150"/>
                  <a:gd name="connsiteY33" fmla="*/ 74595 h 122305"/>
                  <a:gd name="connsiteX34" fmla="*/ 42381 w 87150"/>
                  <a:gd name="connsiteY34" fmla="*/ 5277 h 12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7150" h="122305">
                    <a:moveTo>
                      <a:pt x="42381" y="5277"/>
                    </a:moveTo>
                    <a:cubicBezTo>
                      <a:pt x="42558" y="4930"/>
                      <a:pt x="43090" y="2672"/>
                      <a:pt x="43090" y="2498"/>
                    </a:cubicBezTo>
                    <a:cubicBezTo>
                      <a:pt x="43090" y="1629"/>
                      <a:pt x="42381" y="66"/>
                      <a:pt x="40256" y="66"/>
                    </a:cubicBezTo>
                    <a:cubicBezTo>
                      <a:pt x="36713" y="66"/>
                      <a:pt x="22011" y="1455"/>
                      <a:pt x="17582" y="1803"/>
                    </a:cubicBezTo>
                    <a:cubicBezTo>
                      <a:pt x="16165" y="1977"/>
                      <a:pt x="13685" y="2150"/>
                      <a:pt x="13685" y="5799"/>
                    </a:cubicBezTo>
                    <a:cubicBezTo>
                      <a:pt x="13685" y="8231"/>
                      <a:pt x="16165" y="8231"/>
                      <a:pt x="18291" y="8231"/>
                    </a:cubicBezTo>
                    <a:cubicBezTo>
                      <a:pt x="26793" y="8231"/>
                      <a:pt x="26793" y="9447"/>
                      <a:pt x="26793" y="10837"/>
                    </a:cubicBezTo>
                    <a:cubicBezTo>
                      <a:pt x="26793" y="12053"/>
                      <a:pt x="26439" y="13095"/>
                      <a:pt x="26085" y="14659"/>
                    </a:cubicBezTo>
                    <a:lnTo>
                      <a:pt x="1109" y="112990"/>
                    </a:lnTo>
                    <a:cubicBezTo>
                      <a:pt x="223" y="116117"/>
                      <a:pt x="223" y="116464"/>
                      <a:pt x="223" y="116812"/>
                    </a:cubicBezTo>
                    <a:cubicBezTo>
                      <a:pt x="223" y="119418"/>
                      <a:pt x="2349" y="122371"/>
                      <a:pt x="6246" y="122371"/>
                    </a:cubicBezTo>
                    <a:cubicBezTo>
                      <a:pt x="11028" y="122371"/>
                      <a:pt x="13331" y="118896"/>
                      <a:pt x="14394" y="115074"/>
                    </a:cubicBezTo>
                    <a:cubicBezTo>
                      <a:pt x="14748" y="114379"/>
                      <a:pt x="22365" y="83803"/>
                      <a:pt x="23074" y="81371"/>
                    </a:cubicBezTo>
                    <a:cubicBezTo>
                      <a:pt x="35650" y="82587"/>
                      <a:pt x="45747" y="86583"/>
                      <a:pt x="45747" y="95617"/>
                    </a:cubicBezTo>
                    <a:cubicBezTo>
                      <a:pt x="45747" y="96485"/>
                      <a:pt x="45747" y="97354"/>
                      <a:pt x="45393" y="99091"/>
                    </a:cubicBezTo>
                    <a:cubicBezTo>
                      <a:pt x="44684" y="101697"/>
                      <a:pt x="44684" y="102566"/>
                      <a:pt x="44684" y="104477"/>
                    </a:cubicBezTo>
                    <a:cubicBezTo>
                      <a:pt x="44684" y="116812"/>
                      <a:pt x="54958" y="122371"/>
                      <a:pt x="63460" y="122371"/>
                    </a:cubicBezTo>
                    <a:cubicBezTo>
                      <a:pt x="80643" y="122371"/>
                      <a:pt x="85957" y="95964"/>
                      <a:pt x="85957" y="95790"/>
                    </a:cubicBezTo>
                    <a:cubicBezTo>
                      <a:pt x="85957" y="93532"/>
                      <a:pt x="83654" y="93532"/>
                      <a:pt x="83123" y="93532"/>
                    </a:cubicBezTo>
                    <a:cubicBezTo>
                      <a:pt x="80643" y="93532"/>
                      <a:pt x="80465" y="94401"/>
                      <a:pt x="79580" y="97701"/>
                    </a:cubicBezTo>
                    <a:cubicBezTo>
                      <a:pt x="77454" y="105172"/>
                      <a:pt x="72672" y="117507"/>
                      <a:pt x="63992" y="117507"/>
                    </a:cubicBezTo>
                    <a:cubicBezTo>
                      <a:pt x="59209" y="117507"/>
                      <a:pt x="57792" y="113163"/>
                      <a:pt x="57792" y="108473"/>
                    </a:cubicBezTo>
                    <a:cubicBezTo>
                      <a:pt x="57792" y="105519"/>
                      <a:pt x="57792" y="105172"/>
                      <a:pt x="58855" y="100655"/>
                    </a:cubicBezTo>
                    <a:cubicBezTo>
                      <a:pt x="59032" y="100134"/>
                      <a:pt x="59741" y="97180"/>
                      <a:pt x="59741" y="95269"/>
                    </a:cubicBezTo>
                    <a:cubicBezTo>
                      <a:pt x="59741" y="79807"/>
                      <a:pt x="38484" y="77375"/>
                      <a:pt x="31045" y="76854"/>
                    </a:cubicBezTo>
                    <a:cubicBezTo>
                      <a:pt x="36182" y="73727"/>
                      <a:pt x="42736" y="67994"/>
                      <a:pt x="45747" y="65388"/>
                    </a:cubicBezTo>
                    <a:cubicBezTo>
                      <a:pt x="54781" y="57049"/>
                      <a:pt x="63638" y="48884"/>
                      <a:pt x="73557" y="48884"/>
                    </a:cubicBezTo>
                    <a:cubicBezTo>
                      <a:pt x="75683" y="48884"/>
                      <a:pt x="77986" y="49405"/>
                      <a:pt x="79403" y="51142"/>
                    </a:cubicBezTo>
                    <a:cubicBezTo>
                      <a:pt x="71786" y="52358"/>
                      <a:pt x="70192" y="58265"/>
                      <a:pt x="70192" y="60871"/>
                    </a:cubicBezTo>
                    <a:cubicBezTo>
                      <a:pt x="70192" y="64693"/>
                      <a:pt x="73203" y="67299"/>
                      <a:pt x="77277" y="67299"/>
                    </a:cubicBezTo>
                    <a:cubicBezTo>
                      <a:pt x="82060" y="67299"/>
                      <a:pt x="87374" y="63477"/>
                      <a:pt x="87374" y="56180"/>
                    </a:cubicBezTo>
                    <a:cubicBezTo>
                      <a:pt x="87374" y="50447"/>
                      <a:pt x="83123" y="44019"/>
                      <a:pt x="73734" y="44019"/>
                    </a:cubicBezTo>
                    <a:cubicBezTo>
                      <a:pt x="63638" y="44019"/>
                      <a:pt x="54427" y="51142"/>
                      <a:pt x="45393" y="59307"/>
                    </a:cubicBezTo>
                    <a:cubicBezTo>
                      <a:pt x="37953" y="66256"/>
                      <a:pt x="32107" y="71642"/>
                      <a:pt x="24845" y="74595"/>
                    </a:cubicBezTo>
                    <a:lnTo>
                      <a:pt x="42381" y="5277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49" name="Forme libre : forme 248">
                <a:extLst>
                  <a:ext uri="{FF2B5EF4-FFF2-40B4-BE49-F238E27FC236}">
                    <a16:creationId xmlns:a16="http://schemas.microsoft.com/office/drawing/2014/main" id="{A70B4910-E510-F55E-E7AA-5204EDDC69BC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13099082" y="6363826"/>
                <a:ext cx="58707" cy="248184"/>
              </a:xfrm>
              <a:custGeom>
                <a:avLst/>
                <a:gdLst>
                  <a:gd name="connsiteX0" fmla="*/ 58936 w 58707"/>
                  <a:gd name="connsiteY0" fmla="*/ 124155 h 248184"/>
                  <a:gd name="connsiteX1" fmla="*/ 42234 w 58707"/>
                  <a:gd name="connsiteY1" fmla="*/ 46721 h 248184"/>
                  <a:gd name="connsiteX2" fmla="*/ 2758 w 58707"/>
                  <a:gd name="connsiteY2" fmla="*/ 63 h 248184"/>
                  <a:gd name="connsiteX3" fmla="*/ 228 w 58707"/>
                  <a:gd name="connsiteY3" fmla="*/ 2545 h 248184"/>
                  <a:gd name="connsiteX4" fmla="*/ 5036 w 58707"/>
                  <a:gd name="connsiteY4" fmla="*/ 8253 h 248184"/>
                  <a:gd name="connsiteX5" fmla="*/ 44259 w 58707"/>
                  <a:gd name="connsiteY5" fmla="*/ 124155 h 248184"/>
                  <a:gd name="connsiteX6" fmla="*/ 3518 w 58707"/>
                  <a:gd name="connsiteY6" fmla="*/ 241546 h 248184"/>
                  <a:gd name="connsiteX7" fmla="*/ 228 w 58707"/>
                  <a:gd name="connsiteY7" fmla="*/ 245766 h 248184"/>
                  <a:gd name="connsiteX8" fmla="*/ 2758 w 58707"/>
                  <a:gd name="connsiteY8" fmla="*/ 248247 h 248184"/>
                  <a:gd name="connsiteX9" fmla="*/ 42994 w 58707"/>
                  <a:gd name="connsiteY9" fmla="*/ 199851 h 248184"/>
                  <a:gd name="connsiteX10" fmla="*/ 58936 w 58707"/>
                  <a:gd name="connsiteY10" fmla="*/ 124155 h 248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707" h="248184">
                    <a:moveTo>
                      <a:pt x="58936" y="124155"/>
                    </a:moveTo>
                    <a:cubicBezTo>
                      <a:pt x="58936" y="104797"/>
                      <a:pt x="56152" y="74766"/>
                      <a:pt x="42234" y="46721"/>
                    </a:cubicBezTo>
                    <a:cubicBezTo>
                      <a:pt x="27051" y="16195"/>
                      <a:pt x="5289" y="63"/>
                      <a:pt x="2758" y="63"/>
                    </a:cubicBezTo>
                    <a:cubicBezTo>
                      <a:pt x="1240" y="63"/>
                      <a:pt x="228" y="1055"/>
                      <a:pt x="228" y="2545"/>
                    </a:cubicBezTo>
                    <a:cubicBezTo>
                      <a:pt x="228" y="3289"/>
                      <a:pt x="228" y="3786"/>
                      <a:pt x="5036" y="8253"/>
                    </a:cubicBezTo>
                    <a:cubicBezTo>
                      <a:pt x="29835" y="32823"/>
                      <a:pt x="44259" y="72285"/>
                      <a:pt x="44259" y="124155"/>
                    </a:cubicBezTo>
                    <a:cubicBezTo>
                      <a:pt x="44259" y="166595"/>
                      <a:pt x="34896" y="210275"/>
                      <a:pt x="3518" y="241546"/>
                    </a:cubicBezTo>
                    <a:cubicBezTo>
                      <a:pt x="228" y="244525"/>
                      <a:pt x="228" y="245021"/>
                      <a:pt x="228" y="245766"/>
                    </a:cubicBezTo>
                    <a:cubicBezTo>
                      <a:pt x="228" y="247255"/>
                      <a:pt x="1240" y="248247"/>
                      <a:pt x="2758" y="248247"/>
                    </a:cubicBezTo>
                    <a:cubicBezTo>
                      <a:pt x="5289" y="248247"/>
                      <a:pt x="28064" y="231371"/>
                      <a:pt x="42994" y="199851"/>
                    </a:cubicBezTo>
                    <a:cubicBezTo>
                      <a:pt x="55899" y="172551"/>
                      <a:pt x="58936" y="145003"/>
                      <a:pt x="58936" y="1241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50" name="Forme libre : forme 249">
                <a:extLst>
                  <a:ext uri="{FF2B5EF4-FFF2-40B4-BE49-F238E27FC236}">
                    <a16:creationId xmlns:a16="http://schemas.microsoft.com/office/drawing/2014/main" id="{0F6E461C-2083-A273-CD77-F127F33BBE35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13194227" y="6344544"/>
                <a:ext cx="78293" cy="115356"/>
              </a:xfrm>
              <a:custGeom>
                <a:avLst/>
                <a:gdLst>
                  <a:gd name="connsiteX0" fmla="*/ 78526 w 78293"/>
                  <a:gd name="connsiteY0" fmla="*/ 83797 h 115356"/>
                  <a:gd name="connsiteX1" fmla="*/ 72503 w 78293"/>
                  <a:gd name="connsiteY1" fmla="*/ 83797 h 115356"/>
                  <a:gd name="connsiteX2" fmla="*/ 67898 w 78293"/>
                  <a:gd name="connsiteY2" fmla="*/ 99606 h 115356"/>
                  <a:gd name="connsiteX3" fmla="*/ 50361 w 78293"/>
                  <a:gd name="connsiteY3" fmla="*/ 100648 h 115356"/>
                  <a:gd name="connsiteX4" fmla="*/ 17768 w 78293"/>
                  <a:gd name="connsiteY4" fmla="*/ 100648 h 115356"/>
                  <a:gd name="connsiteX5" fmla="*/ 53195 w 78293"/>
                  <a:gd name="connsiteY5" fmla="*/ 71462 h 115356"/>
                  <a:gd name="connsiteX6" fmla="*/ 78526 w 78293"/>
                  <a:gd name="connsiteY6" fmla="*/ 33936 h 115356"/>
                  <a:gd name="connsiteX7" fmla="*/ 37076 w 78293"/>
                  <a:gd name="connsiteY7" fmla="*/ 59 h 115356"/>
                  <a:gd name="connsiteX8" fmla="*/ 232 w 78293"/>
                  <a:gd name="connsiteY8" fmla="*/ 31157 h 115356"/>
                  <a:gd name="connsiteX9" fmla="*/ 9620 w 78293"/>
                  <a:gd name="connsiteY9" fmla="*/ 40886 h 115356"/>
                  <a:gd name="connsiteX10" fmla="*/ 19008 w 78293"/>
                  <a:gd name="connsiteY10" fmla="*/ 31678 h 115356"/>
                  <a:gd name="connsiteX11" fmla="*/ 8557 w 78293"/>
                  <a:gd name="connsiteY11" fmla="*/ 22470 h 115356"/>
                  <a:gd name="connsiteX12" fmla="*/ 34419 w 78293"/>
                  <a:gd name="connsiteY12" fmla="*/ 6313 h 115356"/>
                  <a:gd name="connsiteX13" fmla="*/ 61344 w 78293"/>
                  <a:gd name="connsiteY13" fmla="*/ 33936 h 115356"/>
                  <a:gd name="connsiteX14" fmla="*/ 44693 w 78293"/>
                  <a:gd name="connsiteY14" fmla="*/ 67292 h 115356"/>
                  <a:gd name="connsiteX15" fmla="*/ 2003 w 78293"/>
                  <a:gd name="connsiteY15" fmla="*/ 108640 h 115356"/>
                  <a:gd name="connsiteX16" fmla="*/ 232 w 78293"/>
                  <a:gd name="connsiteY16" fmla="*/ 115415 h 115356"/>
                  <a:gd name="connsiteX17" fmla="*/ 73212 w 78293"/>
                  <a:gd name="connsiteY17" fmla="*/ 115415 h 115356"/>
                  <a:gd name="connsiteX18" fmla="*/ 78526 w 78293"/>
                  <a:gd name="connsiteY18" fmla="*/ 83797 h 115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8293" h="115356">
                    <a:moveTo>
                      <a:pt x="78526" y="83797"/>
                    </a:moveTo>
                    <a:lnTo>
                      <a:pt x="72503" y="83797"/>
                    </a:lnTo>
                    <a:cubicBezTo>
                      <a:pt x="71972" y="87619"/>
                      <a:pt x="70200" y="97869"/>
                      <a:pt x="67898" y="99606"/>
                    </a:cubicBezTo>
                    <a:cubicBezTo>
                      <a:pt x="66481" y="100648"/>
                      <a:pt x="52841" y="100648"/>
                      <a:pt x="50361" y="100648"/>
                    </a:cubicBezTo>
                    <a:lnTo>
                      <a:pt x="17768" y="100648"/>
                    </a:lnTo>
                    <a:cubicBezTo>
                      <a:pt x="36367" y="84492"/>
                      <a:pt x="42567" y="79627"/>
                      <a:pt x="53195" y="71462"/>
                    </a:cubicBezTo>
                    <a:cubicBezTo>
                      <a:pt x="66303" y="61212"/>
                      <a:pt x="78526" y="50441"/>
                      <a:pt x="78526" y="33936"/>
                    </a:cubicBezTo>
                    <a:cubicBezTo>
                      <a:pt x="78526" y="12915"/>
                      <a:pt x="59749" y="59"/>
                      <a:pt x="37076" y="59"/>
                    </a:cubicBezTo>
                    <a:cubicBezTo>
                      <a:pt x="15111" y="59"/>
                      <a:pt x="232" y="15174"/>
                      <a:pt x="232" y="31157"/>
                    </a:cubicBezTo>
                    <a:cubicBezTo>
                      <a:pt x="232" y="40017"/>
                      <a:pt x="7849" y="40886"/>
                      <a:pt x="9620" y="40886"/>
                    </a:cubicBezTo>
                    <a:cubicBezTo>
                      <a:pt x="13871" y="40886"/>
                      <a:pt x="19008" y="37932"/>
                      <a:pt x="19008" y="31678"/>
                    </a:cubicBezTo>
                    <a:cubicBezTo>
                      <a:pt x="19008" y="28551"/>
                      <a:pt x="17768" y="22470"/>
                      <a:pt x="8557" y="22470"/>
                    </a:cubicBezTo>
                    <a:cubicBezTo>
                      <a:pt x="14048" y="10135"/>
                      <a:pt x="26094" y="6313"/>
                      <a:pt x="34419" y="6313"/>
                    </a:cubicBezTo>
                    <a:cubicBezTo>
                      <a:pt x="52133" y="6313"/>
                      <a:pt x="61344" y="19864"/>
                      <a:pt x="61344" y="33936"/>
                    </a:cubicBezTo>
                    <a:cubicBezTo>
                      <a:pt x="61344" y="49051"/>
                      <a:pt x="50361" y="61038"/>
                      <a:pt x="44693" y="67292"/>
                    </a:cubicBezTo>
                    <a:lnTo>
                      <a:pt x="2003" y="108640"/>
                    </a:lnTo>
                    <a:cubicBezTo>
                      <a:pt x="232" y="110204"/>
                      <a:pt x="232" y="110551"/>
                      <a:pt x="232" y="115415"/>
                    </a:cubicBezTo>
                    <a:lnTo>
                      <a:pt x="73212" y="115415"/>
                    </a:lnTo>
                    <a:lnTo>
                      <a:pt x="78526" y="83797"/>
                    </a:lnTo>
                    <a:close/>
                  </a:path>
                </a:pathLst>
              </a:custGeom>
              <a:solidFill>
                <a:srgbClr val="000000"/>
              </a:solidFill>
              <a:ln w="228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4C3CBFB-EC02-1333-B1AD-9CA9BF9816F9}"/>
              </a:ext>
            </a:extLst>
          </p:cNvPr>
          <p:cNvSpPr/>
          <p:nvPr/>
        </p:nvSpPr>
        <p:spPr>
          <a:xfrm>
            <a:off x="0" y="6482720"/>
            <a:ext cx="12192000" cy="3835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5" name="ZoneTexte 13">
            <a:extLst>
              <a:ext uri="{FF2B5EF4-FFF2-40B4-BE49-F238E27FC236}">
                <a16:creationId xmlns:a16="http://schemas.microsoft.com/office/drawing/2014/main" id="{55053299-2A61-E9A6-4411-D847A5BE6FE2}"/>
              </a:ext>
            </a:extLst>
          </p:cNvPr>
          <p:cNvSpPr txBox="1"/>
          <p:nvPr/>
        </p:nvSpPr>
        <p:spPr>
          <a:xfrm>
            <a:off x="22032" y="6505242"/>
            <a:ext cx="12169967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Léa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 Camusat          Philippe Conesa          Eva Etheve         Julie Gonzalez          </a:t>
            </a:r>
            <a:r>
              <a:rPr lang="en-US" sz="1600" b="1" dirty="0">
                <a:solidFill>
                  <a:srgbClr val="09194F"/>
                </a:solidFill>
                <a:latin typeface="Abadi Extra Light" panose="020B0204020104020204" pitchFamily="34" charset="0"/>
              </a:rPr>
              <a:t>Lila </a:t>
            </a:r>
            <a:r>
              <a:rPr lang="en-US" sz="1600" b="1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Roig</a:t>
            </a:r>
            <a:endParaRPr lang="en-US" sz="1600" b="1" i="0" u="none" strike="noStrike" kern="1200" cap="none" spc="0" baseline="0" dirty="0">
              <a:solidFill>
                <a:srgbClr val="09194F"/>
              </a:solidFill>
              <a:uFillTx/>
              <a:latin typeface="Abadi Extra Light" panose="020B02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EE74CF-28B7-5EB7-EBE7-6BF9560C5982}"/>
              </a:ext>
            </a:extLst>
          </p:cNvPr>
          <p:cNvSpPr/>
          <p:nvPr/>
        </p:nvSpPr>
        <p:spPr>
          <a:xfrm>
            <a:off x="258188" y="158014"/>
            <a:ext cx="1927860" cy="1143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173DCA-D0FC-0FFA-022B-F8F307E8FB32}"/>
              </a:ext>
            </a:extLst>
          </p:cNvPr>
          <p:cNvSpPr/>
          <p:nvPr/>
        </p:nvSpPr>
        <p:spPr>
          <a:xfrm>
            <a:off x="327735" y="158014"/>
            <a:ext cx="5400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516A088-C64B-A8DB-070E-F1C8ACF5BE59}"/>
              </a:ext>
            </a:extLst>
          </p:cNvPr>
          <p:cNvSpPr/>
          <p:nvPr/>
        </p:nvSpPr>
        <p:spPr>
          <a:xfrm>
            <a:off x="160653" y="89164"/>
            <a:ext cx="252000" cy="252000"/>
          </a:xfrm>
          <a:prstGeom prst="ellipse">
            <a:avLst/>
          </a:prstGeom>
          <a:solidFill>
            <a:srgbClr val="CC5856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7C3C024-4D93-527D-2503-E18448938C99}"/>
              </a:ext>
            </a:extLst>
          </p:cNvPr>
          <p:cNvSpPr/>
          <p:nvPr/>
        </p:nvSpPr>
        <p:spPr>
          <a:xfrm>
            <a:off x="788355" y="89164"/>
            <a:ext cx="252000" cy="252000"/>
          </a:xfrm>
          <a:prstGeom prst="ellipse">
            <a:avLst/>
          </a:prstGeom>
          <a:solidFill>
            <a:srgbClr val="00818A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badi Extra Light" panose="020B0204020104020204" pitchFamily="34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6490081-37A6-2CD8-BD02-9C4EB4E94797}"/>
              </a:ext>
            </a:extLst>
          </p:cNvPr>
          <p:cNvSpPr/>
          <p:nvPr/>
        </p:nvSpPr>
        <p:spPr>
          <a:xfrm>
            <a:off x="1416057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6D01EE9-DDDF-1AA5-C028-138E889EE199}"/>
              </a:ext>
            </a:extLst>
          </p:cNvPr>
          <p:cNvSpPr/>
          <p:nvPr/>
        </p:nvSpPr>
        <p:spPr>
          <a:xfrm>
            <a:off x="2038221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CDF7EB8-515D-FBF4-961C-28EAE7FF907A}"/>
              </a:ext>
            </a:extLst>
          </p:cNvPr>
          <p:cNvSpPr txBox="1"/>
          <p:nvPr/>
        </p:nvSpPr>
        <p:spPr>
          <a:xfrm>
            <a:off x="11822227" y="6466207"/>
            <a:ext cx="51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badi Extra Light" panose="020B0204020104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5283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23 2">
            <a:extLst>
              <a:ext uri="{FF2B5EF4-FFF2-40B4-BE49-F238E27FC236}">
                <a16:creationId xmlns:a16="http://schemas.microsoft.com/office/drawing/2014/main" id="{0B79EE99-1CA0-E79E-DDE7-243F5942C807}"/>
              </a:ext>
            </a:extLst>
          </p:cNvPr>
          <p:cNvSpPr/>
          <p:nvPr/>
        </p:nvSpPr>
        <p:spPr>
          <a:xfrm>
            <a:off x="158284" y="757272"/>
            <a:ext cx="4165848" cy="565101"/>
          </a:xfrm>
          <a:prstGeom prst="roundRect">
            <a:avLst>
              <a:gd name="adj" fmla="val 48889"/>
            </a:avLst>
          </a:prstGeom>
          <a:solidFill>
            <a:srgbClr val="00818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2) </a:t>
            </a:r>
            <a:r>
              <a:rPr lang="en-US" sz="2000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Extraction</a:t>
            </a:r>
            <a:r>
              <a:rPr lang="en-US" sz="2000" b="1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du</a:t>
            </a:r>
            <a:r>
              <a:rPr lang="en-US" sz="2000" b="1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 style </a:t>
            </a:r>
            <a:r>
              <a:rPr lang="en-US" sz="2000" dirty="0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de </a:t>
            </a:r>
            <a:r>
              <a:rPr lang="en-US" sz="2000" dirty="0" err="1">
                <a:solidFill>
                  <a:srgbClr val="000000"/>
                </a:solidFill>
                <a:latin typeface="Abadi Extra Light" panose="020B0204020104020204" pitchFamily="34" charset="0"/>
                <a:ea typeface="+mn-lt"/>
                <a:cs typeface="+mn-lt"/>
              </a:rPr>
              <a:t>l’image</a:t>
            </a:r>
            <a:endParaRPr lang="en-US" sz="2000" dirty="0">
              <a:latin typeface="Abadi Extra Light" panose="020B0204020104020204" pitchFamily="34" charset="0"/>
            </a:endParaRPr>
          </a:p>
        </p:txBody>
      </p:sp>
      <p:sp>
        <p:nvSpPr>
          <p:cNvPr id="13" name="TextBox 5 1">
            <a:extLst>
              <a:ext uri="{FF2B5EF4-FFF2-40B4-BE49-F238E27FC236}">
                <a16:creationId xmlns:a16="http://schemas.microsoft.com/office/drawing/2014/main" id="{E1037BB2-E6E8-0FFC-FB2B-B52031F1796E}"/>
              </a:ext>
            </a:extLst>
          </p:cNvPr>
          <p:cNvSpPr txBox="1"/>
          <p:nvPr/>
        </p:nvSpPr>
        <p:spPr>
          <a:xfrm>
            <a:off x="4593631" y="656061"/>
            <a:ext cx="758382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badi Extra Light" panose="020B0204020104020204" pitchFamily="34" charset="0"/>
                <a:cs typeface="Calibri"/>
              </a:rPr>
              <a:t>Couleurs &amp; </a:t>
            </a:r>
            <a:r>
              <a:rPr lang="fr-FR" b="1" dirty="0">
                <a:solidFill>
                  <a:srgbClr val="00818A"/>
                </a:solidFill>
                <a:latin typeface="Abadi Extra Light" panose="020B0204020104020204" pitchFamily="34" charset="0"/>
                <a:cs typeface="Calibri"/>
              </a:rPr>
              <a:t>structures</a:t>
            </a:r>
            <a:r>
              <a:rPr lang="fr-FR" dirty="0">
                <a:latin typeface="Abadi Extra Light" panose="020B0204020104020204" pitchFamily="34" charset="0"/>
                <a:cs typeface="Calibri"/>
              </a:rPr>
              <a:t> </a:t>
            </a:r>
            <a:r>
              <a:rPr lang="fr-FR" b="1" dirty="0">
                <a:solidFill>
                  <a:srgbClr val="00818A"/>
                </a:solidFill>
                <a:latin typeface="Abadi Extra Light" panose="020B0204020104020204" pitchFamily="34" charset="0"/>
                <a:cs typeface="Calibri"/>
              </a:rPr>
              <a:t>globales</a:t>
            </a:r>
            <a:r>
              <a:rPr lang="fr-FR" dirty="0">
                <a:latin typeface="Abadi Extra Light" panose="020B0204020104020204" pitchFamily="34" charset="0"/>
                <a:cs typeface="Calibri"/>
              </a:rPr>
              <a:t> de l’image sans prendre en compte </a:t>
            </a:r>
            <a:r>
              <a:rPr lang="fr-FR" b="1" dirty="0">
                <a:solidFill>
                  <a:srgbClr val="00818A"/>
                </a:solidFill>
                <a:latin typeface="Abadi Extra Light" panose="020B0204020104020204" pitchFamily="34" charset="0"/>
                <a:cs typeface="Calibri"/>
              </a:rPr>
              <a:t>l'information</a:t>
            </a:r>
            <a:r>
              <a:rPr lang="fr-FR" dirty="0">
                <a:latin typeface="Abadi Extra Light" panose="020B0204020104020204" pitchFamily="34" charset="0"/>
                <a:cs typeface="Calibri"/>
              </a:rPr>
              <a:t> </a:t>
            </a:r>
            <a:r>
              <a:rPr lang="fr-FR" b="1" dirty="0">
                <a:solidFill>
                  <a:srgbClr val="00818A"/>
                </a:solidFill>
                <a:latin typeface="Abadi Extra Light" panose="020B0204020104020204" pitchFamily="34" charset="0"/>
                <a:cs typeface="Calibri"/>
              </a:rPr>
              <a:t>spatiale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badi Extra Light" panose="020B0204020104020204" pitchFamily="34" charset="0"/>
                <a:cs typeface="Calibri"/>
              </a:rPr>
              <a:t>Couches de haut niveau </a:t>
            </a:r>
            <a:r>
              <a:rPr lang="fr-FR" dirty="0">
                <a:latin typeface="Abadi Extra Light" panose="020B0204020104020204" pitchFamily="34" charset="0"/>
                <a:ea typeface="Cambria Math" panose="02040503050406030204" pitchFamily="18" charset="0"/>
                <a:cs typeface="Calibri"/>
              </a:rPr>
              <a:t>→</a:t>
            </a:r>
            <a:r>
              <a:rPr lang="fr-FR" dirty="0">
                <a:latin typeface="Abadi Extra Light" panose="020B0204020104020204" pitchFamily="34" charset="0"/>
                <a:cs typeface="Calibri"/>
              </a:rPr>
              <a:t> représentation de style + </a:t>
            </a:r>
            <a:r>
              <a:rPr lang="fr-FR" b="1" dirty="0">
                <a:solidFill>
                  <a:srgbClr val="00818A"/>
                </a:solidFill>
                <a:latin typeface="Abadi Extra Light" panose="020B0204020104020204" pitchFamily="34" charset="0"/>
                <a:cs typeface="Calibri"/>
              </a:rPr>
              <a:t>complexe</a:t>
            </a:r>
            <a:endParaRPr lang="fr-FR" dirty="0">
              <a:latin typeface="Abadi Extra Light" panose="020B0204020104020204" pitchFamily="34" charset="0"/>
              <a:cs typeface="Calibri"/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12779D9-7D82-C9E3-E452-BDD298E55D75}"/>
              </a:ext>
            </a:extLst>
          </p:cNvPr>
          <p:cNvGrpSpPr/>
          <p:nvPr/>
        </p:nvGrpSpPr>
        <p:grpSpPr>
          <a:xfrm>
            <a:off x="261582" y="5377438"/>
            <a:ext cx="863324" cy="736792"/>
            <a:chOff x="877455" y="2427432"/>
            <a:chExt cx="786245" cy="79201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2972BC-CFCA-BDB6-2D33-5EDB14E5081A}"/>
                </a:ext>
              </a:extLst>
            </p:cNvPr>
            <p:cNvSpPr/>
            <p:nvPr/>
          </p:nvSpPr>
          <p:spPr>
            <a:xfrm>
              <a:off x="1106055" y="2427432"/>
              <a:ext cx="557645" cy="5888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badi Extra Light" panose="020B0204020104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37EE94-9941-7D03-CCA2-957B92C256D0}"/>
                </a:ext>
              </a:extLst>
            </p:cNvPr>
            <p:cNvSpPr/>
            <p:nvPr/>
          </p:nvSpPr>
          <p:spPr>
            <a:xfrm>
              <a:off x="991755" y="2529032"/>
              <a:ext cx="557645" cy="5888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badi Extra Light" panose="020B0204020104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6040E2-DB43-D616-DDE5-64C3A11EC7C4}"/>
                </a:ext>
              </a:extLst>
            </p:cNvPr>
            <p:cNvSpPr/>
            <p:nvPr/>
          </p:nvSpPr>
          <p:spPr>
            <a:xfrm>
              <a:off x="877455" y="2630632"/>
              <a:ext cx="557645" cy="5888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badi Extra Light" panose="020B0204020104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C55F2AF-6B84-F840-6308-2CD03E7188E4}"/>
                  </a:ext>
                </a:extLst>
              </p:cNvPr>
              <p:cNvSpPr txBox="1"/>
              <p:nvPr/>
            </p:nvSpPr>
            <p:spPr>
              <a:xfrm>
                <a:off x="111527" y="6127894"/>
                <a:ext cx="189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>
                    <a:latin typeface="Abadi Extra Light" panose="020B0204020104020204" pitchFamily="34" charset="0"/>
                  </a:rPr>
                  <a:t> image bruit blanc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fr-FR" sz="16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C55F2AF-6B84-F840-6308-2CD03E718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7" y="6127894"/>
                <a:ext cx="1894347" cy="338554"/>
              </a:xfrm>
              <a:prstGeom prst="rect">
                <a:avLst/>
              </a:prstGeom>
              <a:blipFill>
                <a:blip r:embed="rId69"/>
                <a:stretch>
                  <a:fillRect t="-12500" r="-9968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e 27">
            <a:extLst>
              <a:ext uri="{FF2B5EF4-FFF2-40B4-BE49-F238E27FC236}">
                <a16:creationId xmlns:a16="http://schemas.microsoft.com/office/drawing/2014/main" id="{FA6AF980-41F7-851F-FC95-902973E1626A}"/>
              </a:ext>
            </a:extLst>
          </p:cNvPr>
          <p:cNvGrpSpPr/>
          <p:nvPr/>
        </p:nvGrpSpPr>
        <p:grpSpPr>
          <a:xfrm>
            <a:off x="223338" y="4151504"/>
            <a:ext cx="863324" cy="736792"/>
            <a:chOff x="877455" y="2427432"/>
            <a:chExt cx="786245" cy="79201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15CABD9-E9E9-6B16-39F3-E2AAA158B632}"/>
                </a:ext>
              </a:extLst>
            </p:cNvPr>
            <p:cNvSpPr/>
            <p:nvPr/>
          </p:nvSpPr>
          <p:spPr>
            <a:xfrm>
              <a:off x="1106055" y="2427432"/>
              <a:ext cx="557645" cy="5888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badi Extra Light" panose="020B0204020104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136F45-A20B-B011-B0A3-2CFE894AC939}"/>
                </a:ext>
              </a:extLst>
            </p:cNvPr>
            <p:cNvSpPr/>
            <p:nvPr/>
          </p:nvSpPr>
          <p:spPr>
            <a:xfrm>
              <a:off x="991755" y="2529032"/>
              <a:ext cx="557645" cy="5888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badi Extra Light" panose="020B0204020104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855A3CE-AB59-50FA-F270-F9211B54B0E1}"/>
                </a:ext>
              </a:extLst>
            </p:cNvPr>
            <p:cNvSpPr/>
            <p:nvPr/>
          </p:nvSpPr>
          <p:spPr>
            <a:xfrm>
              <a:off x="877455" y="2630632"/>
              <a:ext cx="557645" cy="5888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Abadi Extra Light" panose="020B0204020104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DE71BF3-8B3E-A197-709D-F8383CB3F45A}"/>
                  </a:ext>
                </a:extLst>
              </p:cNvPr>
              <p:cNvSpPr txBox="1"/>
              <p:nvPr/>
            </p:nvSpPr>
            <p:spPr>
              <a:xfrm>
                <a:off x="83467" y="4901064"/>
                <a:ext cx="11692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latin typeface="Abadi Extra Light" panose="020B0204020104020204" pitchFamily="34" charset="0"/>
                  </a:rPr>
                  <a:t> </a:t>
                </a:r>
                <a:r>
                  <a:rPr lang="fr-FR" sz="1600" dirty="0">
                    <a:latin typeface="Abadi Extra Light" panose="020B0204020104020204" pitchFamily="34" charset="0"/>
                  </a:rPr>
                  <a:t>tableau</a:t>
                </a:r>
                <a:r>
                  <a:rPr lang="fr-FR" sz="14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fr-FR" sz="14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DE71BF3-8B3E-A197-709D-F8383CB3F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7" y="4901064"/>
                <a:ext cx="1169281" cy="338554"/>
              </a:xfrm>
              <a:prstGeom prst="rect">
                <a:avLst/>
              </a:prstGeom>
              <a:blipFill>
                <a:blip r:embed="rId70"/>
                <a:stretch>
                  <a:fillRect t="-5357" r="-7292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3D8B7365-5AE4-374A-F231-FFBAD7E81F0C}"/>
              </a:ext>
            </a:extLst>
          </p:cNvPr>
          <p:cNvSpPr/>
          <p:nvPr/>
        </p:nvSpPr>
        <p:spPr>
          <a:xfrm>
            <a:off x="1477656" y="5503937"/>
            <a:ext cx="6283572" cy="504203"/>
          </a:xfrm>
          <a:prstGeom prst="roundRect">
            <a:avLst>
              <a:gd name="adj" fmla="val 9888"/>
            </a:avLst>
          </a:prstGeom>
          <a:solidFill>
            <a:schemeClr val="accent4">
              <a:lumMod val="20000"/>
              <a:lumOff val="80000"/>
              <a:alpha val="30000"/>
            </a:schemeClr>
          </a:solidFill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Abadi Extra Light" panose="020B0204020104020204" pitchFamily="34" charset="0"/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CC58221D-85C2-2AAF-EA3C-5609530BE7EB}"/>
              </a:ext>
            </a:extLst>
          </p:cNvPr>
          <p:cNvSpPr/>
          <p:nvPr/>
        </p:nvSpPr>
        <p:spPr>
          <a:xfrm>
            <a:off x="1631027" y="5605001"/>
            <a:ext cx="1081315" cy="290280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Couche 1</a:t>
            </a:r>
            <a:endParaRPr lang="fr-FR" sz="1600" dirty="0">
              <a:solidFill>
                <a:schemeClr val="tx1"/>
              </a:solidFill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98C47A0-9D93-912D-3A6C-5355747539A8}"/>
              </a:ext>
            </a:extLst>
          </p:cNvPr>
          <p:cNvSpPr/>
          <p:nvPr/>
        </p:nvSpPr>
        <p:spPr>
          <a:xfrm>
            <a:off x="3002081" y="5600681"/>
            <a:ext cx="1081315" cy="290307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Couche 2</a:t>
            </a:r>
            <a:endParaRPr lang="fr-FR" sz="1600" dirty="0">
              <a:solidFill>
                <a:schemeClr val="tx1"/>
              </a:solidFill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1AEECE7-0461-2556-BEA8-B4366CBC26E1}"/>
              </a:ext>
            </a:extLst>
          </p:cNvPr>
          <p:cNvGrpSpPr/>
          <p:nvPr/>
        </p:nvGrpSpPr>
        <p:grpSpPr>
          <a:xfrm>
            <a:off x="4350406" y="5600681"/>
            <a:ext cx="1084404" cy="290494"/>
            <a:chOff x="-9469" y="-162"/>
            <a:chExt cx="3324169" cy="314487"/>
          </a:xfrm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545F1D5A-AC9F-D519-26B5-A06D894708FF}"/>
                </a:ext>
              </a:extLst>
            </p:cNvPr>
            <p:cNvSpPr/>
            <p:nvPr/>
          </p:nvSpPr>
          <p:spPr>
            <a:xfrm>
              <a:off x="0" y="0"/>
              <a:ext cx="3314700" cy="314325"/>
            </a:xfrm>
            <a:prstGeom prst="round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200">
                <a:latin typeface="Abadi Extra Light" panose="020B0204020104020204" pitchFamily="34" charset="0"/>
              </a:endParaRPr>
            </a:p>
          </p:txBody>
        </p:sp>
        <p:sp>
          <p:nvSpPr>
            <p:cNvPr id="38" name="Zone de texte 2 1">
              <a:extLst>
                <a:ext uri="{FF2B5EF4-FFF2-40B4-BE49-F238E27FC236}">
                  <a16:creationId xmlns:a16="http://schemas.microsoft.com/office/drawing/2014/main" id="{72A8A5D1-F333-BBC8-9FFF-C5F75E6E93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469" y="-162"/>
              <a:ext cx="3314700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dirty="0">
                  <a:latin typeface="Abadi Extra Light" panose="020B02040201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Couche 3</a:t>
              </a:r>
              <a:endParaRPr lang="fr-FR" sz="16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09233553-1F6F-256C-C52F-004DC90062A9}"/>
              </a:ext>
            </a:extLst>
          </p:cNvPr>
          <p:cNvSpPr/>
          <p:nvPr/>
        </p:nvSpPr>
        <p:spPr>
          <a:xfrm>
            <a:off x="5693010" y="5601673"/>
            <a:ext cx="516500" cy="290179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200">
              <a:latin typeface="Abadi Extra Light" panose="020B0204020104020204" pitchFamily="34" charset="0"/>
            </a:endParaRP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EDC0FE1-08CA-EFD1-57AC-E53E692D9955}"/>
              </a:ext>
            </a:extLst>
          </p:cNvPr>
          <p:cNvSpPr/>
          <p:nvPr/>
        </p:nvSpPr>
        <p:spPr>
          <a:xfrm>
            <a:off x="6465917" y="5604138"/>
            <a:ext cx="516500" cy="290347"/>
          </a:xfrm>
          <a:prstGeom prst="roundRect">
            <a:avLst/>
          </a:prstGeom>
          <a:solidFill>
            <a:srgbClr val="FF0066">
              <a:alpha val="20000"/>
            </a:srgbClr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200">
              <a:latin typeface="Abadi Extra Light" panose="020B0204020104020204" pitchFamily="34" charset="0"/>
            </a:endParaRP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30C6CDD5-870B-0F71-747D-A1B0A970C42A}"/>
              </a:ext>
            </a:extLst>
          </p:cNvPr>
          <p:cNvCxnSpPr>
            <a:cxnSpLocks/>
            <a:stCxn id="35" idx="3"/>
            <a:endCxn id="38" idx="1"/>
          </p:cNvCxnSpPr>
          <p:nvPr/>
        </p:nvCxnSpPr>
        <p:spPr>
          <a:xfrm>
            <a:off x="4083396" y="5745835"/>
            <a:ext cx="267010" cy="18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EEE27EB8-8FA6-2179-413E-B02CA0F41A1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2712342" y="5745835"/>
            <a:ext cx="289739" cy="4306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3207CDE6-3626-A5AA-947D-8A33E3A6AFA1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5431721" y="5745853"/>
            <a:ext cx="261289" cy="91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F004786F-E5E4-34E1-3372-9C2606E25F93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6209510" y="5746763"/>
            <a:ext cx="256407" cy="254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3CAC3145-C8F3-9901-F794-53226041E108}"/>
              </a:ext>
            </a:extLst>
          </p:cNvPr>
          <p:cNvSpPr/>
          <p:nvPr/>
        </p:nvSpPr>
        <p:spPr>
          <a:xfrm>
            <a:off x="1568097" y="4333975"/>
            <a:ext cx="4028522" cy="91740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200">
              <a:latin typeface="Abadi Extra Light" panose="020B0204020104020204" pitchFamily="34" charset="0"/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5AE47252-3947-9B2F-3671-7E5BB3EA3014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6982417" y="5746003"/>
            <a:ext cx="311536" cy="330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B096480-51BD-BA20-BC5A-2129B4C5FFC6}"/>
                  </a:ext>
                </a:extLst>
              </p:cNvPr>
              <p:cNvSpPr/>
              <p:nvPr/>
            </p:nvSpPr>
            <p:spPr>
              <a:xfrm>
                <a:off x="3443478" y="1892102"/>
                <a:ext cx="416786" cy="317885"/>
              </a:xfrm>
              <a:prstGeom prst="rect">
                <a:avLst/>
              </a:prstGeom>
              <a:solidFill>
                <a:srgbClr val="FF0066">
                  <a:alpha val="20000"/>
                </a:srgbClr>
              </a:solidFill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B096480-51BD-BA20-BC5A-2129B4C5F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478" y="1892102"/>
                <a:ext cx="416786" cy="317885"/>
              </a:xfrm>
              <a:prstGeom prst="rect">
                <a:avLst/>
              </a:prstGeom>
              <a:blipFill>
                <a:blip r:embed="rId71"/>
                <a:stretch>
                  <a:fillRect t="-12727" r="-15714"/>
                </a:stretch>
              </a:blipFill>
              <a:ln>
                <a:solidFill>
                  <a:srgbClr val="FF0066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1B747E25-9CF8-5694-4AC9-252B1FBEABCA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1086662" y="4425385"/>
            <a:ext cx="544365" cy="1324756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7F974885-F464-0AFD-2A78-17424B39C838}"/>
              </a:ext>
            </a:extLst>
          </p:cNvPr>
          <p:cNvCxnSpPr>
            <a:cxnSpLocks/>
            <a:stCxn id="20" idx="3"/>
            <a:endCxn id="34" idx="1"/>
          </p:cNvCxnSpPr>
          <p:nvPr/>
        </p:nvCxnSpPr>
        <p:spPr>
          <a:xfrm>
            <a:off x="1124906" y="5651319"/>
            <a:ext cx="506121" cy="98822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9A6C383D-BE7A-C7F8-418D-795EBE1BB8D6}"/>
                  </a:ext>
                </a:extLst>
              </p:cNvPr>
              <p:cNvSpPr txBox="1"/>
              <p:nvPr/>
            </p:nvSpPr>
            <p:spPr>
              <a:xfrm>
                <a:off x="1571742" y="2366682"/>
                <a:ext cx="4154994" cy="607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latin typeface="Abadi Extra Light" panose="020B0204020104020204" pitchFamily="34" charset="0"/>
                  </a:rPr>
                  <a:t>Descente de Gradient </a:t>
                </a:r>
              </a:p>
              <a:p>
                <a:pPr algn="ctr"/>
                <a:r>
                  <a:rPr lang="fr-FR" sz="1600" dirty="0">
                    <a:latin typeface="Abadi Extra Light" panose="020B0204020104020204" pitchFamily="34" charset="0"/>
                  </a:rPr>
                  <a:t>pour minimiser la fonction perte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𝒔𝒕𝒚𝒍𝒆</m:t>
                        </m:r>
                      </m:sub>
                    </m:sSub>
                  </m:oMath>
                </a14:m>
                <a:r>
                  <a:rPr lang="fr-FR" sz="1600" dirty="0">
                    <a:latin typeface="Abadi Extra Light" panose="020B02040201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9A6C383D-BE7A-C7F8-418D-795EBE1BB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742" y="2366682"/>
                <a:ext cx="4154994" cy="607346"/>
              </a:xfrm>
              <a:prstGeom prst="rect">
                <a:avLst/>
              </a:prstGeom>
              <a:blipFill>
                <a:blip r:embed="rId72"/>
                <a:stretch>
                  <a:fillRect t="-3000" b="-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BF3ADBE2-D5D7-404A-C4C7-129A11F527CD}"/>
                  </a:ext>
                </a:extLst>
              </p:cNvPr>
              <p:cNvSpPr txBox="1"/>
              <p:nvPr/>
            </p:nvSpPr>
            <p:spPr>
              <a:xfrm>
                <a:off x="158284" y="1790118"/>
                <a:ext cx="3087725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u="sng" dirty="0">
                    <a:latin typeface="Abadi Extra Light" panose="020B0204020104020204" pitchFamily="34" charset="0"/>
                  </a:rPr>
                  <a:t>BUT</a:t>
                </a:r>
                <a:r>
                  <a:rPr lang="fr-FR" sz="1600" dirty="0">
                    <a:latin typeface="Abadi Extra Light" panose="020B0204020104020204" pitchFamily="34" charset="0"/>
                  </a:rPr>
                  <a:t> : transformer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fr-FR" sz="1600" dirty="0">
                    <a:latin typeface="Abadi Extra Light" panose="020B0204020104020204" pitchFamily="34" charset="0"/>
                  </a:rPr>
                  <a:t> tel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fr-FR" sz="1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fr-F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fr-FR" sz="16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BF3ADBE2-D5D7-404A-C4C7-129A11F52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84" y="1790118"/>
                <a:ext cx="3087725" cy="342979"/>
              </a:xfrm>
              <a:prstGeom prst="rect">
                <a:avLst/>
              </a:prstGeom>
              <a:blipFill>
                <a:blip r:embed="rId73"/>
                <a:stretch>
                  <a:fillRect l="-791" t="-10714" b="-232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7F56038B-83E3-E535-2F85-98FC846376DC}"/>
              </a:ext>
            </a:extLst>
          </p:cNvPr>
          <p:cNvCxnSpPr>
            <a:cxnSpLocks/>
            <a:stCxn id="34" idx="0"/>
            <a:endCxn id="56" idx="2"/>
          </p:cNvCxnSpPr>
          <p:nvPr/>
        </p:nvCxnSpPr>
        <p:spPr>
          <a:xfrm flipH="1" flipV="1">
            <a:off x="1977115" y="5229215"/>
            <a:ext cx="194570" cy="375786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C2B57908-CA0D-0707-10CE-8FAB0F95CDB3}"/>
              </a:ext>
            </a:extLst>
          </p:cNvPr>
          <p:cNvGrpSpPr/>
          <p:nvPr/>
        </p:nvGrpSpPr>
        <p:grpSpPr>
          <a:xfrm>
            <a:off x="1708410" y="4390457"/>
            <a:ext cx="878580" cy="838758"/>
            <a:chOff x="2252794" y="1696907"/>
            <a:chExt cx="878580" cy="838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13E60412-E0F7-86FF-755A-93B49950ECE3}"/>
                    </a:ext>
                  </a:extLst>
                </p:cNvPr>
                <p:cNvSpPr txBox="1"/>
                <p:nvPr/>
              </p:nvSpPr>
              <p:spPr>
                <a:xfrm>
                  <a:off x="2252794" y="2197111"/>
                  <a:ext cx="53740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sz="1600" b="0" dirty="0">
                    <a:latin typeface="Abadi Extra Light" panose="020B0204020104020204" pitchFamily="34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13E60412-E0F7-86FF-755A-93B49950E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2794" y="2197111"/>
                  <a:ext cx="537409" cy="338554"/>
                </a:xfrm>
                <a:prstGeom prst="rect">
                  <a:avLst/>
                </a:prstGeom>
                <a:blipFill>
                  <a:blip r:embed="rId7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F5A2EBCE-0A5A-D703-2CB8-289BA0E8CE06}"/>
                    </a:ext>
                  </a:extLst>
                </p:cNvPr>
                <p:cNvSpPr txBox="1"/>
                <p:nvPr/>
              </p:nvSpPr>
              <p:spPr>
                <a:xfrm>
                  <a:off x="2593965" y="2190369"/>
                  <a:ext cx="53740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sz="1600" b="0" dirty="0">
                    <a:latin typeface="Abadi Extra Light" panose="020B0204020104020204" pitchFamily="34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F5A2EBCE-0A5A-D703-2CB8-289BA0E8C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965" y="2190369"/>
                  <a:ext cx="537409" cy="338554"/>
                </a:xfrm>
                <a:prstGeom prst="rect">
                  <a:avLst/>
                </a:prstGeom>
                <a:blipFill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Accolade fermante 57">
              <a:extLst>
                <a:ext uri="{FF2B5EF4-FFF2-40B4-BE49-F238E27FC236}">
                  <a16:creationId xmlns:a16="http://schemas.microsoft.com/office/drawing/2014/main" id="{AA56D685-41FA-BD6E-DEAF-B642FF9E740F}"/>
                </a:ext>
              </a:extLst>
            </p:cNvPr>
            <p:cNvSpPr/>
            <p:nvPr/>
          </p:nvSpPr>
          <p:spPr>
            <a:xfrm rot="16200000">
              <a:off x="2585899" y="1743679"/>
              <a:ext cx="163807" cy="605591"/>
            </a:xfrm>
            <a:prstGeom prst="rightBrace">
              <a:avLst>
                <a:gd name="adj1" fmla="val 43707"/>
                <a:gd name="adj2" fmla="val 512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latin typeface="Abadi Extra Light" panose="020B02040201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6A4A9105-4A5F-D578-8A49-DCFBBD56D62B}"/>
                    </a:ext>
                  </a:extLst>
                </p:cNvPr>
                <p:cNvSpPr txBox="1"/>
                <p:nvPr/>
              </p:nvSpPr>
              <p:spPr>
                <a:xfrm>
                  <a:off x="2588920" y="1696907"/>
                  <a:ext cx="37568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sz="1600" b="0" dirty="0">
                    <a:latin typeface="Abadi Extra Light" panose="020B0204020104020204" pitchFamily="34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6A4A9105-4A5F-D578-8A49-DCFBBD56D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920" y="1696907"/>
                  <a:ext cx="375685" cy="338554"/>
                </a:xfrm>
                <a:prstGeom prst="rect">
                  <a:avLst/>
                </a:prstGeom>
                <a:blipFill>
                  <a:blip r:embed="rId76"/>
                  <a:stretch>
                    <a:fillRect l="-112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A3BB3F00-E710-EA28-FA01-CD9A265539A2}"/>
              </a:ext>
            </a:extLst>
          </p:cNvPr>
          <p:cNvCxnSpPr>
            <a:cxnSpLocks/>
            <a:stCxn id="34" idx="0"/>
            <a:endCxn id="57" idx="2"/>
          </p:cNvCxnSpPr>
          <p:nvPr/>
        </p:nvCxnSpPr>
        <p:spPr>
          <a:xfrm flipV="1">
            <a:off x="2171685" y="5222473"/>
            <a:ext cx="146601" cy="382528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15AE8DCB-0826-0C63-F4CA-1C729873115D}"/>
              </a:ext>
            </a:extLst>
          </p:cNvPr>
          <p:cNvGrpSpPr/>
          <p:nvPr/>
        </p:nvGrpSpPr>
        <p:grpSpPr>
          <a:xfrm>
            <a:off x="3114462" y="4382703"/>
            <a:ext cx="878580" cy="810183"/>
            <a:chOff x="2252794" y="1725482"/>
            <a:chExt cx="878580" cy="8101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ZoneTexte 61">
                  <a:extLst>
                    <a:ext uri="{FF2B5EF4-FFF2-40B4-BE49-F238E27FC236}">
                      <a16:creationId xmlns:a16="http://schemas.microsoft.com/office/drawing/2014/main" id="{19C267A4-4DD5-A9D3-757B-68B072E3A57B}"/>
                    </a:ext>
                  </a:extLst>
                </p:cNvPr>
                <p:cNvSpPr txBox="1"/>
                <p:nvPr/>
              </p:nvSpPr>
              <p:spPr>
                <a:xfrm>
                  <a:off x="2252794" y="2197111"/>
                  <a:ext cx="53740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sz="1600" b="0" dirty="0">
                    <a:latin typeface="Abadi Extra Light" panose="020B0204020104020204" pitchFamily="34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ZoneTexte 61">
                  <a:extLst>
                    <a:ext uri="{FF2B5EF4-FFF2-40B4-BE49-F238E27FC236}">
                      <a16:creationId xmlns:a16="http://schemas.microsoft.com/office/drawing/2014/main" id="{19C267A4-4DD5-A9D3-757B-68B072E3A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2794" y="2197111"/>
                  <a:ext cx="537409" cy="338554"/>
                </a:xfrm>
                <a:prstGeom prst="rect">
                  <a:avLst/>
                </a:prstGeom>
                <a:blipFill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ZoneTexte 62">
                  <a:extLst>
                    <a:ext uri="{FF2B5EF4-FFF2-40B4-BE49-F238E27FC236}">
                      <a16:creationId xmlns:a16="http://schemas.microsoft.com/office/drawing/2014/main" id="{398CB804-61C1-0944-9A7D-9CBF1A749DE6}"/>
                    </a:ext>
                  </a:extLst>
                </p:cNvPr>
                <p:cNvSpPr txBox="1"/>
                <p:nvPr/>
              </p:nvSpPr>
              <p:spPr>
                <a:xfrm>
                  <a:off x="2593965" y="2190369"/>
                  <a:ext cx="53740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sz="1600" b="0" dirty="0">
                    <a:latin typeface="Abadi Extra Light" panose="020B0204020104020204" pitchFamily="34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3" name="ZoneTexte 62">
                  <a:extLst>
                    <a:ext uri="{FF2B5EF4-FFF2-40B4-BE49-F238E27FC236}">
                      <a16:creationId xmlns:a16="http://schemas.microsoft.com/office/drawing/2014/main" id="{398CB804-61C1-0944-9A7D-9CBF1A749D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965" y="2190369"/>
                  <a:ext cx="537409" cy="338554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Accolade fermante 63">
              <a:extLst>
                <a:ext uri="{FF2B5EF4-FFF2-40B4-BE49-F238E27FC236}">
                  <a16:creationId xmlns:a16="http://schemas.microsoft.com/office/drawing/2014/main" id="{E34F6178-9931-8192-62D6-A2B445E2231E}"/>
                </a:ext>
              </a:extLst>
            </p:cNvPr>
            <p:cNvSpPr/>
            <p:nvPr/>
          </p:nvSpPr>
          <p:spPr>
            <a:xfrm rot="16200000">
              <a:off x="2585899" y="1772254"/>
              <a:ext cx="163807" cy="605591"/>
            </a:xfrm>
            <a:prstGeom prst="rightBrace">
              <a:avLst>
                <a:gd name="adj1" fmla="val 43707"/>
                <a:gd name="adj2" fmla="val 512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latin typeface="Abadi Extra Light" panose="020B02040201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id="{3BA94577-B320-D7D3-CE8A-55C57CC7622A}"/>
                    </a:ext>
                  </a:extLst>
                </p:cNvPr>
                <p:cNvSpPr txBox="1"/>
                <p:nvPr/>
              </p:nvSpPr>
              <p:spPr>
                <a:xfrm>
                  <a:off x="2588920" y="1725482"/>
                  <a:ext cx="37568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sz="1600" b="0" dirty="0">
                    <a:latin typeface="Abadi Extra Light" panose="020B0204020104020204" pitchFamily="34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id="{3BA94577-B320-D7D3-CE8A-55C57CC76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920" y="1725482"/>
                  <a:ext cx="375685" cy="338554"/>
                </a:xfrm>
                <a:prstGeom prst="rect">
                  <a:avLst/>
                </a:prstGeom>
                <a:blipFill>
                  <a:blip r:embed="rId79"/>
                  <a:stretch>
                    <a:fillRect l="-1290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D1F141C1-BC18-0AB8-3A71-E1D71E857E96}"/>
              </a:ext>
            </a:extLst>
          </p:cNvPr>
          <p:cNvGrpSpPr/>
          <p:nvPr/>
        </p:nvGrpSpPr>
        <p:grpSpPr>
          <a:xfrm>
            <a:off x="4444251" y="4383956"/>
            <a:ext cx="878580" cy="857808"/>
            <a:chOff x="2252794" y="1677857"/>
            <a:chExt cx="878580" cy="8578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id="{25BFB84A-B399-0321-6933-73119BA3EDB0}"/>
                    </a:ext>
                  </a:extLst>
                </p:cNvPr>
                <p:cNvSpPr txBox="1"/>
                <p:nvPr/>
              </p:nvSpPr>
              <p:spPr>
                <a:xfrm>
                  <a:off x="2252794" y="2197111"/>
                  <a:ext cx="53740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sz="1600" b="0" dirty="0">
                    <a:latin typeface="Abadi Extra Light" panose="020B0204020104020204" pitchFamily="34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id="{25BFB84A-B399-0321-6933-73119BA3ED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2794" y="2197111"/>
                  <a:ext cx="537409" cy="338554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ZoneTexte 67">
                  <a:extLst>
                    <a:ext uri="{FF2B5EF4-FFF2-40B4-BE49-F238E27FC236}">
                      <a16:creationId xmlns:a16="http://schemas.microsoft.com/office/drawing/2014/main" id="{B32F72C6-0BCA-CD5C-7197-DAF973583EE6}"/>
                    </a:ext>
                  </a:extLst>
                </p:cNvPr>
                <p:cNvSpPr txBox="1"/>
                <p:nvPr/>
              </p:nvSpPr>
              <p:spPr>
                <a:xfrm>
                  <a:off x="2593965" y="2190369"/>
                  <a:ext cx="53740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sz="1600" b="0" dirty="0">
                    <a:latin typeface="Abadi Extra Light" panose="020B0204020104020204" pitchFamily="34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ZoneTexte 67">
                  <a:extLst>
                    <a:ext uri="{FF2B5EF4-FFF2-40B4-BE49-F238E27FC236}">
                      <a16:creationId xmlns:a16="http://schemas.microsoft.com/office/drawing/2014/main" id="{B32F72C6-0BCA-CD5C-7197-DAF973583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965" y="2190369"/>
                  <a:ext cx="537409" cy="338554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Accolade fermante 68">
              <a:extLst>
                <a:ext uri="{FF2B5EF4-FFF2-40B4-BE49-F238E27FC236}">
                  <a16:creationId xmlns:a16="http://schemas.microsoft.com/office/drawing/2014/main" id="{C8096A21-44DA-451F-F6EF-B64A3E2B0537}"/>
                </a:ext>
              </a:extLst>
            </p:cNvPr>
            <p:cNvSpPr/>
            <p:nvPr/>
          </p:nvSpPr>
          <p:spPr>
            <a:xfrm rot="16200000">
              <a:off x="2585899" y="1724629"/>
              <a:ext cx="163807" cy="605591"/>
            </a:xfrm>
            <a:prstGeom prst="rightBrace">
              <a:avLst>
                <a:gd name="adj1" fmla="val 43707"/>
                <a:gd name="adj2" fmla="val 512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latin typeface="Abadi Extra Light" panose="020B02040201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ZoneTexte 69">
                  <a:extLst>
                    <a:ext uri="{FF2B5EF4-FFF2-40B4-BE49-F238E27FC236}">
                      <a16:creationId xmlns:a16="http://schemas.microsoft.com/office/drawing/2014/main" id="{5B25BB6B-BC9E-4BA8-411D-808E96A9838E}"/>
                    </a:ext>
                  </a:extLst>
                </p:cNvPr>
                <p:cNvSpPr txBox="1"/>
                <p:nvPr/>
              </p:nvSpPr>
              <p:spPr>
                <a:xfrm>
                  <a:off x="2588920" y="1677857"/>
                  <a:ext cx="37568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sz="1600" b="0" dirty="0">
                    <a:latin typeface="Abadi Extra Light" panose="020B0204020104020204" pitchFamily="34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0" name="ZoneTexte 69">
                  <a:extLst>
                    <a:ext uri="{FF2B5EF4-FFF2-40B4-BE49-F238E27FC236}">
                      <a16:creationId xmlns:a16="http://schemas.microsoft.com/office/drawing/2014/main" id="{5B25BB6B-BC9E-4BA8-411D-808E96A98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920" y="1677857"/>
                  <a:ext cx="375685" cy="338554"/>
                </a:xfrm>
                <a:prstGeom prst="rect">
                  <a:avLst/>
                </a:prstGeom>
                <a:blipFill>
                  <a:blip r:embed="rId82"/>
                  <a:stretch>
                    <a:fillRect l="-1290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1614E36A-0BA8-B77B-5419-C74D790B1D0C}"/>
              </a:ext>
            </a:extLst>
          </p:cNvPr>
          <p:cNvCxnSpPr>
            <a:cxnSpLocks/>
            <a:stCxn id="35" idx="0"/>
            <a:endCxn id="63" idx="2"/>
          </p:cNvCxnSpPr>
          <p:nvPr/>
        </p:nvCxnSpPr>
        <p:spPr>
          <a:xfrm flipV="1">
            <a:off x="3542739" y="5186144"/>
            <a:ext cx="181599" cy="414537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B5C9941A-CDF9-9733-E493-6A955023DB46}"/>
              </a:ext>
            </a:extLst>
          </p:cNvPr>
          <p:cNvCxnSpPr>
            <a:cxnSpLocks/>
            <a:stCxn id="35" idx="0"/>
            <a:endCxn id="62" idx="2"/>
          </p:cNvCxnSpPr>
          <p:nvPr/>
        </p:nvCxnSpPr>
        <p:spPr>
          <a:xfrm flipH="1" flipV="1">
            <a:off x="3383167" y="5192886"/>
            <a:ext cx="159572" cy="407795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16A8363E-12AA-938E-B546-897516111D97}"/>
              </a:ext>
            </a:extLst>
          </p:cNvPr>
          <p:cNvCxnSpPr>
            <a:cxnSpLocks/>
            <a:stCxn id="38" idx="0"/>
            <a:endCxn id="67" idx="2"/>
          </p:cNvCxnSpPr>
          <p:nvPr/>
        </p:nvCxnSpPr>
        <p:spPr>
          <a:xfrm flipH="1" flipV="1">
            <a:off x="4712956" y="5241764"/>
            <a:ext cx="178108" cy="358917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8C66AC4B-2E56-9E84-5DC0-6261E38523E5}"/>
              </a:ext>
            </a:extLst>
          </p:cNvPr>
          <p:cNvCxnSpPr>
            <a:cxnSpLocks/>
            <a:stCxn id="38" idx="0"/>
            <a:endCxn id="68" idx="2"/>
          </p:cNvCxnSpPr>
          <p:nvPr/>
        </p:nvCxnSpPr>
        <p:spPr>
          <a:xfrm flipV="1">
            <a:off x="4891064" y="5235022"/>
            <a:ext cx="163063" cy="3656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22382530-3957-A8FB-D0FC-3F6A4E2BF2B5}"/>
              </a:ext>
            </a:extLst>
          </p:cNvPr>
          <p:cNvCxnSpPr>
            <a:cxnSpLocks/>
            <a:stCxn id="59" idx="3"/>
            <a:endCxn id="321" idx="4"/>
          </p:cNvCxnSpPr>
          <p:nvPr/>
        </p:nvCxnSpPr>
        <p:spPr>
          <a:xfrm flipV="1">
            <a:off x="2420221" y="3465760"/>
            <a:ext cx="1231993" cy="1093974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DF9DADC4-FF0E-C388-1274-3A606131F492}"/>
              </a:ext>
            </a:extLst>
          </p:cNvPr>
          <p:cNvCxnSpPr>
            <a:cxnSpLocks/>
            <a:stCxn id="70" idx="1"/>
            <a:endCxn id="321" idx="4"/>
          </p:cNvCxnSpPr>
          <p:nvPr/>
        </p:nvCxnSpPr>
        <p:spPr>
          <a:xfrm flipH="1" flipV="1">
            <a:off x="3652214" y="3465760"/>
            <a:ext cx="1128163" cy="1087473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1E914745-3EB4-4477-D52F-5B8DDD9B6BD1}"/>
              </a:ext>
            </a:extLst>
          </p:cNvPr>
          <p:cNvCxnSpPr>
            <a:cxnSpLocks/>
            <a:stCxn id="65" idx="0"/>
            <a:endCxn id="321" idx="4"/>
          </p:cNvCxnSpPr>
          <p:nvPr/>
        </p:nvCxnSpPr>
        <p:spPr>
          <a:xfrm flipV="1">
            <a:off x="3638431" y="3465760"/>
            <a:ext cx="13783" cy="916943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DC9E4125-F12A-C89C-E3FC-7A4BAEAAAED8}"/>
              </a:ext>
            </a:extLst>
          </p:cNvPr>
          <p:cNvCxnSpPr>
            <a:cxnSpLocks/>
            <a:stCxn id="52" idx="0"/>
            <a:endCxn id="49" idx="2"/>
          </p:cNvCxnSpPr>
          <p:nvPr/>
        </p:nvCxnSpPr>
        <p:spPr>
          <a:xfrm flipV="1">
            <a:off x="3649239" y="2209987"/>
            <a:ext cx="2632" cy="156695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1" name="Ellipse 320">
            <a:extLst>
              <a:ext uri="{FF2B5EF4-FFF2-40B4-BE49-F238E27FC236}">
                <a16:creationId xmlns:a16="http://schemas.microsoft.com/office/drawing/2014/main" id="{47BC7926-0722-84B2-E227-C774B3A8B385}"/>
              </a:ext>
            </a:extLst>
          </p:cNvPr>
          <p:cNvSpPr/>
          <p:nvPr/>
        </p:nvSpPr>
        <p:spPr>
          <a:xfrm>
            <a:off x="3512083" y="3177005"/>
            <a:ext cx="280262" cy="2887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  <a:latin typeface="Abadi Extra Light" panose="020B0204020104020204" pitchFamily="34" charset="0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ZoneTexte 327">
                <a:extLst>
                  <a:ext uri="{FF2B5EF4-FFF2-40B4-BE49-F238E27FC236}">
                    <a16:creationId xmlns:a16="http://schemas.microsoft.com/office/drawing/2014/main" id="{4FC274D6-D02C-4E5D-D44E-1DF614D4C6CC}"/>
                  </a:ext>
                </a:extLst>
              </p:cNvPr>
              <p:cNvSpPr txBox="1"/>
              <p:nvPr/>
            </p:nvSpPr>
            <p:spPr>
              <a:xfrm>
                <a:off x="2927201" y="3771479"/>
                <a:ext cx="36380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1600" b="0" dirty="0">
                  <a:latin typeface="Abadi Extra Light" panose="020B0204020104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8" name="ZoneTexte 327">
                <a:extLst>
                  <a:ext uri="{FF2B5EF4-FFF2-40B4-BE49-F238E27FC236}">
                    <a16:creationId xmlns:a16="http://schemas.microsoft.com/office/drawing/2014/main" id="{4FC274D6-D02C-4E5D-D44E-1DF614D4C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01" y="3771479"/>
                <a:ext cx="363809" cy="338554"/>
              </a:xfrm>
              <a:prstGeom prst="rect">
                <a:avLst/>
              </a:prstGeom>
              <a:blipFill>
                <a:blip r:embed="rId83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ZoneTexte 328">
                <a:extLst>
                  <a:ext uri="{FF2B5EF4-FFF2-40B4-BE49-F238E27FC236}">
                    <a16:creationId xmlns:a16="http://schemas.microsoft.com/office/drawing/2014/main" id="{BEDB6866-267A-C0D9-CF2D-4825B75D0CCA}"/>
                  </a:ext>
                </a:extLst>
              </p:cNvPr>
              <p:cNvSpPr txBox="1"/>
              <p:nvPr/>
            </p:nvSpPr>
            <p:spPr>
              <a:xfrm>
                <a:off x="3512083" y="3783947"/>
                <a:ext cx="38223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1600" b="0" dirty="0">
                  <a:latin typeface="Abadi Extra Light" panose="020B0204020104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9" name="ZoneTexte 328">
                <a:extLst>
                  <a:ext uri="{FF2B5EF4-FFF2-40B4-BE49-F238E27FC236}">
                    <a16:creationId xmlns:a16="http://schemas.microsoft.com/office/drawing/2014/main" id="{BEDB6866-267A-C0D9-CF2D-4825B75D0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083" y="3783947"/>
                <a:ext cx="382233" cy="338554"/>
              </a:xfrm>
              <a:prstGeom prst="rect">
                <a:avLst/>
              </a:prstGeom>
              <a:blipFill>
                <a:blip r:embed="rId84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ZoneTexte 329">
                <a:extLst>
                  <a:ext uri="{FF2B5EF4-FFF2-40B4-BE49-F238E27FC236}">
                    <a16:creationId xmlns:a16="http://schemas.microsoft.com/office/drawing/2014/main" id="{F1531405-E577-62FE-D559-DA41C5422471}"/>
                  </a:ext>
                </a:extLst>
              </p:cNvPr>
              <p:cNvSpPr txBox="1"/>
              <p:nvPr/>
            </p:nvSpPr>
            <p:spPr>
              <a:xfrm>
                <a:off x="4022475" y="3790206"/>
                <a:ext cx="325704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sz="1600" b="0" dirty="0">
                  <a:latin typeface="Abadi Extra Light" panose="020B0204020104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0" name="ZoneTexte 329">
                <a:extLst>
                  <a:ext uri="{FF2B5EF4-FFF2-40B4-BE49-F238E27FC236}">
                    <a16:creationId xmlns:a16="http://schemas.microsoft.com/office/drawing/2014/main" id="{F1531405-E577-62FE-D559-DA41C5422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475" y="3790206"/>
                <a:ext cx="325704" cy="338554"/>
              </a:xfrm>
              <a:prstGeom prst="rect">
                <a:avLst/>
              </a:prstGeom>
              <a:blipFill>
                <a:blip r:embed="rId85"/>
                <a:stretch>
                  <a:fillRect l="-113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4" name="Connecteur droit avec flèche 343">
            <a:extLst>
              <a:ext uri="{FF2B5EF4-FFF2-40B4-BE49-F238E27FC236}">
                <a16:creationId xmlns:a16="http://schemas.microsoft.com/office/drawing/2014/main" id="{007205B3-C0EA-C3D5-C8E1-12C02181C61C}"/>
              </a:ext>
            </a:extLst>
          </p:cNvPr>
          <p:cNvCxnSpPr>
            <a:cxnSpLocks/>
            <a:stCxn id="321" idx="0"/>
            <a:endCxn id="52" idx="2"/>
          </p:cNvCxnSpPr>
          <p:nvPr/>
        </p:nvCxnSpPr>
        <p:spPr>
          <a:xfrm flipH="1" flipV="1">
            <a:off x="3649239" y="2974028"/>
            <a:ext cx="2975" cy="202977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2" name="Groupe 551">
            <a:extLst>
              <a:ext uri="{FF2B5EF4-FFF2-40B4-BE49-F238E27FC236}">
                <a16:creationId xmlns:a16="http://schemas.microsoft.com/office/drawing/2014/main" id="{223E6543-C043-415C-2438-18E5634DAEFD}"/>
              </a:ext>
            </a:extLst>
          </p:cNvPr>
          <p:cNvGrpSpPr/>
          <p:nvPr/>
        </p:nvGrpSpPr>
        <p:grpSpPr>
          <a:xfrm>
            <a:off x="6409228" y="1676084"/>
            <a:ext cx="5796917" cy="3708465"/>
            <a:chOff x="6409228" y="1676084"/>
            <a:chExt cx="5796917" cy="3708465"/>
          </a:xfrm>
        </p:grpSpPr>
        <p:sp>
          <p:nvSpPr>
            <p:cNvPr id="239" name="Rectangle: Rounded Corners 23 1">
              <a:extLst>
                <a:ext uri="{FF2B5EF4-FFF2-40B4-BE49-F238E27FC236}">
                  <a16:creationId xmlns:a16="http://schemas.microsoft.com/office/drawing/2014/main" id="{90BA4A3D-EDE8-CC4D-981C-4AA8014D3FCE}"/>
                </a:ext>
              </a:extLst>
            </p:cNvPr>
            <p:cNvSpPr/>
            <p:nvPr/>
          </p:nvSpPr>
          <p:spPr>
            <a:xfrm>
              <a:off x="6409228" y="1676084"/>
              <a:ext cx="5578872" cy="3708465"/>
            </a:xfrm>
            <a:prstGeom prst="roundRect">
              <a:avLst>
                <a:gd name="adj" fmla="val 0"/>
              </a:avLst>
            </a:prstGeom>
            <a:solidFill>
              <a:srgbClr val="00818A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Abadi Extra Light" panose="020B0204020104020204" pitchFamily="34" charset="0"/>
              </a:endParaRPr>
            </a:p>
          </p:txBody>
        </p:sp>
        <p:grpSp>
          <p:nvGrpSpPr>
            <p:cNvPr id="266" name="Groupe 265" descr="\documentclass{article}&#10;\usepackage{amsmath}&#10;\pagestyle{empty}&#10;\begin{document}&#10;&#10;$&#10;\mathcal{L}_{style} (\vec{a},\vec{x})= \sum_{l=0}^{L} w_l E_l&#10;\label{Lcontent}&#10;$&#10;&#10;&#10;\end{document}" title="IguanaTex Vector Display">
              <a:extLst>
                <a:ext uri="{FF2B5EF4-FFF2-40B4-BE49-F238E27FC236}">
                  <a16:creationId xmlns:a16="http://schemas.microsoft.com/office/drawing/2014/main" id="{21A024AF-2FC0-C97F-8824-878A38E86C48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6761020" y="1841401"/>
              <a:ext cx="2697198" cy="338844"/>
              <a:chOff x="9332010" y="3413672"/>
              <a:chExt cx="2697198" cy="338844"/>
            </a:xfrm>
          </p:grpSpPr>
          <p:sp>
            <p:nvSpPr>
              <p:cNvPr id="243" name="Forme libre : forme 242">
                <a:extLst>
                  <a:ext uri="{FF2B5EF4-FFF2-40B4-BE49-F238E27FC236}">
                    <a16:creationId xmlns:a16="http://schemas.microsoft.com/office/drawing/2014/main" id="{45DCFF6C-7319-1187-03FD-8826E54076A1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9332010" y="3485866"/>
                <a:ext cx="158571" cy="190239"/>
              </a:xfrm>
              <a:custGeom>
                <a:avLst/>
                <a:gdLst>
                  <a:gd name="connsiteX0" fmla="*/ 37941 w 158571"/>
                  <a:gd name="connsiteY0" fmla="*/ 160210 h 190239"/>
                  <a:gd name="connsiteX1" fmla="*/ 59287 w 158571"/>
                  <a:gd name="connsiteY1" fmla="*/ 107612 h 190239"/>
                  <a:gd name="connsiteX2" fmla="*/ 93593 w 158571"/>
                  <a:gd name="connsiteY2" fmla="*/ 22044 h 190239"/>
                  <a:gd name="connsiteX3" fmla="*/ 106807 w 158571"/>
                  <a:gd name="connsiteY3" fmla="*/ 16287 h 190239"/>
                  <a:gd name="connsiteX4" fmla="*/ 124850 w 158571"/>
                  <a:gd name="connsiteY4" fmla="*/ 38006 h 190239"/>
                  <a:gd name="connsiteX5" fmla="*/ 123579 w 158571"/>
                  <a:gd name="connsiteY5" fmla="*/ 47688 h 190239"/>
                  <a:gd name="connsiteX6" fmla="*/ 125358 w 158571"/>
                  <a:gd name="connsiteY6" fmla="*/ 49520 h 190239"/>
                  <a:gd name="connsiteX7" fmla="*/ 142638 w 158571"/>
                  <a:gd name="connsiteY7" fmla="*/ 41931 h 190239"/>
                  <a:gd name="connsiteX8" fmla="*/ 149499 w 158571"/>
                  <a:gd name="connsiteY8" fmla="*/ 24922 h 190239"/>
                  <a:gd name="connsiteX9" fmla="*/ 128153 w 158571"/>
                  <a:gd name="connsiteY9" fmla="*/ 63 h 190239"/>
                  <a:gd name="connsiteX10" fmla="*/ 72755 w 158571"/>
                  <a:gd name="connsiteY10" fmla="*/ 28062 h 190239"/>
                  <a:gd name="connsiteX11" fmla="*/ 35654 w 158571"/>
                  <a:gd name="connsiteY11" fmla="*/ 116248 h 190239"/>
                  <a:gd name="connsiteX12" fmla="*/ 21423 w 158571"/>
                  <a:gd name="connsiteY12" fmla="*/ 158116 h 190239"/>
                  <a:gd name="connsiteX13" fmla="*/ 9479 w 158571"/>
                  <a:gd name="connsiteY13" fmla="*/ 176172 h 190239"/>
                  <a:gd name="connsiteX14" fmla="*/ 77 w 158571"/>
                  <a:gd name="connsiteY14" fmla="*/ 188733 h 190239"/>
                  <a:gd name="connsiteX15" fmla="*/ 2364 w 158571"/>
                  <a:gd name="connsiteY15" fmla="*/ 190303 h 190239"/>
                  <a:gd name="connsiteX16" fmla="*/ 15324 w 158571"/>
                  <a:gd name="connsiteY16" fmla="*/ 184807 h 190239"/>
                  <a:gd name="connsiteX17" fmla="*/ 25997 w 158571"/>
                  <a:gd name="connsiteY17" fmla="*/ 175387 h 190239"/>
                  <a:gd name="connsiteX18" fmla="*/ 63607 w 158571"/>
                  <a:gd name="connsiteY18" fmla="*/ 182714 h 190239"/>
                  <a:gd name="connsiteX19" fmla="*/ 102487 w 158571"/>
                  <a:gd name="connsiteY19" fmla="*/ 190303 h 190239"/>
                  <a:gd name="connsiteX20" fmla="*/ 152041 w 158571"/>
                  <a:gd name="connsiteY20" fmla="*/ 162826 h 190239"/>
                  <a:gd name="connsiteX21" fmla="*/ 158648 w 158571"/>
                  <a:gd name="connsiteY21" fmla="*/ 148434 h 190239"/>
                  <a:gd name="connsiteX22" fmla="*/ 156869 w 158571"/>
                  <a:gd name="connsiteY22" fmla="*/ 146602 h 190239"/>
                  <a:gd name="connsiteX23" fmla="*/ 142384 w 158571"/>
                  <a:gd name="connsiteY23" fmla="*/ 152621 h 190239"/>
                  <a:gd name="connsiteX24" fmla="*/ 133490 w 158571"/>
                  <a:gd name="connsiteY24" fmla="*/ 163088 h 190239"/>
                  <a:gd name="connsiteX25" fmla="*/ 129678 w 158571"/>
                  <a:gd name="connsiteY25" fmla="*/ 170938 h 190239"/>
                  <a:gd name="connsiteX26" fmla="*/ 123579 w 158571"/>
                  <a:gd name="connsiteY26" fmla="*/ 174079 h 190239"/>
                  <a:gd name="connsiteX27" fmla="*/ 81903 w 158571"/>
                  <a:gd name="connsiteY27" fmla="*/ 165443 h 190239"/>
                  <a:gd name="connsiteX28" fmla="*/ 48105 w 158571"/>
                  <a:gd name="connsiteY28" fmla="*/ 159163 h 190239"/>
                  <a:gd name="connsiteX29" fmla="*/ 37941 w 158571"/>
                  <a:gd name="connsiteY29" fmla="*/ 160210 h 190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8571" h="190239">
                    <a:moveTo>
                      <a:pt x="37941" y="160210"/>
                    </a:moveTo>
                    <a:cubicBezTo>
                      <a:pt x="51663" y="138229"/>
                      <a:pt x="55983" y="121481"/>
                      <a:pt x="59287" y="107612"/>
                    </a:cubicBezTo>
                    <a:cubicBezTo>
                      <a:pt x="68181" y="71501"/>
                      <a:pt x="77838" y="40100"/>
                      <a:pt x="93593" y="22044"/>
                    </a:cubicBezTo>
                    <a:cubicBezTo>
                      <a:pt x="96642" y="18642"/>
                      <a:pt x="98675" y="16287"/>
                      <a:pt x="106807" y="16287"/>
                    </a:cubicBezTo>
                    <a:cubicBezTo>
                      <a:pt x="124342" y="16287"/>
                      <a:pt x="124850" y="34343"/>
                      <a:pt x="124850" y="38006"/>
                    </a:cubicBezTo>
                    <a:cubicBezTo>
                      <a:pt x="124850" y="42716"/>
                      <a:pt x="123579" y="46380"/>
                      <a:pt x="123579" y="47688"/>
                    </a:cubicBezTo>
                    <a:cubicBezTo>
                      <a:pt x="123579" y="49520"/>
                      <a:pt x="125104" y="49520"/>
                      <a:pt x="125358" y="49520"/>
                    </a:cubicBezTo>
                    <a:cubicBezTo>
                      <a:pt x="129424" y="49520"/>
                      <a:pt x="136285" y="46641"/>
                      <a:pt x="142638" y="41931"/>
                    </a:cubicBezTo>
                    <a:cubicBezTo>
                      <a:pt x="147212" y="38268"/>
                      <a:pt x="149499" y="35651"/>
                      <a:pt x="149499" y="24922"/>
                    </a:cubicBezTo>
                    <a:cubicBezTo>
                      <a:pt x="149499" y="10792"/>
                      <a:pt x="142384" y="63"/>
                      <a:pt x="128153" y="63"/>
                    </a:cubicBezTo>
                    <a:cubicBezTo>
                      <a:pt x="120022" y="63"/>
                      <a:pt x="97659" y="2156"/>
                      <a:pt x="72755" y="28062"/>
                    </a:cubicBezTo>
                    <a:cubicBezTo>
                      <a:pt x="52426" y="49520"/>
                      <a:pt x="40482" y="96622"/>
                      <a:pt x="35654" y="116248"/>
                    </a:cubicBezTo>
                    <a:cubicBezTo>
                      <a:pt x="31079" y="134304"/>
                      <a:pt x="29046" y="142416"/>
                      <a:pt x="21423" y="158116"/>
                    </a:cubicBezTo>
                    <a:cubicBezTo>
                      <a:pt x="19644" y="161256"/>
                      <a:pt x="13037" y="172770"/>
                      <a:pt x="9479" y="176172"/>
                    </a:cubicBezTo>
                    <a:cubicBezTo>
                      <a:pt x="2618" y="182714"/>
                      <a:pt x="77" y="187424"/>
                      <a:pt x="77" y="188733"/>
                    </a:cubicBezTo>
                    <a:cubicBezTo>
                      <a:pt x="77" y="189256"/>
                      <a:pt x="585" y="190303"/>
                      <a:pt x="2364" y="190303"/>
                    </a:cubicBezTo>
                    <a:cubicBezTo>
                      <a:pt x="3380" y="190303"/>
                      <a:pt x="8717" y="189256"/>
                      <a:pt x="15324" y="184807"/>
                    </a:cubicBezTo>
                    <a:cubicBezTo>
                      <a:pt x="19644" y="182191"/>
                      <a:pt x="20152" y="181667"/>
                      <a:pt x="25997" y="175387"/>
                    </a:cubicBezTo>
                    <a:cubicBezTo>
                      <a:pt x="38703" y="175649"/>
                      <a:pt x="47597" y="178004"/>
                      <a:pt x="63607" y="182714"/>
                    </a:cubicBezTo>
                    <a:cubicBezTo>
                      <a:pt x="76567" y="186377"/>
                      <a:pt x="89527" y="190303"/>
                      <a:pt x="102487" y="190303"/>
                    </a:cubicBezTo>
                    <a:cubicBezTo>
                      <a:pt x="123071" y="190303"/>
                      <a:pt x="143909" y="174340"/>
                      <a:pt x="152041" y="162826"/>
                    </a:cubicBezTo>
                    <a:cubicBezTo>
                      <a:pt x="157123" y="155761"/>
                      <a:pt x="158648" y="149219"/>
                      <a:pt x="158648" y="148434"/>
                    </a:cubicBezTo>
                    <a:cubicBezTo>
                      <a:pt x="158648" y="146602"/>
                      <a:pt x="157123" y="146602"/>
                      <a:pt x="156869" y="146602"/>
                    </a:cubicBezTo>
                    <a:cubicBezTo>
                      <a:pt x="152803" y="146602"/>
                      <a:pt x="146704" y="149481"/>
                      <a:pt x="142384" y="152621"/>
                    </a:cubicBezTo>
                    <a:cubicBezTo>
                      <a:pt x="135523" y="157070"/>
                      <a:pt x="135015" y="158640"/>
                      <a:pt x="133490" y="163088"/>
                    </a:cubicBezTo>
                    <a:cubicBezTo>
                      <a:pt x="132219" y="167275"/>
                      <a:pt x="130695" y="169368"/>
                      <a:pt x="129678" y="170938"/>
                    </a:cubicBezTo>
                    <a:cubicBezTo>
                      <a:pt x="127645" y="174079"/>
                      <a:pt x="127391" y="174079"/>
                      <a:pt x="123579" y="174079"/>
                    </a:cubicBezTo>
                    <a:cubicBezTo>
                      <a:pt x="111381" y="174079"/>
                      <a:pt x="98675" y="170153"/>
                      <a:pt x="81903" y="165443"/>
                    </a:cubicBezTo>
                    <a:cubicBezTo>
                      <a:pt x="74788" y="163350"/>
                      <a:pt x="60811" y="159163"/>
                      <a:pt x="48105" y="159163"/>
                    </a:cubicBezTo>
                    <a:cubicBezTo>
                      <a:pt x="44802" y="159163"/>
                      <a:pt x="41244" y="159425"/>
                      <a:pt x="37941" y="1602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44" name="Forme libre : forme 243">
                <a:extLst>
                  <a:ext uri="{FF2B5EF4-FFF2-40B4-BE49-F238E27FC236}">
                    <a16:creationId xmlns:a16="http://schemas.microsoft.com/office/drawing/2014/main" id="{19E9696F-2A02-B6FF-407A-8A5CF2649601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9512035" y="3628820"/>
                <a:ext cx="70975" cy="82611"/>
              </a:xfrm>
              <a:custGeom>
                <a:avLst/>
                <a:gdLst>
                  <a:gd name="connsiteX0" fmla="*/ 64122 w 70975"/>
                  <a:gd name="connsiteY0" fmla="*/ 11971 h 82611"/>
                  <a:gd name="connsiteX1" fmla="*/ 56651 w 70975"/>
                  <a:gd name="connsiteY1" fmla="*/ 20580 h 82611"/>
                  <a:gd name="connsiteX2" fmla="*/ 62521 w 70975"/>
                  <a:gd name="connsiteY2" fmla="*/ 26441 h 82611"/>
                  <a:gd name="connsiteX3" fmla="*/ 71059 w 70975"/>
                  <a:gd name="connsiteY3" fmla="*/ 16000 h 82611"/>
                  <a:gd name="connsiteX4" fmla="*/ 47401 w 70975"/>
                  <a:gd name="connsiteY4" fmla="*/ 64 h 82611"/>
                  <a:gd name="connsiteX5" fmla="*/ 14670 w 70975"/>
                  <a:gd name="connsiteY5" fmla="*/ 26808 h 82611"/>
                  <a:gd name="connsiteX6" fmla="*/ 20896 w 70975"/>
                  <a:gd name="connsiteY6" fmla="*/ 40179 h 82611"/>
                  <a:gd name="connsiteX7" fmla="*/ 40997 w 70975"/>
                  <a:gd name="connsiteY7" fmla="*/ 46774 h 82611"/>
                  <a:gd name="connsiteX8" fmla="*/ 56117 w 70975"/>
                  <a:gd name="connsiteY8" fmla="*/ 58863 h 82611"/>
                  <a:gd name="connsiteX9" fmla="*/ 46689 w 70975"/>
                  <a:gd name="connsiteY9" fmla="*/ 73517 h 82611"/>
                  <a:gd name="connsiteX10" fmla="*/ 28901 w 70975"/>
                  <a:gd name="connsiteY10" fmla="*/ 77547 h 82611"/>
                  <a:gd name="connsiteX11" fmla="*/ 7555 w 70975"/>
                  <a:gd name="connsiteY11" fmla="*/ 69854 h 82611"/>
                  <a:gd name="connsiteX12" fmla="*/ 17338 w 70975"/>
                  <a:gd name="connsiteY12" fmla="*/ 59413 h 82611"/>
                  <a:gd name="connsiteX13" fmla="*/ 10401 w 70975"/>
                  <a:gd name="connsiteY13" fmla="*/ 52635 h 82611"/>
                  <a:gd name="connsiteX14" fmla="*/ 84 w 70975"/>
                  <a:gd name="connsiteY14" fmla="*/ 64908 h 82611"/>
                  <a:gd name="connsiteX15" fmla="*/ 28723 w 70975"/>
                  <a:gd name="connsiteY15" fmla="*/ 82676 h 82611"/>
                  <a:gd name="connsiteX16" fmla="*/ 67502 w 70975"/>
                  <a:gd name="connsiteY16" fmla="*/ 52452 h 82611"/>
                  <a:gd name="connsiteX17" fmla="*/ 42954 w 70975"/>
                  <a:gd name="connsiteY17" fmla="*/ 31021 h 82611"/>
                  <a:gd name="connsiteX18" fmla="*/ 35838 w 70975"/>
                  <a:gd name="connsiteY18" fmla="*/ 29555 h 82611"/>
                  <a:gd name="connsiteX19" fmla="*/ 26055 w 70975"/>
                  <a:gd name="connsiteY19" fmla="*/ 20397 h 82611"/>
                  <a:gd name="connsiteX20" fmla="*/ 33170 w 70975"/>
                  <a:gd name="connsiteY20" fmla="*/ 8673 h 82611"/>
                  <a:gd name="connsiteX21" fmla="*/ 47223 w 70975"/>
                  <a:gd name="connsiteY21" fmla="*/ 5193 h 82611"/>
                  <a:gd name="connsiteX22" fmla="*/ 64122 w 70975"/>
                  <a:gd name="connsiteY22" fmla="*/ 11971 h 8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0975" h="82611">
                    <a:moveTo>
                      <a:pt x="64122" y="11971"/>
                    </a:moveTo>
                    <a:cubicBezTo>
                      <a:pt x="59497" y="13070"/>
                      <a:pt x="56651" y="16916"/>
                      <a:pt x="56651" y="20580"/>
                    </a:cubicBezTo>
                    <a:cubicBezTo>
                      <a:pt x="56651" y="24793"/>
                      <a:pt x="60208" y="26441"/>
                      <a:pt x="62521" y="26441"/>
                    </a:cubicBezTo>
                    <a:cubicBezTo>
                      <a:pt x="64300" y="26441"/>
                      <a:pt x="71059" y="25342"/>
                      <a:pt x="71059" y="16000"/>
                    </a:cubicBezTo>
                    <a:cubicBezTo>
                      <a:pt x="71059" y="4094"/>
                      <a:pt x="58252" y="64"/>
                      <a:pt x="47401" y="64"/>
                    </a:cubicBezTo>
                    <a:cubicBezTo>
                      <a:pt x="19651" y="64"/>
                      <a:pt x="14670" y="21129"/>
                      <a:pt x="14670" y="26808"/>
                    </a:cubicBezTo>
                    <a:cubicBezTo>
                      <a:pt x="14670" y="33585"/>
                      <a:pt x="18406" y="37981"/>
                      <a:pt x="20896" y="40179"/>
                    </a:cubicBezTo>
                    <a:cubicBezTo>
                      <a:pt x="25521" y="43843"/>
                      <a:pt x="28723" y="44576"/>
                      <a:pt x="40997" y="46774"/>
                    </a:cubicBezTo>
                    <a:cubicBezTo>
                      <a:pt x="44733" y="47506"/>
                      <a:pt x="56117" y="49705"/>
                      <a:pt x="56117" y="58863"/>
                    </a:cubicBezTo>
                    <a:cubicBezTo>
                      <a:pt x="56117" y="61977"/>
                      <a:pt x="54160" y="68938"/>
                      <a:pt x="46689" y="73517"/>
                    </a:cubicBezTo>
                    <a:cubicBezTo>
                      <a:pt x="39752" y="77547"/>
                      <a:pt x="31035" y="77547"/>
                      <a:pt x="28901" y="77547"/>
                    </a:cubicBezTo>
                    <a:cubicBezTo>
                      <a:pt x="21785" y="77547"/>
                      <a:pt x="11646" y="75899"/>
                      <a:pt x="7555" y="69854"/>
                    </a:cubicBezTo>
                    <a:cubicBezTo>
                      <a:pt x="13425" y="69121"/>
                      <a:pt x="17338" y="64542"/>
                      <a:pt x="17338" y="59413"/>
                    </a:cubicBezTo>
                    <a:cubicBezTo>
                      <a:pt x="17338" y="54833"/>
                      <a:pt x="14136" y="52635"/>
                      <a:pt x="10401" y="52635"/>
                    </a:cubicBezTo>
                    <a:cubicBezTo>
                      <a:pt x="5242" y="52635"/>
                      <a:pt x="84" y="56848"/>
                      <a:pt x="84" y="64908"/>
                    </a:cubicBezTo>
                    <a:cubicBezTo>
                      <a:pt x="84" y="75899"/>
                      <a:pt x="11468" y="82676"/>
                      <a:pt x="28723" y="82676"/>
                    </a:cubicBezTo>
                    <a:cubicBezTo>
                      <a:pt x="61454" y="82676"/>
                      <a:pt x="67502" y="59596"/>
                      <a:pt x="67502" y="52452"/>
                    </a:cubicBezTo>
                    <a:cubicBezTo>
                      <a:pt x="67502" y="35600"/>
                      <a:pt x="49535" y="32303"/>
                      <a:pt x="42954" y="31021"/>
                    </a:cubicBezTo>
                    <a:cubicBezTo>
                      <a:pt x="41353" y="30654"/>
                      <a:pt x="36906" y="29922"/>
                      <a:pt x="35838" y="29555"/>
                    </a:cubicBezTo>
                    <a:cubicBezTo>
                      <a:pt x="29257" y="28273"/>
                      <a:pt x="26055" y="24426"/>
                      <a:pt x="26055" y="20397"/>
                    </a:cubicBezTo>
                    <a:cubicBezTo>
                      <a:pt x="26055" y="16184"/>
                      <a:pt x="29257" y="11238"/>
                      <a:pt x="33170" y="8673"/>
                    </a:cubicBezTo>
                    <a:cubicBezTo>
                      <a:pt x="37973" y="5559"/>
                      <a:pt x="44199" y="5193"/>
                      <a:pt x="47223" y="5193"/>
                    </a:cubicBezTo>
                    <a:cubicBezTo>
                      <a:pt x="50958" y="5193"/>
                      <a:pt x="60208" y="5743"/>
                      <a:pt x="64122" y="119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45" name="Forme libre : forme 244">
                <a:extLst>
                  <a:ext uri="{FF2B5EF4-FFF2-40B4-BE49-F238E27FC236}">
                    <a16:creationId xmlns:a16="http://schemas.microsoft.com/office/drawing/2014/main" id="{619706DA-F918-6DF6-0037-A8460724264A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9602789" y="3595116"/>
                <a:ext cx="60124" cy="116315"/>
              </a:xfrm>
              <a:custGeom>
                <a:avLst/>
                <a:gdLst>
                  <a:gd name="connsiteX0" fmla="*/ 36376 w 60124"/>
                  <a:gd name="connsiteY0" fmla="*/ 42194 h 116315"/>
                  <a:gd name="connsiteX1" fmla="*/ 54520 w 60124"/>
                  <a:gd name="connsiteY1" fmla="*/ 42194 h 116315"/>
                  <a:gd name="connsiteX2" fmla="*/ 60212 w 60124"/>
                  <a:gd name="connsiteY2" fmla="*/ 38165 h 116315"/>
                  <a:gd name="connsiteX3" fmla="*/ 54876 w 60124"/>
                  <a:gd name="connsiteY3" fmla="*/ 35600 h 116315"/>
                  <a:gd name="connsiteX4" fmla="*/ 37977 w 60124"/>
                  <a:gd name="connsiteY4" fmla="*/ 35600 h 116315"/>
                  <a:gd name="connsiteX5" fmla="*/ 44558 w 60124"/>
                  <a:gd name="connsiteY5" fmla="*/ 8490 h 116315"/>
                  <a:gd name="connsiteX6" fmla="*/ 45092 w 60124"/>
                  <a:gd name="connsiteY6" fmla="*/ 5926 h 116315"/>
                  <a:gd name="connsiteX7" fmla="*/ 39044 w 60124"/>
                  <a:gd name="connsiteY7" fmla="*/ 64 h 116315"/>
                  <a:gd name="connsiteX8" fmla="*/ 30683 w 60124"/>
                  <a:gd name="connsiteY8" fmla="*/ 7941 h 116315"/>
                  <a:gd name="connsiteX9" fmla="*/ 23924 w 60124"/>
                  <a:gd name="connsiteY9" fmla="*/ 35600 h 116315"/>
                  <a:gd name="connsiteX10" fmla="*/ 5780 w 60124"/>
                  <a:gd name="connsiteY10" fmla="*/ 35600 h 116315"/>
                  <a:gd name="connsiteX11" fmla="*/ 87 w 60124"/>
                  <a:gd name="connsiteY11" fmla="*/ 39630 h 116315"/>
                  <a:gd name="connsiteX12" fmla="*/ 5424 w 60124"/>
                  <a:gd name="connsiteY12" fmla="*/ 42194 h 116315"/>
                  <a:gd name="connsiteX13" fmla="*/ 22323 w 60124"/>
                  <a:gd name="connsiteY13" fmla="*/ 42194 h 116315"/>
                  <a:gd name="connsiteX14" fmla="*/ 11828 w 60124"/>
                  <a:gd name="connsiteY14" fmla="*/ 85424 h 116315"/>
                  <a:gd name="connsiteX15" fmla="*/ 9159 w 60124"/>
                  <a:gd name="connsiteY15" fmla="*/ 98979 h 116315"/>
                  <a:gd name="connsiteX16" fmla="*/ 28193 w 60124"/>
                  <a:gd name="connsiteY16" fmla="*/ 116380 h 116315"/>
                  <a:gd name="connsiteX17" fmla="*/ 59145 w 60124"/>
                  <a:gd name="connsiteY17" fmla="*/ 88354 h 116315"/>
                  <a:gd name="connsiteX18" fmla="*/ 56299 w 60124"/>
                  <a:gd name="connsiteY18" fmla="*/ 85973 h 116315"/>
                  <a:gd name="connsiteX19" fmla="*/ 52563 w 60124"/>
                  <a:gd name="connsiteY19" fmla="*/ 89453 h 116315"/>
                  <a:gd name="connsiteX20" fmla="*/ 28727 w 60124"/>
                  <a:gd name="connsiteY20" fmla="*/ 111251 h 116315"/>
                  <a:gd name="connsiteX21" fmla="*/ 22501 w 60124"/>
                  <a:gd name="connsiteY21" fmla="*/ 102276 h 116315"/>
                  <a:gd name="connsiteX22" fmla="*/ 23568 w 60124"/>
                  <a:gd name="connsiteY22" fmla="*/ 94765 h 116315"/>
                  <a:gd name="connsiteX23" fmla="*/ 36376 w 60124"/>
                  <a:gd name="connsiteY23" fmla="*/ 42194 h 116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124" h="116315">
                    <a:moveTo>
                      <a:pt x="36376" y="42194"/>
                    </a:moveTo>
                    <a:lnTo>
                      <a:pt x="54520" y="42194"/>
                    </a:lnTo>
                    <a:cubicBezTo>
                      <a:pt x="57900" y="42194"/>
                      <a:pt x="60212" y="42194"/>
                      <a:pt x="60212" y="38165"/>
                    </a:cubicBezTo>
                    <a:cubicBezTo>
                      <a:pt x="60212" y="35600"/>
                      <a:pt x="57900" y="35600"/>
                      <a:pt x="54876" y="35600"/>
                    </a:cubicBezTo>
                    <a:lnTo>
                      <a:pt x="37977" y="35600"/>
                    </a:lnTo>
                    <a:lnTo>
                      <a:pt x="44558" y="8490"/>
                    </a:lnTo>
                    <a:cubicBezTo>
                      <a:pt x="44736" y="7574"/>
                      <a:pt x="45092" y="6659"/>
                      <a:pt x="45092" y="5926"/>
                    </a:cubicBezTo>
                    <a:cubicBezTo>
                      <a:pt x="45092" y="2629"/>
                      <a:pt x="42602" y="64"/>
                      <a:pt x="39044" y="64"/>
                    </a:cubicBezTo>
                    <a:cubicBezTo>
                      <a:pt x="34597" y="64"/>
                      <a:pt x="31929" y="3178"/>
                      <a:pt x="30683" y="7941"/>
                    </a:cubicBezTo>
                    <a:cubicBezTo>
                      <a:pt x="29438" y="12520"/>
                      <a:pt x="31751" y="3728"/>
                      <a:pt x="23924" y="35600"/>
                    </a:cubicBezTo>
                    <a:lnTo>
                      <a:pt x="5780" y="35600"/>
                    </a:lnTo>
                    <a:cubicBezTo>
                      <a:pt x="2400" y="35600"/>
                      <a:pt x="87" y="35600"/>
                      <a:pt x="87" y="39630"/>
                    </a:cubicBezTo>
                    <a:cubicBezTo>
                      <a:pt x="87" y="42194"/>
                      <a:pt x="2222" y="42194"/>
                      <a:pt x="5424" y="42194"/>
                    </a:cubicBezTo>
                    <a:lnTo>
                      <a:pt x="22323" y="42194"/>
                    </a:lnTo>
                    <a:lnTo>
                      <a:pt x="11828" y="85424"/>
                    </a:lnTo>
                    <a:cubicBezTo>
                      <a:pt x="10760" y="90003"/>
                      <a:pt x="9159" y="96597"/>
                      <a:pt x="9159" y="98979"/>
                    </a:cubicBezTo>
                    <a:cubicBezTo>
                      <a:pt x="9159" y="109786"/>
                      <a:pt x="18054" y="116380"/>
                      <a:pt x="28193" y="116380"/>
                    </a:cubicBezTo>
                    <a:cubicBezTo>
                      <a:pt x="47938" y="116380"/>
                      <a:pt x="59145" y="90736"/>
                      <a:pt x="59145" y="88354"/>
                    </a:cubicBezTo>
                    <a:cubicBezTo>
                      <a:pt x="59145" y="85973"/>
                      <a:pt x="56832" y="85973"/>
                      <a:pt x="56299" y="85973"/>
                    </a:cubicBezTo>
                    <a:cubicBezTo>
                      <a:pt x="54164" y="85973"/>
                      <a:pt x="53986" y="86339"/>
                      <a:pt x="52563" y="89453"/>
                    </a:cubicBezTo>
                    <a:cubicBezTo>
                      <a:pt x="47582" y="100993"/>
                      <a:pt x="38510" y="111251"/>
                      <a:pt x="28727" y="111251"/>
                    </a:cubicBezTo>
                    <a:cubicBezTo>
                      <a:pt x="24991" y="111251"/>
                      <a:pt x="22501" y="108870"/>
                      <a:pt x="22501" y="102276"/>
                    </a:cubicBezTo>
                    <a:cubicBezTo>
                      <a:pt x="22501" y="100444"/>
                      <a:pt x="23212" y="96597"/>
                      <a:pt x="23568" y="94765"/>
                    </a:cubicBezTo>
                    <a:lnTo>
                      <a:pt x="36376" y="42194"/>
                    </a:ln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46" name="Forme libre : forme 245">
                <a:extLst>
                  <a:ext uri="{FF2B5EF4-FFF2-40B4-BE49-F238E27FC236}">
                    <a16:creationId xmlns:a16="http://schemas.microsoft.com/office/drawing/2014/main" id="{7EEF5A7A-5B21-3D99-E512-9335AA88048C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9680445" y="3628820"/>
                <a:ext cx="91254" cy="118147"/>
              </a:xfrm>
              <a:custGeom>
                <a:avLst/>
                <a:gdLst>
                  <a:gd name="connsiteX0" fmla="*/ 90633 w 91254"/>
                  <a:gd name="connsiteY0" fmla="*/ 11787 h 118147"/>
                  <a:gd name="connsiteX1" fmla="*/ 91345 w 91254"/>
                  <a:gd name="connsiteY1" fmla="*/ 7758 h 118147"/>
                  <a:gd name="connsiteX2" fmla="*/ 85475 w 91254"/>
                  <a:gd name="connsiteY2" fmla="*/ 1896 h 118147"/>
                  <a:gd name="connsiteX3" fmla="*/ 78182 w 91254"/>
                  <a:gd name="connsiteY3" fmla="*/ 6292 h 118147"/>
                  <a:gd name="connsiteX4" fmla="*/ 75335 w 91254"/>
                  <a:gd name="connsiteY4" fmla="*/ 16916 h 118147"/>
                  <a:gd name="connsiteX5" fmla="*/ 71600 w 91254"/>
                  <a:gd name="connsiteY5" fmla="*/ 32120 h 118147"/>
                  <a:gd name="connsiteX6" fmla="*/ 64484 w 91254"/>
                  <a:gd name="connsiteY6" fmla="*/ 61611 h 118147"/>
                  <a:gd name="connsiteX7" fmla="*/ 42605 w 91254"/>
                  <a:gd name="connsiteY7" fmla="*/ 77547 h 118147"/>
                  <a:gd name="connsiteX8" fmla="*/ 30509 w 91254"/>
                  <a:gd name="connsiteY8" fmla="*/ 62344 h 118147"/>
                  <a:gd name="connsiteX9" fmla="*/ 39936 w 91254"/>
                  <a:gd name="connsiteY9" fmla="*/ 26808 h 118147"/>
                  <a:gd name="connsiteX10" fmla="*/ 42960 w 91254"/>
                  <a:gd name="connsiteY10" fmla="*/ 15634 h 118147"/>
                  <a:gd name="connsiteX11" fmla="*/ 26061 w 91254"/>
                  <a:gd name="connsiteY11" fmla="*/ 64 h 118147"/>
                  <a:gd name="connsiteX12" fmla="*/ 90 w 91254"/>
                  <a:gd name="connsiteY12" fmla="*/ 28090 h 118147"/>
                  <a:gd name="connsiteX13" fmla="*/ 3114 w 91254"/>
                  <a:gd name="connsiteY13" fmla="*/ 30471 h 118147"/>
                  <a:gd name="connsiteX14" fmla="*/ 6316 w 91254"/>
                  <a:gd name="connsiteY14" fmla="*/ 27540 h 118147"/>
                  <a:gd name="connsiteX15" fmla="*/ 25528 w 91254"/>
                  <a:gd name="connsiteY15" fmla="*/ 5193 h 118147"/>
                  <a:gd name="connsiteX16" fmla="*/ 29975 w 91254"/>
                  <a:gd name="connsiteY16" fmla="*/ 11604 h 118147"/>
                  <a:gd name="connsiteX17" fmla="*/ 27485 w 91254"/>
                  <a:gd name="connsiteY17" fmla="*/ 22228 h 118147"/>
                  <a:gd name="connsiteX18" fmla="*/ 17167 w 91254"/>
                  <a:gd name="connsiteY18" fmla="*/ 59413 h 118147"/>
                  <a:gd name="connsiteX19" fmla="*/ 24105 w 91254"/>
                  <a:gd name="connsiteY19" fmla="*/ 76998 h 118147"/>
                  <a:gd name="connsiteX20" fmla="*/ 41893 w 91254"/>
                  <a:gd name="connsiteY20" fmla="*/ 82676 h 118147"/>
                  <a:gd name="connsiteX21" fmla="*/ 61283 w 91254"/>
                  <a:gd name="connsiteY21" fmla="*/ 74433 h 118147"/>
                  <a:gd name="connsiteX22" fmla="*/ 49542 w 91254"/>
                  <a:gd name="connsiteY22" fmla="*/ 101360 h 118147"/>
                  <a:gd name="connsiteX23" fmla="*/ 28196 w 91254"/>
                  <a:gd name="connsiteY23" fmla="*/ 113083 h 118147"/>
                  <a:gd name="connsiteX24" fmla="*/ 14855 w 91254"/>
                  <a:gd name="connsiteY24" fmla="*/ 107038 h 118147"/>
                  <a:gd name="connsiteX25" fmla="*/ 24460 w 91254"/>
                  <a:gd name="connsiteY25" fmla="*/ 96964 h 118147"/>
                  <a:gd name="connsiteX26" fmla="*/ 17523 w 91254"/>
                  <a:gd name="connsiteY26" fmla="*/ 90003 h 118147"/>
                  <a:gd name="connsiteX27" fmla="*/ 7206 w 91254"/>
                  <a:gd name="connsiteY27" fmla="*/ 102092 h 118147"/>
                  <a:gd name="connsiteX28" fmla="*/ 28374 w 91254"/>
                  <a:gd name="connsiteY28" fmla="*/ 118212 h 118147"/>
                  <a:gd name="connsiteX29" fmla="*/ 73734 w 91254"/>
                  <a:gd name="connsiteY29" fmla="*/ 81027 h 118147"/>
                  <a:gd name="connsiteX30" fmla="*/ 90633 w 91254"/>
                  <a:gd name="connsiteY30" fmla="*/ 11787 h 11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1254" h="118147">
                    <a:moveTo>
                      <a:pt x="90633" y="11787"/>
                    </a:moveTo>
                    <a:cubicBezTo>
                      <a:pt x="91345" y="9223"/>
                      <a:pt x="91345" y="8857"/>
                      <a:pt x="91345" y="7758"/>
                    </a:cubicBezTo>
                    <a:cubicBezTo>
                      <a:pt x="91345" y="4094"/>
                      <a:pt x="88499" y="1896"/>
                      <a:pt x="85475" y="1896"/>
                    </a:cubicBezTo>
                    <a:cubicBezTo>
                      <a:pt x="83518" y="1896"/>
                      <a:pt x="80138" y="2812"/>
                      <a:pt x="78182" y="6292"/>
                    </a:cubicBezTo>
                    <a:cubicBezTo>
                      <a:pt x="77648" y="7391"/>
                      <a:pt x="76225" y="13253"/>
                      <a:pt x="75335" y="16916"/>
                    </a:cubicBezTo>
                    <a:lnTo>
                      <a:pt x="71600" y="32120"/>
                    </a:lnTo>
                    <a:cubicBezTo>
                      <a:pt x="70533" y="36516"/>
                      <a:pt x="65018" y="59596"/>
                      <a:pt x="64484" y="61611"/>
                    </a:cubicBezTo>
                    <a:cubicBezTo>
                      <a:pt x="64307" y="61611"/>
                      <a:pt x="56480" y="77547"/>
                      <a:pt x="42605" y="77547"/>
                    </a:cubicBezTo>
                    <a:cubicBezTo>
                      <a:pt x="30509" y="77547"/>
                      <a:pt x="30509" y="65641"/>
                      <a:pt x="30509" y="62344"/>
                    </a:cubicBezTo>
                    <a:cubicBezTo>
                      <a:pt x="30509" y="52452"/>
                      <a:pt x="34600" y="40912"/>
                      <a:pt x="39936" y="26808"/>
                    </a:cubicBezTo>
                    <a:cubicBezTo>
                      <a:pt x="42071" y="20946"/>
                      <a:pt x="42960" y="18748"/>
                      <a:pt x="42960" y="15634"/>
                    </a:cubicBezTo>
                    <a:cubicBezTo>
                      <a:pt x="42960" y="6842"/>
                      <a:pt x="35667" y="64"/>
                      <a:pt x="26061" y="64"/>
                    </a:cubicBezTo>
                    <a:cubicBezTo>
                      <a:pt x="8095" y="64"/>
                      <a:pt x="90" y="24976"/>
                      <a:pt x="90" y="28090"/>
                    </a:cubicBezTo>
                    <a:cubicBezTo>
                      <a:pt x="90" y="30471"/>
                      <a:pt x="2581" y="30471"/>
                      <a:pt x="3114" y="30471"/>
                    </a:cubicBezTo>
                    <a:cubicBezTo>
                      <a:pt x="5605" y="30471"/>
                      <a:pt x="5783" y="29555"/>
                      <a:pt x="6316" y="27540"/>
                    </a:cubicBezTo>
                    <a:cubicBezTo>
                      <a:pt x="10763" y="12337"/>
                      <a:pt x="18412" y="5193"/>
                      <a:pt x="25528" y="5193"/>
                    </a:cubicBezTo>
                    <a:cubicBezTo>
                      <a:pt x="28552" y="5193"/>
                      <a:pt x="29975" y="7208"/>
                      <a:pt x="29975" y="11604"/>
                    </a:cubicBezTo>
                    <a:cubicBezTo>
                      <a:pt x="29975" y="15817"/>
                      <a:pt x="28374" y="19847"/>
                      <a:pt x="27485" y="22228"/>
                    </a:cubicBezTo>
                    <a:cubicBezTo>
                      <a:pt x="18946" y="44576"/>
                      <a:pt x="17167" y="51353"/>
                      <a:pt x="17167" y="59413"/>
                    </a:cubicBezTo>
                    <a:cubicBezTo>
                      <a:pt x="17167" y="62527"/>
                      <a:pt x="17167" y="71136"/>
                      <a:pt x="24105" y="76998"/>
                    </a:cubicBezTo>
                    <a:cubicBezTo>
                      <a:pt x="29619" y="81760"/>
                      <a:pt x="37090" y="82676"/>
                      <a:pt x="41893" y="82676"/>
                    </a:cubicBezTo>
                    <a:cubicBezTo>
                      <a:pt x="49009" y="82676"/>
                      <a:pt x="55412" y="79928"/>
                      <a:pt x="61283" y="74433"/>
                    </a:cubicBezTo>
                    <a:cubicBezTo>
                      <a:pt x="58970" y="84508"/>
                      <a:pt x="57013" y="92201"/>
                      <a:pt x="49542" y="101360"/>
                    </a:cubicBezTo>
                    <a:cubicBezTo>
                      <a:pt x="44739" y="107038"/>
                      <a:pt x="37624" y="113083"/>
                      <a:pt x="28196" y="113083"/>
                    </a:cubicBezTo>
                    <a:cubicBezTo>
                      <a:pt x="26951" y="113083"/>
                      <a:pt x="18590" y="113083"/>
                      <a:pt x="14855" y="107038"/>
                    </a:cubicBezTo>
                    <a:cubicBezTo>
                      <a:pt x="24460" y="105939"/>
                      <a:pt x="24460" y="97147"/>
                      <a:pt x="24460" y="96964"/>
                    </a:cubicBezTo>
                    <a:cubicBezTo>
                      <a:pt x="24460" y="91102"/>
                      <a:pt x="19302" y="90003"/>
                      <a:pt x="17523" y="90003"/>
                    </a:cubicBezTo>
                    <a:cubicBezTo>
                      <a:pt x="13076" y="90003"/>
                      <a:pt x="7206" y="93666"/>
                      <a:pt x="7206" y="102092"/>
                    </a:cubicBezTo>
                    <a:cubicBezTo>
                      <a:pt x="7206" y="111434"/>
                      <a:pt x="15744" y="118212"/>
                      <a:pt x="28374" y="118212"/>
                    </a:cubicBezTo>
                    <a:cubicBezTo>
                      <a:pt x="46340" y="118212"/>
                      <a:pt x="68220" y="103924"/>
                      <a:pt x="73734" y="81027"/>
                    </a:cubicBezTo>
                    <a:lnTo>
                      <a:pt x="90633" y="11787"/>
                    </a:ln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47" name="Forme libre : forme 246">
                <a:extLst>
                  <a:ext uri="{FF2B5EF4-FFF2-40B4-BE49-F238E27FC236}">
                    <a16:creationId xmlns:a16="http://schemas.microsoft.com/office/drawing/2014/main" id="{1F04B7AC-398B-657C-ADB7-4995C4AE01D5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9792557" y="3582477"/>
                <a:ext cx="39846" cy="128954"/>
              </a:xfrm>
              <a:custGeom>
                <a:avLst/>
                <a:gdLst>
                  <a:gd name="connsiteX0" fmla="*/ 39229 w 39846"/>
                  <a:gd name="connsiteY0" fmla="*/ 5560 h 128954"/>
                  <a:gd name="connsiteX1" fmla="*/ 39941 w 39846"/>
                  <a:gd name="connsiteY1" fmla="*/ 2629 h 128954"/>
                  <a:gd name="connsiteX2" fmla="*/ 37095 w 39846"/>
                  <a:gd name="connsiteY2" fmla="*/ 64 h 128954"/>
                  <a:gd name="connsiteX3" fmla="*/ 14325 w 39846"/>
                  <a:gd name="connsiteY3" fmla="*/ 1896 h 128954"/>
                  <a:gd name="connsiteX4" fmla="*/ 10590 w 39846"/>
                  <a:gd name="connsiteY4" fmla="*/ 6109 h 128954"/>
                  <a:gd name="connsiteX5" fmla="*/ 15037 w 39846"/>
                  <a:gd name="connsiteY5" fmla="*/ 8673 h 128954"/>
                  <a:gd name="connsiteX6" fmla="*/ 23575 w 39846"/>
                  <a:gd name="connsiteY6" fmla="*/ 11421 h 128954"/>
                  <a:gd name="connsiteX7" fmla="*/ 22864 w 39846"/>
                  <a:gd name="connsiteY7" fmla="*/ 15451 h 128954"/>
                  <a:gd name="connsiteX8" fmla="*/ 806 w 39846"/>
                  <a:gd name="connsiteY8" fmla="*/ 105939 h 128954"/>
                  <a:gd name="connsiteX9" fmla="*/ 95 w 39846"/>
                  <a:gd name="connsiteY9" fmla="*/ 111618 h 128954"/>
                  <a:gd name="connsiteX10" fmla="*/ 18772 w 39846"/>
                  <a:gd name="connsiteY10" fmla="*/ 129019 h 128954"/>
                  <a:gd name="connsiteX11" fmla="*/ 33003 w 39846"/>
                  <a:gd name="connsiteY11" fmla="*/ 119311 h 128954"/>
                  <a:gd name="connsiteX12" fmla="*/ 39229 w 39846"/>
                  <a:gd name="connsiteY12" fmla="*/ 100993 h 128954"/>
                  <a:gd name="connsiteX13" fmla="*/ 36383 w 39846"/>
                  <a:gd name="connsiteY13" fmla="*/ 98612 h 128954"/>
                  <a:gd name="connsiteX14" fmla="*/ 32825 w 39846"/>
                  <a:gd name="connsiteY14" fmla="*/ 103008 h 128954"/>
                  <a:gd name="connsiteX15" fmla="*/ 19484 w 39846"/>
                  <a:gd name="connsiteY15" fmla="*/ 123890 h 128954"/>
                  <a:gd name="connsiteX16" fmla="*/ 13436 w 39846"/>
                  <a:gd name="connsiteY16" fmla="*/ 114915 h 128954"/>
                  <a:gd name="connsiteX17" fmla="*/ 14503 w 39846"/>
                  <a:gd name="connsiteY17" fmla="*/ 107405 h 128954"/>
                  <a:gd name="connsiteX18" fmla="*/ 39229 w 39846"/>
                  <a:gd name="connsiteY18" fmla="*/ 5560 h 128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846" h="128954">
                    <a:moveTo>
                      <a:pt x="39229" y="5560"/>
                    </a:moveTo>
                    <a:cubicBezTo>
                      <a:pt x="39407" y="5193"/>
                      <a:pt x="39941" y="2812"/>
                      <a:pt x="39941" y="2629"/>
                    </a:cubicBezTo>
                    <a:cubicBezTo>
                      <a:pt x="39941" y="1713"/>
                      <a:pt x="39229" y="64"/>
                      <a:pt x="37095" y="64"/>
                    </a:cubicBezTo>
                    <a:cubicBezTo>
                      <a:pt x="33537" y="64"/>
                      <a:pt x="18772" y="1530"/>
                      <a:pt x="14325" y="1896"/>
                    </a:cubicBezTo>
                    <a:cubicBezTo>
                      <a:pt x="13080" y="2079"/>
                      <a:pt x="10590" y="2262"/>
                      <a:pt x="10590" y="6109"/>
                    </a:cubicBezTo>
                    <a:cubicBezTo>
                      <a:pt x="10590" y="8673"/>
                      <a:pt x="13080" y="8673"/>
                      <a:pt x="15037" y="8673"/>
                    </a:cubicBezTo>
                    <a:cubicBezTo>
                      <a:pt x="23575" y="8673"/>
                      <a:pt x="23575" y="9956"/>
                      <a:pt x="23575" y="11421"/>
                    </a:cubicBezTo>
                    <a:cubicBezTo>
                      <a:pt x="23575" y="12703"/>
                      <a:pt x="23220" y="13802"/>
                      <a:pt x="22864" y="15451"/>
                    </a:cubicBezTo>
                    <a:lnTo>
                      <a:pt x="806" y="105939"/>
                    </a:lnTo>
                    <a:cubicBezTo>
                      <a:pt x="273" y="107771"/>
                      <a:pt x="95" y="109786"/>
                      <a:pt x="95" y="111618"/>
                    </a:cubicBezTo>
                    <a:cubicBezTo>
                      <a:pt x="95" y="123341"/>
                      <a:pt x="10234" y="129019"/>
                      <a:pt x="18772" y="129019"/>
                    </a:cubicBezTo>
                    <a:cubicBezTo>
                      <a:pt x="23042" y="129019"/>
                      <a:pt x="28378" y="127554"/>
                      <a:pt x="33003" y="119311"/>
                    </a:cubicBezTo>
                    <a:cubicBezTo>
                      <a:pt x="36739" y="112533"/>
                      <a:pt x="39229" y="101726"/>
                      <a:pt x="39229" y="100993"/>
                    </a:cubicBezTo>
                    <a:cubicBezTo>
                      <a:pt x="39229" y="98612"/>
                      <a:pt x="36917" y="98612"/>
                      <a:pt x="36383" y="98612"/>
                    </a:cubicBezTo>
                    <a:cubicBezTo>
                      <a:pt x="33893" y="98612"/>
                      <a:pt x="33537" y="99711"/>
                      <a:pt x="32825" y="103008"/>
                    </a:cubicBezTo>
                    <a:cubicBezTo>
                      <a:pt x="30513" y="112167"/>
                      <a:pt x="27133" y="123890"/>
                      <a:pt x="19484" y="123890"/>
                    </a:cubicBezTo>
                    <a:cubicBezTo>
                      <a:pt x="14681" y="123890"/>
                      <a:pt x="13436" y="119311"/>
                      <a:pt x="13436" y="114915"/>
                    </a:cubicBezTo>
                    <a:cubicBezTo>
                      <a:pt x="13436" y="112900"/>
                      <a:pt x="13970" y="109419"/>
                      <a:pt x="14503" y="107405"/>
                    </a:cubicBezTo>
                    <a:lnTo>
                      <a:pt x="39229" y="5560"/>
                    </a:ln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48" name="Forme libre : forme 247">
                <a:extLst>
                  <a:ext uri="{FF2B5EF4-FFF2-40B4-BE49-F238E27FC236}">
                    <a16:creationId xmlns:a16="http://schemas.microsoft.com/office/drawing/2014/main" id="{F1CF841D-0B0B-0706-D4EA-FBAA0922F9F5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9858742" y="3628820"/>
                <a:ext cx="76134" cy="82611"/>
              </a:xfrm>
              <a:custGeom>
                <a:avLst/>
                <a:gdLst>
                  <a:gd name="connsiteX0" fmla="*/ 28025 w 76134"/>
                  <a:gd name="connsiteY0" fmla="*/ 39080 h 82611"/>
                  <a:gd name="connsiteX1" fmla="*/ 56664 w 76134"/>
                  <a:gd name="connsiteY1" fmla="*/ 35234 h 82611"/>
                  <a:gd name="connsiteX2" fmla="*/ 72318 w 76134"/>
                  <a:gd name="connsiteY2" fmla="*/ 16184 h 82611"/>
                  <a:gd name="connsiteX3" fmla="*/ 50261 w 76134"/>
                  <a:gd name="connsiteY3" fmla="*/ 64 h 82611"/>
                  <a:gd name="connsiteX4" fmla="*/ 97 w 76134"/>
                  <a:gd name="connsiteY4" fmla="*/ 48239 h 82611"/>
                  <a:gd name="connsiteX5" fmla="*/ 32116 w 76134"/>
                  <a:gd name="connsiteY5" fmla="*/ 82676 h 82611"/>
                  <a:gd name="connsiteX6" fmla="*/ 76232 w 76134"/>
                  <a:gd name="connsiteY6" fmla="*/ 61977 h 82611"/>
                  <a:gd name="connsiteX7" fmla="*/ 73208 w 76134"/>
                  <a:gd name="connsiteY7" fmla="*/ 58863 h 82611"/>
                  <a:gd name="connsiteX8" fmla="*/ 70361 w 76134"/>
                  <a:gd name="connsiteY8" fmla="*/ 60695 h 82611"/>
                  <a:gd name="connsiteX9" fmla="*/ 32472 w 76134"/>
                  <a:gd name="connsiteY9" fmla="*/ 77547 h 82611"/>
                  <a:gd name="connsiteX10" fmla="*/ 14684 w 76134"/>
                  <a:gd name="connsiteY10" fmla="*/ 55383 h 82611"/>
                  <a:gd name="connsiteX11" fmla="*/ 16818 w 76134"/>
                  <a:gd name="connsiteY11" fmla="*/ 39080 h 82611"/>
                  <a:gd name="connsiteX12" fmla="*/ 28025 w 76134"/>
                  <a:gd name="connsiteY12" fmla="*/ 39080 h 82611"/>
                  <a:gd name="connsiteX13" fmla="*/ 18241 w 76134"/>
                  <a:gd name="connsiteY13" fmla="*/ 33952 h 82611"/>
                  <a:gd name="connsiteX14" fmla="*/ 50261 w 76134"/>
                  <a:gd name="connsiteY14" fmla="*/ 5193 h 82611"/>
                  <a:gd name="connsiteX15" fmla="*/ 64669 w 76134"/>
                  <a:gd name="connsiteY15" fmla="*/ 16184 h 82611"/>
                  <a:gd name="connsiteX16" fmla="*/ 26958 w 76134"/>
                  <a:gd name="connsiteY16" fmla="*/ 33952 h 82611"/>
                  <a:gd name="connsiteX17" fmla="*/ 18241 w 76134"/>
                  <a:gd name="connsiteY17" fmla="*/ 33952 h 8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6134" h="82611">
                    <a:moveTo>
                      <a:pt x="28025" y="39080"/>
                    </a:moveTo>
                    <a:cubicBezTo>
                      <a:pt x="33006" y="39080"/>
                      <a:pt x="47059" y="38714"/>
                      <a:pt x="56664" y="35234"/>
                    </a:cubicBezTo>
                    <a:cubicBezTo>
                      <a:pt x="69828" y="30471"/>
                      <a:pt x="72318" y="21679"/>
                      <a:pt x="72318" y="16184"/>
                    </a:cubicBezTo>
                    <a:cubicBezTo>
                      <a:pt x="72318" y="6109"/>
                      <a:pt x="62535" y="64"/>
                      <a:pt x="50261" y="64"/>
                    </a:cubicBezTo>
                    <a:cubicBezTo>
                      <a:pt x="28914" y="64"/>
                      <a:pt x="97" y="16916"/>
                      <a:pt x="97" y="48239"/>
                    </a:cubicBezTo>
                    <a:cubicBezTo>
                      <a:pt x="97" y="66740"/>
                      <a:pt x="11304" y="82676"/>
                      <a:pt x="32116" y="82676"/>
                    </a:cubicBezTo>
                    <a:cubicBezTo>
                      <a:pt x="62179" y="82676"/>
                      <a:pt x="76232" y="64542"/>
                      <a:pt x="76232" y="61977"/>
                    </a:cubicBezTo>
                    <a:cubicBezTo>
                      <a:pt x="76232" y="60878"/>
                      <a:pt x="74631" y="58863"/>
                      <a:pt x="73208" y="58863"/>
                    </a:cubicBezTo>
                    <a:cubicBezTo>
                      <a:pt x="72140" y="58863"/>
                      <a:pt x="71785" y="59230"/>
                      <a:pt x="70361" y="60695"/>
                    </a:cubicBezTo>
                    <a:cubicBezTo>
                      <a:pt x="56487" y="77547"/>
                      <a:pt x="35674" y="77547"/>
                      <a:pt x="32472" y="77547"/>
                    </a:cubicBezTo>
                    <a:cubicBezTo>
                      <a:pt x="21799" y="77547"/>
                      <a:pt x="14684" y="70220"/>
                      <a:pt x="14684" y="55383"/>
                    </a:cubicBezTo>
                    <a:cubicBezTo>
                      <a:pt x="14684" y="52819"/>
                      <a:pt x="14684" y="49155"/>
                      <a:pt x="16818" y="39080"/>
                    </a:cubicBezTo>
                    <a:lnTo>
                      <a:pt x="28025" y="39080"/>
                    </a:lnTo>
                    <a:close/>
                    <a:moveTo>
                      <a:pt x="18241" y="33952"/>
                    </a:moveTo>
                    <a:cubicBezTo>
                      <a:pt x="25535" y="7391"/>
                      <a:pt x="45280" y="5193"/>
                      <a:pt x="50261" y="5193"/>
                    </a:cubicBezTo>
                    <a:cubicBezTo>
                      <a:pt x="58087" y="5193"/>
                      <a:pt x="64669" y="9223"/>
                      <a:pt x="64669" y="16184"/>
                    </a:cubicBezTo>
                    <a:cubicBezTo>
                      <a:pt x="64669" y="33952"/>
                      <a:pt x="34607" y="33952"/>
                      <a:pt x="26958" y="33952"/>
                    </a:cubicBezTo>
                    <a:lnTo>
                      <a:pt x="18241" y="33952"/>
                    </a:ln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49" name="Forme libre : forme 248">
                <a:extLst>
                  <a:ext uri="{FF2B5EF4-FFF2-40B4-BE49-F238E27FC236}">
                    <a16:creationId xmlns:a16="http://schemas.microsoft.com/office/drawing/2014/main" id="{74E88748-7571-A7BD-3275-FF513FF36B81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>
              <a:xfrm>
                <a:off x="9981102" y="3474090"/>
                <a:ext cx="58955" cy="261677"/>
              </a:xfrm>
              <a:custGeom>
                <a:avLst/>
                <a:gdLst>
                  <a:gd name="connsiteX0" fmla="*/ 59057 w 58955"/>
                  <a:gd name="connsiteY0" fmla="*/ 259124 h 261677"/>
                  <a:gd name="connsiteX1" fmla="*/ 54737 w 58955"/>
                  <a:gd name="connsiteY1" fmla="*/ 253367 h 261677"/>
                  <a:gd name="connsiteX2" fmla="*/ 14840 w 58955"/>
                  <a:gd name="connsiteY2" fmla="*/ 130902 h 261677"/>
                  <a:gd name="connsiteX3" fmla="*/ 55754 w 58955"/>
                  <a:gd name="connsiteY3" fmla="*/ 7128 h 261677"/>
                  <a:gd name="connsiteX4" fmla="*/ 59057 w 58955"/>
                  <a:gd name="connsiteY4" fmla="*/ 2680 h 261677"/>
                  <a:gd name="connsiteX5" fmla="*/ 56516 w 58955"/>
                  <a:gd name="connsiteY5" fmla="*/ 63 h 261677"/>
                  <a:gd name="connsiteX6" fmla="*/ 16111 w 58955"/>
                  <a:gd name="connsiteY6" fmla="*/ 51090 h 261677"/>
                  <a:gd name="connsiteX7" fmla="*/ 101 w 58955"/>
                  <a:gd name="connsiteY7" fmla="*/ 130902 h 261677"/>
                  <a:gd name="connsiteX8" fmla="*/ 16873 w 58955"/>
                  <a:gd name="connsiteY8" fmla="*/ 212545 h 261677"/>
                  <a:gd name="connsiteX9" fmla="*/ 56516 w 58955"/>
                  <a:gd name="connsiteY9" fmla="*/ 261741 h 261677"/>
                  <a:gd name="connsiteX10" fmla="*/ 59057 w 58955"/>
                  <a:gd name="connsiteY10" fmla="*/ 259124 h 261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955" h="261677">
                    <a:moveTo>
                      <a:pt x="59057" y="259124"/>
                    </a:moveTo>
                    <a:cubicBezTo>
                      <a:pt x="59057" y="258339"/>
                      <a:pt x="59057" y="257816"/>
                      <a:pt x="54737" y="253367"/>
                    </a:cubicBezTo>
                    <a:cubicBezTo>
                      <a:pt x="22972" y="220396"/>
                      <a:pt x="14840" y="170938"/>
                      <a:pt x="14840" y="130902"/>
                    </a:cubicBezTo>
                    <a:cubicBezTo>
                      <a:pt x="14840" y="85370"/>
                      <a:pt x="24497" y="39838"/>
                      <a:pt x="55754" y="7128"/>
                    </a:cubicBezTo>
                    <a:cubicBezTo>
                      <a:pt x="59057" y="3988"/>
                      <a:pt x="59057" y="3465"/>
                      <a:pt x="59057" y="2680"/>
                    </a:cubicBezTo>
                    <a:cubicBezTo>
                      <a:pt x="59057" y="848"/>
                      <a:pt x="58041" y="63"/>
                      <a:pt x="56516" y="63"/>
                    </a:cubicBezTo>
                    <a:cubicBezTo>
                      <a:pt x="53975" y="63"/>
                      <a:pt x="31104" y="17857"/>
                      <a:pt x="16111" y="51090"/>
                    </a:cubicBezTo>
                    <a:cubicBezTo>
                      <a:pt x="3151" y="79875"/>
                      <a:pt x="101" y="108921"/>
                      <a:pt x="101" y="130902"/>
                    </a:cubicBezTo>
                    <a:cubicBezTo>
                      <a:pt x="101" y="151313"/>
                      <a:pt x="2897" y="182976"/>
                      <a:pt x="16873" y="212545"/>
                    </a:cubicBezTo>
                    <a:cubicBezTo>
                      <a:pt x="32121" y="244732"/>
                      <a:pt x="53975" y="261741"/>
                      <a:pt x="56516" y="261741"/>
                    </a:cubicBezTo>
                    <a:cubicBezTo>
                      <a:pt x="58041" y="261741"/>
                      <a:pt x="59057" y="260956"/>
                      <a:pt x="59057" y="2591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50" name="Forme libre : forme 249">
                <a:extLst>
                  <a:ext uri="{FF2B5EF4-FFF2-40B4-BE49-F238E27FC236}">
                    <a16:creationId xmlns:a16="http://schemas.microsoft.com/office/drawing/2014/main" id="{2669BEA3-7326-040F-E407-ACA3278C25AA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10085108" y="3483510"/>
                <a:ext cx="112575" cy="51812"/>
              </a:xfrm>
              <a:custGeom>
                <a:avLst/>
                <a:gdLst>
                  <a:gd name="connsiteX0" fmla="*/ 90317 w 112575"/>
                  <a:gd name="connsiteY0" fmla="*/ 31202 h 51812"/>
                  <a:gd name="connsiteX1" fmla="*/ 78374 w 112575"/>
                  <a:gd name="connsiteY1" fmla="*/ 46641 h 51812"/>
                  <a:gd name="connsiteX2" fmla="*/ 83456 w 112575"/>
                  <a:gd name="connsiteY2" fmla="*/ 51875 h 51812"/>
                  <a:gd name="connsiteX3" fmla="*/ 88285 w 112575"/>
                  <a:gd name="connsiteY3" fmla="*/ 48473 h 51812"/>
                  <a:gd name="connsiteX4" fmla="*/ 108360 w 112575"/>
                  <a:gd name="connsiteY4" fmla="*/ 31464 h 51812"/>
                  <a:gd name="connsiteX5" fmla="*/ 112680 w 112575"/>
                  <a:gd name="connsiteY5" fmla="*/ 25969 h 51812"/>
                  <a:gd name="connsiteX6" fmla="*/ 109122 w 112575"/>
                  <a:gd name="connsiteY6" fmla="*/ 20735 h 51812"/>
                  <a:gd name="connsiteX7" fmla="*/ 98703 w 112575"/>
                  <a:gd name="connsiteY7" fmla="*/ 5820 h 51812"/>
                  <a:gd name="connsiteX8" fmla="*/ 93621 w 112575"/>
                  <a:gd name="connsiteY8" fmla="*/ 63 h 51812"/>
                  <a:gd name="connsiteX9" fmla="*/ 88539 w 112575"/>
                  <a:gd name="connsiteY9" fmla="*/ 5558 h 51812"/>
                  <a:gd name="connsiteX10" fmla="*/ 94638 w 112575"/>
                  <a:gd name="connsiteY10" fmla="*/ 20735 h 51812"/>
                  <a:gd name="connsiteX11" fmla="*/ 8999 w 112575"/>
                  <a:gd name="connsiteY11" fmla="*/ 20735 h 51812"/>
                  <a:gd name="connsiteX12" fmla="*/ 105 w 112575"/>
                  <a:gd name="connsiteY12" fmla="*/ 25969 h 51812"/>
                  <a:gd name="connsiteX13" fmla="*/ 8999 w 112575"/>
                  <a:gd name="connsiteY13" fmla="*/ 31202 h 51812"/>
                  <a:gd name="connsiteX14" fmla="*/ 90317 w 112575"/>
                  <a:gd name="connsiteY14" fmla="*/ 31202 h 5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575" h="51812">
                    <a:moveTo>
                      <a:pt x="90317" y="31202"/>
                    </a:moveTo>
                    <a:cubicBezTo>
                      <a:pt x="86760" y="34604"/>
                      <a:pt x="78374" y="41931"/>
                      <a:pt x="78374" y="46641"/>
                    </a:cubicBezTo>
                    <a:cubicBezTo>
                      <a:pt x="78374" y="49258"/>
                      <a:pt x="80915" y="51875"/>
                      <a:pt x="83456" y="51875"/>
                    </a:cubicBezTo>
                    <a:cubicBezTo>
                      <a:pt x="85743" y="51875"/>
                      <a:pt x="87014" y="50043"/>
                      <a:pt x="88285" y="48473"/>
                    </a:cubicBezTo>
                    <a:cubicBezTo>
                      <a:pt x="91334" y="44548"/>
                      <a:pt x="97179" y="37221"/>
                      <a:pt x="108360" y="31464"/>
                    </a:cubicBezTo>
                    <a:cubicBezTo>
                      <a:pt x="110139" y="30417"/>
                      <a:pt x="112680" y="29109"/>
                      <a:pt x="112680" y="25969"/>
                    </a:cubicBezTo>
                    <a:cubicBezTo>
                      <a:pt x="112680" y="23352"/>
                      <a:pt x="110901" y="22044"/>
                      <a:pt x="109122" y="20735"/>
                    </a:cubicBezTo>
                    <a:cubicBezTo>
                      <a:pt x="103532" y="16810"/>
                      <a:pt x="100736" y="12100"/>
                      <a:pt x="98703" y="5820"/>
                    </a:cubicBezTo>
                    <a:cubicBezTo>
                      <a:pt x="98195" y="3465"/>
                      <a:pt x="97179" y="63"/>
                      <a:pt x="93621" y="63"/>
                    </a:cubicBezTo>
                    <a:cubicBezTo>
                      <a:pt x="90063" y="63"/>
                      <a:pt x="88539" y="3465"/>
                      <a:pt x="88539" y="5558"/>
                    </a:cubicBezTo>
                    <a:cubicBezTo>
                      <a:pt x="88539" y="6866"/>
                      <a:pt x="90572" y="15240"/>
                      <a:pt x="94638" y="20735"/>
                    </a:cubicBezTo>
                    <a:lnTo>
                      <a:pt x="8999" y="20735"/>
                    </a:lnTo>
                    <a:cubicBezTo>
                      <a:pt x="4679" y="20735"/>
                      <a:pt x="105" y="20735"/>
                      <a:pt x="105" y="25969"/>
                    </a:cubicBezTo>
                    <a:cubicBezTo>
                      <a:pt x="105" y="31202"/>
                      <a:pt x="4679" y="31202"/>
                      <a:pt x="8999" y="31202"/>
                    </a:cubicBezTo>
                    <a:lnTo>
                      <a:pt x="90317" y="31202"/>
                    </a:ln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51" name="Forme libre : forme 250">
                <a:extLst>
                  <a:ext uri="{FF2B5EF4-FFF2-40B4-BE49-F238E27FC236}">
                    <a16:creationId xmlns:a16="http://schemas.microsoft.com/office/drawing/2014/main" id="{762F74E8-FD48-E886-C961-3E18F31D128F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10064934" y="3554687"/>
                <a:ext cx="116387" cy="118540"/>
              </a:xfrm>
              <a:custGeom>
                <a:avLst/>
                <a:gdLst>
                  <a:gd name="connsiteX0" fmla="*/ 84727 w 116387"/>
                  <a:gd name="connsiteY0" fmla="*/ 16810 h 118540"/>
                  <a:gd name="connsiteX1" fmla="*/ 61348 w 116387"/>
                  <a:gd name="connsiteY1" fmla="*/ 63 h 118540"/>
                  <a:gd name="connsiteX2" fmla="*/ 105 w 116387"/>
                  <a:gd name="connsiteY2" fmla="*/ 76734 h 118540"/>
                  <a:gd name="connsiteX3" fmla="*/ 33903 w 116387"/>
                  <a:gd name="connsiteY3" fmla="*/ 118603 h 118540"/>
                  <a:gd name="connsiteX4" fmla="*/ 66939 w 116387"/>
                  <a:gd name="connsiteY4" fmla="*/ 98977 h 118540"/>
                  <a:gd name="connsiteX5" fmla="*/ 90064 w 116387"/>
                  <a:gd name="connsiteY5" fmla="*/ 118603 h 118540"/>
                  <a:gd name="connsiteX6" fmla="*/ 108869 w 116387"/>
                  <a:gd name="connsiteY6" fmla="*/ 104211 h 118540"/>
                  <a:gd name="connsiteX7" fmla="*/ 116492 w 116387"/>
                  <a:gd name="connsiteY7" fmla="*/ 78304 h 118540"/>
                  <a:gd name="connsiteX8" fmla="*/ 113443 w 116387"/>
                  <a:gd name="connsiteY8" fmla="*/ 75688 h 118540"/>
                  <a:gd name="connsiteX9" fmla="*/ 109885 w 116387"/>
                  <a:gd name="connsiteY9" fmla="*/ 80398 h 118540"/>
                  <a:gd name="connsiteX10" fmla="*/ 90572 w 116387"/>
                  <a:gd name="connsiteY10" fmla="*/ 112846 h 118540"/>
                  <a:gd name="connsiteX11" fmla="*/ 82949 w 116387"/>
                  <a:gd name="connsiteY11" fmla="*/ 100809 h 118540"/>
                  <a:gd name="connsiteX12" fmla="*/ 86252 w 116387"/>
                  <a:gd name="connsiteY12" fmla="*/ 81445 h 118540"/>
                  <a:gd name="connsiteX13" fmla="*/ 91843 w 116387"/>
                  <a:gd name="connsiteY13" fmla="*/ 57894 h 118540"/>
                  <a:gd name="connsiteX14" fmla="*/ 100991 w 116387"/>
                  <a:gd name="connsiteY14" fmla="*/ 21259 h 118540"/>
                  <a:gd name="connsiteX15" fmla="*/ 102770 w 116387"/>
                  <a:gd name="connsiteY15" fmla="*/ 12362 h 118540"/>
                  <a:gd name="connsiteX16" fmla="*/ 95400 w 116387"/>
                  <a:gd name="connsiteY16" fmla="*/ 5296 h 118540"/>
                  <a:gd name="connsiteX17" fmla="*/ 84727 w 116387"/>
                  <a:gd name="connsiteY17" fmla="*/ 16810 h 118540"/>
                  <a:gd name="connsiteX18" fmla="*/ 68210 w 116387"/>
                  <a:gd name="connsiteY18" fmla="*/ 84585 h 118540"/>
                  <a:gd name="connsiteX19" fmla="*/ 63127 w 116387"/>
                  <a:gd name="connsiteY19" fmla="*/ 94267 h 118540"/>
                  <a:gd name="connsiteX20" fmla="*/ 34412 w 116387"/>
                  <a:gd name="connsiteY20" fmla="*/ 112846 h 118540"/>
                  <a:gd name="connsiteX21" fmla="*/ 18148 w 116387"/>
                  <a:gd name="connsiteY21" fmla="*/ 88248 h 118540"/>
                  <a:gd name="connsiteX22" fmla="*/ 32125 w 116387"/>
                  <a:gd name="connsiteY22" fmla="*/ 30941 h 118540"/>
                  <a:gd name="connsiteX23" fmla="*/ 61602 w 116387"/>
                  <a:gd name="connsiteY23" fmla="*/ 5820 h 118540"/>
                  <a:gd name="connsiteX24" fmla="*/ 81678 w 116387"/>
                  <a:gd name="connsiteY24" fmla="*/ 28847 h 118540"/>
                  <a:gd name="connsiteX25" fmla="*/ 80916 w 116387"/>
                  <a:gd name="connsiteY25" fmla="*/ 33296 h 118540"/>
                  <a:gd name="connsiteX26" fmla="*/ 68210 w 116387"/>
                  <a:gd name="connsiteY26" fmla="*/ 84585 h 11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6387" h="118540">
                    <a:moveTo>
                      <a:pt x="84727" y="16810"/>
                    </a:moveTo>
                    <a:cubicBezTo>
                      <a:pt x="80153" y="7128"/>
                      <a:pt x="72784" y="63"/>
                      <a:pt x="61348" y="63"/>
                    </a:cubicBezTo>
                    <a:cubicBezTo>
                      <a:pt x="31616" y="63"/>
                      <a:pt x="105" y="38529"/>
                      <a:pt x="105" y="76734"/>
                    </a:cubicBezTo>
                    <a:cubicBezTo>
                      <a:pt x="105" y="101332"/>
                      <a:pt x="14082" y="118603"/>
                      <a:pt x="33903" y="118603"/>
                    </a:cubicBezTo>
                    <a:cubicBezTo>
                      <a:pt x="38986" y="118603"/>
                      <a:pt x="51692" y="117556"/>
                      <a:pt x="66939" y="98977"/>
                    </a:cubicBezTo>
                    <a:cubicBezTo>
                      <a:pt x="68972" y="109968"/>
                      <a:pt x="77866" y="118603"/>
                      <a:pt x="90064" y="118603"/>
                    </a:cubicBezTo>
                    <a:cubicBezTo>
                      <a:pt x="98958" y="118603"/>
                      <a:pt x="104803" y="112584"/>
                      <a:pt x="108869" y="104211"/>
                    </a:cubicBezTo>
                    <a:cubicBezTo>
                      <a:pt x="113189" y="94790"/>
                      <a:pt x="116492" y="78828"/>
                      <a:pt x="116492" y="78304"/>
                    </a:cubicBezTo>
                    <a:cubicBezTo>
                      <a:pt x="116492" y="75688"/>
                      <a:pt x="114205" y="75688"/>
                      <a:pt x="113443" y="75688"/>
                    </a:cubicBezTo>
                    <a:cubicBezTo>
                      <a:pt x="110902" y="75688"/>
                      <a:pt x="110648" y="76734"/>
                      <a:pt x="109885" y="80398"/>
                    </a:cubicBezTo>
                    <a:cubicBezTo>
                      <a:pt x="105565" y="97407"/>
                      <a:pt x="100991" y="112846"/>
                      <a:pt x="90572" y="112846"/>
                    </a:cubicBezTo>
                    <a:cubicBezTo>
                      <a:pt x="83711" y="112846"/>
                      <a:pt x="82949" y="106042"/>
                      <a:pt x="82949" y="100809"/>
                    </a:cubicBezTo>
                    <a:cubicBezTo>
                      <a:pt x="82949" y="95052"/>
                      <a:pt x="83457" y="92958"/>
                      <a:pt x="86252" y="81445"/>
                    </a:cubicBezTo>
                    <a:cubicBezTo>
                      <a:pt x="89047" y="70454"/>
                      <a:pt x="89556" y="67837"/>
                      <a:pt x="91843" y="57894"/>
                    </a:cubicBezTo>
                    <a:lnTo>
                      <a:pt x="100991" y="21259"/>
                    </a:lnTo>
                    <a:cubicBezTo>
                      <a:pt x="102770" y="13932"/>
                      <a:pt x="102770" y="13408"/>
                      <a:pt x="102770" y="12362"/>
                    </a:cubicBezTo>
                    <a:cubicBezTo>
                      <a:pt x="102770" y="7913"/>
                      <a:pt x="99721" y="5296"/>
                      <a:pt x="95400" y="5296"/>
                    </a:cubicBezTo>
                    <a:cubicBezTo>
                      <a:pt x="89302" y="5296"/>
                      <a:pt x="85490" y="11053"/>
                      <a:pt x="84727" y="16810"/>
                    </a:cubicBezTo>
                    <a:close/>
                    <a:moveTo>
                      <a:pt x="68210" y="84585"/>
                    </a:moveTo>
                    <a:cubicBezTo>
                      <a:pt x="66939" y="89295"/>
                      <a:pt x="66939" y="89818"/>
                      <a:pt x="63127" y="94267"/>
                    </a:cubicBezTo>
                    <a:cubicBezTo>
                      <a:pt x="51946" y="108659"/>
                      <a:pt x="41527" y="112846"/>
                      <a:pt x="34412" y="112846"/>
                    </a:cubicBezTo>
                    <a:cubicBezTo>
                      <a:pt x="21706" y="112846"/>
                      <a:pt x="18148" y="98454"/>
                      <a:pt x="18148" y="88248"/>
                    </a:cubicBezTo>
                    <a:cubicBezTo>
                      <a:pt x="18148" y="75164"/>
                      <a:pt x="26280" y="42978"/>
                      <a:pt x="32125" y="30941"/>
                    </a:cubicBezTo>
                    <a:cubicBezTo>
                      <a:pt x="40002" y="15502"/>
                      <a:pt x="51438" y="5820"/>
                      <a:pt x="61602" y="5820"/>
                    </a:cubicBezTo>
                    <a:cubicBezTo>
                      <a:pt x="78120" y="5820"/>
                      <a:pt x="81678" y="27277"/>
                      <a:pt x="81678" y="28847"/>
                    </a:cubicBezTo>
                    <a:cubicBezTo>
                      <a:pt x="81678" y="30417"/>
                      <a:pt x="81170" y="31987"/>
                      <a:pt x="80916" y="33296"/>
                    </a:cubicBezTo>
                    <a:lnTo>
                      <a:pt x="68210" y="84585"/>
                    </a:ln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52" name="Forme libre : forme 251">
                <a:extLst>
                  <a:ext uri="{FF2B5EF4-FFF2-40B4-BE49-F238E27FC236}">
                    <a16:creationId xmlns:a16="http://schemas.microsoft.com/office/drawing/2014/main" id="{7368A7B8-C27C-0EFE-1E45-7307A4C3F44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>
                <a:off x="10210949" y="3642611"/>
                <a:ext cx="29732" cy="78241"/>
              </a:xfrm>
              <a:custGeom>
                <a:avLst/>
                <a:gdLst>
                  <a:gd name="connsiteX0" fmla="*/ 29843 w 29732"/>
                  <a:gd name="connsiteY0" fmla="*/ 27539 h 78241"/>
                  <a:gd name="connsiteX1" fmla="*/ 13579 w 29732"/>
                  <a:gd name="connsiteY1" fmla="*/ 63 h 78241"/>
                  <a:gd name="connsiteX2" fmla="*/ 111 w 29732"/>
                  <a:gd name="connsiteY2" fmla="*/ 13932 h 78241"/>
                  <a:gd name="connsiteX3" fmla="*/ 13579 w 29732"/>
                  <a:gd name="connsiteY3" fmla="*/ 27801 h 78241"/>
                  <a:gd name="connsiteX4" fmla="*/ 22473 w 29732"/>
                  <a:gd name="connsiteY4" fmla="*/ 24399 h 78241"/>
                  <a:gd name="connsiteX5" fmla="*/ 23744 w 29732"/>
                  <a:gd name="connsiteY5" fmla="*/ 23614 h 78241"/>
                  <a:gd name="connsiteX6" fmla="*/ 24252 w 29732"/>
                  <a:gd name="connsiteY6" fmla="*/ 27539 h 78241"/>
                  <a:gd name="connsiteX7" fmla="*/ 6972 w 29732"/>
                  <a:gd name="connsiteY7" fmla="*/ 71239 h 78241"/>
                  <a:gd name="connsiteX8" fmla="*/ 4177 w 29732"/>
                  <a:gd name="connsiteY8" fmla="*/ 75426 h 78241"/>
                  <a:gd name="connsiteX9" fmla="*/ 6718 w 29732"/>
                  <a:gd name="connsiteY9" fmla="*/ 78304 h 78241"/>
                  <a:gd name="connsiteX10" fmla="*/ 29843 w 29732"/>
                  <a:gd name="connsiteY10" fmla="*/ 27539 h 78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732" h="78241">
                    <a:moveTo>
                      <a:pt x="29843" y="27539"/>
                    </a:moveTo>
                    <a:cubicBezTo>
                      <a:pt x="29843" y="10268"/>
                      <a:pt x="23490" y="63"/>
                      <a:pt x="13579" y="63"/>
                    </a:cubicBezTo>
                    <a:cubicBezTo>
                      <a:pt x="5193" y="63"/>
                      <a:pt x="111" y="6605"/>
                      <a:pt x="111" y="13932"/>
                    </a:cubicBezTo>
                    <a:cubicBezTo>
                      <a:pt x="111" y="20997"/>
                      <a:pt x="5193" y="27801"/>
                      <a:pt x="13579" y="27801"/>
                    </a:cubicBezTo>
                    <a:cubicBezTo>
                      <a:pt x="16628" y="27801"/>
                      <a:pt x="19932" y="26754"/>
                      <a:pt x="22473" y="24399"/>
                    </a:cubicBezTo>
                    <a:cubicBezTo>
                      <a:pt x="23236" y="23875"/>
                      <a:pt x="23490" y="23614"/>
                      <a:pt x="23744" y="23614"/>
                    </a:cubicBezTo>
                    <a:cubicBezTo>
                      <a:pt x="23998" y="23614"/>
                      <a:pt x="24252" y="23875"/>
                      <a:pt x="24252" y="27539"/>
                    </a:cubicBezTo>
                    <a:cubicBezTo>
                      <a:pt x="24252" y="46903"/>
                      <a:pt x="15358" y="62604"/>
                      <a:pt x="6972" y="71239"/>
                    </a:cubicBezTo>
                    <a:cubicBezTo>
                      <a:pt x="4177" y="74118"/>
                      <a:pt x="4177" y="74641"/>
                      <a:pt x="4177" y="75426"/>
                    </a:cubicBezTo>
                    <a:cubicBezTo>
                      <a:pt x="4177" y="77258"/>
                      <a:pt x="5447" y="78304"/>
                      <a:pt x="6718" y="78304"/>
                    </a:cubicBezTo>
                    <a:cubicBezTo>
                      <a:pt x="9513" y="78304"/>
                      <a:pt x="29843" y="58155"/>
                      <a:pt x="29843" y="2753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53" name="Forme libre : forme 252">
                <a:extLst>
                  <a:ext uri="{FF2B5EF4-FFF2-40B4-BE49-F238E27FC236}">
                    <a16:creationId xmlns:a16="http://schemas.microsoft.com/office/drawing/2014/main" id="{01BA199F-63B2-04B5-20BE-283D2A018C2A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10344889" y="3483510"/>
                <a:ext cx="112575" cy="51812"/>
              </a:xfrm>
              <a:custGeom>
                <a:avLst/>
                <a:gdLst>
                  <a:gd name="connsiteX0" fmla="*/ 90328 w 112575"/>
                  <a:gd name="connsiteY0" fmla="*/ 31202 h 51812"/>
                  <a:gd name="connsiteX1" fmla="*/ 78384 w 112575"/>
                  <a:gd name="connsiteY1" fmla="*/ 46641 h 51812"/>
                  <a:gd name="connsiteX2" fmla="*/ 83466 w 112575"/>
                  <a:gd name="connsiteY2" fmla="*/ 51875 h 51812"/>
                  <a:gd name="connsiteX3" fmla="*/ 88295 w 112575"/>
                  <a:gd name="connsiteY3" fmla="*/ 48473 h 51812"/>
                  <a:gd name="connsiteX4" fmla="*/ 108370 w 112575"/>
                  <a:gd name="connsiteY4" fmla="*/ 31464 h 51812"/>
                  <a:gd name="connsiteX5" fmla="*/ 112690 w 112575"/>
                  <a:gd name="connsiteY5" fmla="*/ 25969 h 51812"/>
                  <a:gd name="connsiteX6" fmla="*/ 109133 w 112575"/>
                  <a:gd name="connsiteY6" fmla="*/ 20735 h 51812"/>
                  <a:gd name="connsiteX7" fmla="*/ 98714 w 112575"/>
                  <a:gd name="connsiteY7" fmla="*/ 5820 h 51812"/>
                  <a:gd name="connsiteX8" fmla="*/ 93631 w 112575"/>
                  <a:gd name="connsiteY8" fmla="*/ 63 h 51812"/>
                  <a:gd name="connsiteX9" fmla="*/ 88549 w 112575"/>
                  <a:gd name="connsiteY9" fmla="*/ 5558 h 51812"/>
                  <a:gd name="connsiteX10" fmla="*/ 94648 w 112575"/>
                  <a:gd name="connsiteY10" fmla="*/ 20735 h 51812"/>
                  <a:gd name="connsiteX11" fmla="*/ 9009 w 112575"/>
                  <a:gd name="connsiteY11" fmla="*/ 20735 h 51812"/>
                  <a:gd name="connsiteX12" fmla="*/ 115 w 112575"/>
                  <a:gd name="connsiteY12" fmla="*/ 25969 h 51812"/>
                  <a:gd name="connsiteX13" fmla="*/ 9009 w 112575"/>
                  <a:gd name="connsiteY13" fmla="*/ 31202 h 51812"/>
                  <a:gd name="connsiteX14" fmla="*/ 90328 w 112575"/>
                  <a:gd name="connsiteY14" fmla="*/ 31202 h 5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2575" h="51812">
                    <a:moveTo>
                      <a:pt x="90328" y="31202"/>
                    </a:moveTo>
                    <a:cubicBezTo>
                      <a:pt x="86770" y="34604"/>
                      <a:pt x="78384" y="41931"/>
                      <a:pt x="78384" y="46641"/>
                    </a:cubicBezTo>
                    <a:cubicBezTo>
                      <a:pt x="78384" y="49258"/>
                      <a:pt x="80925" y="51875"/>
                      <a:pt x="83466" y="51875"/>
                    </a:cubicBezTo>
                    <a:cubicBezTo>
                      <a:pt x="85753" y="51875"/>
                      <a:pt x="87024" y="50043"/>
                      <a:pt x="88295" y="48473"/>
                    </a:cubicBezTo>
                    <a:cubicBezTo>
                      <a:pt x="91344" y="44548"/>
                      <a:pt x="97189" y="37221"/>
                      <a:pt x="108370" y="31464"/>
                    </a:cubicBezTo>
                    <a:cubicBezTo>
                      <a:pt x="110149" y="30417"/>
                      <a:pt x="112690" y="29109"/>
                      <a:pt x="112690" y="25969"/>
                    </a:cubicBezTo>
                    <a:cubicBezTo>
                      <a:pt x="112690" y="23352"/>
                      <a:pt x="110911" y="22044"/>
                      <a:pt x="109133" y="20735"/>
                    </a:cubicBezTo>
                    <a:cubicBezTo>
                      <a:pt x="103542" y="16810"/>
                      <a:pt x="100747" y="12100"/>
                      <a:pt x="98714" y="5820"/>
                    </a:cubicBezTo>
                    <a:cubicBezTo>
                      <a:pt x="98205" y="3465"/>
                      <a:pt x="97189" y="63"/>
                      <a:pt x="93631" y="63"/>
                    </a:cubicBezTo>
                    <a:cubicBezTo>
                      <a:pt x="90074" y="63"/>
                      <a:pt x="88549" y="3465"/>
                      <a:pt x="88549" y="5558"/>
                    </a:cubicBezTo>
                    <a:cubicBezTo>
                      <a:pt x="88549" y="6866"/>
                      <a:pt x="90582" y="15240"/>
                      <a:pt x="94648" y="20735"/>
                    </a:cubicBezTo>
                    <a:lnTo>
                      <a:pt x="9009" y="20735"/>
                    </a:lnTo>
                    <a:cubicBezTo>
                      <a:pt x="4689" y="20735"/>
                      <a:pt x="115" y="20735"/>
                      <a:pt x="115" y="25969"/>
                    </a:cubicBezTo>
                    <a:cubicBezTo>
                      <a:pt x="115" y="31202"/>
                      <a:pt x="4689" y="31202"/>
                      <a:pt x="9009" y="31202"/>
                    </a:cubicBezTo>
                    <a:lnTo>
                      <a:pt x="90328" y="31202"/>
                    </a:ln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54" name="Forme libre : forme 253">
                <a:extLst>
                  <a:ext uri="{FF2B5EF4-FFF2-40B4-BE49-F238E27FC236}">
                    <a16:creationId xmlns:a16="http://schemas.microsoft.com/office/drawing/2014/main" id="{5A547BF6-C69A-A5FA-5BFD-2A74078C6786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>
              <a:xfrm>
                <a:off x="10309406" y="3554687"/>
                <a:ext cx="126551" cy="118540"/>
              </a:xfrm>
              <a:custGeom>
                <a:avLst/>
                <a:gdLst>
                  <a:gd name="connsiteX0" fmla="*/ 77622 w 126551"/>
                  <a:gd name="connsiteY0" fmla="*/ 36698 h 118540"/>
                  <a:gd name="connsiteX1" fmla="*/ 102780 w 126551"/>
                  <a:gd name="connsiteY1" fmla="*/ 5820 h 118540"/>
                  <a:gd name="connsiteX2" fmla="*/ 115486 w 126551"/>
                  <a:gd name="connsiteY2" fmla="*/ 9221 h 118540"/>
                  <a:gd name="connsiteX3" fmla="*/ 103288 w 126551"/>
                  <a:gd name="connsiteY3" fmla="*/ 23352 h 118540"/>
                  <a:gd name="connsiteX4" fmla="*/ 112944 w 126551"/>
                  <a:gd name="connsiteY4" fmla="*/ 32511 h 118540"/>
                  <a:gd name="connsiteX5" fmla="*/ 126667 w 126551"/>
                  <a:gd name="connsiteY5" fmla="*/ 17334 h 118540"/>
                  <a:gd name="connsiteX6" fmla="*/ 103034 w 126551"/>
                  <a:gd name="connsiteY6" fmla="*/ 63 h 118540"/>
                  <a:gd name="connsiteX7" fmla="*/ 76351 w 126551"/>
                  <a:gd name="connsiteY7" fmla="*/ 19950 h 118540"/>
                  <a:gd name="connsiteX8" fmla="*/ 48906 w 126551"/>
                  <a:gd name="connsiteY8" fmla="*/ 63 h 118540"/>
                  <a:gd name="connsiteX9" fmla="*/ 7993 w 126551"/>
                  <a:gd name="connsiteY9" fmla="*/ 40361 h 118540"/>
                  <a:gd name="connsiteX10" fmla="*/ 11042 w 126551"/>
                  <a:gd name="connsiteY10" fmla="*/ 42978 h 118540"/>
                  <a:gd name="connsiteX11" fmla="*/ 14346 w 126551"/>
                  <a:gd name="connsiteY11" fmla="*/ 40099 h 118540"/>
                  <a:gd name="connsiteX12" fmla="*/ 48398 w 126551"/>
                  <a:gd name="connsiteY12" fmla="*/ 5820 h 118540"/>
                  <a:gd name="connsiteX13" fmla="*/ 62120 w 126551"/>
                  <a:gd name="connsiteY13" fmla="*/ 23352 h 118540"/>
                  <a:gd name="connsiteX14" fmla="*/ 48398 w 126551"/>
                  <a:gd name="connsiteY14" fmla="*/ 85631 h 118540"/>
                  <a:gd name="connsiteX15" fmla="*/ 24256 w 126551"/>
                  <a:gd name="connsiteY15" fmla="*/ 112846 h 118540"/>
                  <a:gd name="connsiteX16" fmla="*/ 11550 w 126551"/>
                  <a:gd name="connsiteY16" fmla="*/ 109444 h 118540"/>
                  <a:gd name="connsiteX17" fmla="*/ 23494 w 126551"/>
                  <a:gd name="connsiteY17" fmla="*/ 95314 h 118540"/>
                  <a:gd name="connsiteX18" fmla="*/ 14092 w 126551"/>
                  <a:gd name="connsiteY18" fmla="*/ 86155 h 118540"/>
                  <a:gd name="connsiteX19" fmla="*/ 115 w 126551"/>
                  <a:gd name="connsiteY19" fmla="*/ 101332 h 118540"/>
                  <a:gd name="connsiteX20" fmla="*/ 24002 w 126551"/>
                  <a:gd name="connsiteY20" fmla="*/ 118603 h 118540"/>
                  <a:gd name="connsiteX21" fmla="*/ 50685 w 126551"/>
                  <a:gd name="connsiteY21" fmla="*/ 98715 h 118540"/>
                  <a:gd name="connsiteX22" fmla="*/ 78130 w 126551"/>
                  <a:gd name="connsiteY22" fmla="*/ 118603 h 118540"/>
                  <a:gd name="connsiteX23" fmla="*/ 118789 w 126551"/>
                  <a:gd name="connsiteY23" fmla="*/ 78304 h 118540"/>
                  <a:gd name="connsiteX24" fmla="*/ 115740 w 126551"/>
                  <a:gd name="connsiteY24" fmla="*/ 75688 h 118540"/>
                  <a:gd name="connsiteX25" fmla="*/ 112436 w 126551"/>
                  <a:gd name="connsiteY25" fmla="*/ 78566 h 118540"/>
                  <a:gd name="connsiteX26" fmla="*/ 78638 w 126551"/>
                  <a:gd name="connsiteY26" fmla="*/ 112846 h 118540"/>
                  <a:gd name="connsiteX27" fmla="*/ 64662 w 126551"/>
                  <a:gd name="connsiteY27" fmla="*/ 95575 h 118540"/>
                  <a:gd name="connsiteX28" fmla="*/ 68982 w 126551"/>
                  <a:gd name="connsiteY28" fmla="*/ 72548 h 118540"/>
                  <a:gd name="connsiteX29" fmla="*/ 77622 w 126551"/>
                  <a:gd name="connsiteY29" fmla="*/ 36698 h 11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26551" h="118540">
                    <a:moveTo>
                      <a:pt x="77622" y="36698"/>
                    </a:moveTo>
                    <a:cubicBezTo>
                      <a:pt x="79146" y="29894"/>
                      <a:pt x="84991" y="5820"/>
                      <a:pt x="102780" y="5820"/>
                    </a:cubicBezTo>
                    <a:cubicBezTo>
                      <a:pt x="104050" y="5820"/>
                      <a:pt x="110149" y="5820"/>
                      <a:pt x="115486" y="9221"/>
                    </a:cubicBezTo>
                    <a:cubicBezTo>
                      <a:pt x="108370" y="10530"/>
                      <a:pt x="103288" y="17072"/>
                      <a:pt x="103288" y="23352"/>
                    </a:cubicBezTo>
                    <a:cubicBezTo>
                      <a:pt x="103288" y="27539"/>
                      <a:pt x="106083" y="32511"/>
                      <a:pt x="112944" y="32511"/>
                    </a:cubicBezTo>
                    <a:cubicBezTo>
                      <a:pt x="118535" y="32511"/>
                      <a:pt x="126667" y="27801"/>
                      <a:pt x="126667" y="17334"/>
                    </a:cubicBezTo>
                    <a:cubicBezTo>
                      <a:pt x="126667" y="3726"/>
                      <a:pt x="111674" y="63"/>
                      <a:pt x="103034" y="63"/>
                    </a:cubicBezTo>
                    <a:cubicBezTo>
                      <a:pt x="88295" y="63"/>
                      <a:pt x="79401" y="13932"/>
                      <a:pt x="76351" y="19950"/>
                    </a:cubicBezTo>
                    <a:cubicBezTo>
                      <a:pt x="69998" y="2680"/>
                      <a:pt x="56276" y="63"/>
                      <a:pt x="48906" y="63"/>
                    </a:cubicBezTo>
                    <a:cubicBezTo>
                      <a:pt x="22478" y="63"/>
                      <a:pt x="7993" y="33819"/>
                      <a:pt x="7993" y="40361"/>
                    </a:cubicBezTo>
                    <a:cubicBezTo>
                      <a:pt x="7993" y="42978"/>
                      <a:pt x="10534" y="42978"/>
                      <a:pt x="11042" y="42978"/>
                    </a:cubicBezTo>
                    <a:cubicBezTo>
                      <a:pt x="13075" y="42978"/>
                      <a:pt x="13838" y="42455"/>
                      <a:pt x="14346" y="40099"/>
                    </a:cubicBezTo>
                    <a:cubicBezTo>
                      <a:pt x="22986" y="12362"/>
                      <a:pt x="39758" y="5820"/>
                      <a:pt x="48398" y="5820"/>
                    </a:cubicBezTo>
                    <a:cubicBezTo>
                      <a:pt x="53226" y="5820"/>
                      <a:pt x="62120" y="8175"/>
                      <a:pt x="62120" y="23352"/>
                    </a:cubicBezTo>
                    <a:cubicBezTo>
                      <a:pt x="62120" y="31464"/>
                      <a:pt x="57800" y="48997"/>
                      <a:pt x="48398" y="85631"/>
                    </a:cubicBezTo>
                    <a:cubicBezTo>
                      <a:pt x="44332" y="101855"/>
                      <a:pt x="35438" y="112846"/>
                      <a:pt x="24256" y="112846"/>
                    </a:cubicBezTo>
                    <a:cubicBezTo>
                      <a:pt x="22732" y="112846"/>
                      <a:pt x="16887" y="112846"/>
                      <a:pt x="11550" y="109444"/>
                    </a:cubicBezTo>
                    <a:cubicBezTo>
                      <a:pt x="17903" y="108136"/>
                      <a:pt x="23494" y="102641"/>
                      <a:pt x="23494" y="95314"/>
                    </a:cubicBezTo>
                    <a:cubicBezTo>
                      <a:pt x="23494" y="88248"/>
                      <a:pt x="17903" y="86155"/>
                      <a:pt x="14092" y="86155"/>
                    </a:cubicBezTo>
                    <a:cubicBezTo>
                      <a:pt x="6468" y="86155"/>
                      <a:pt x="115" y="92958"/>
                      <a:pt x="115" y="101332"/>
                    </a:cubicBezTo>
                    <a:cubicBezTo>
                      <a:pt x="115" y="113369"/>
                      <a:pt x="12821" y="118603"/>
                      <a:pt x="24002" y="118603"/>
                    </a:cubicBezTo>
                    <a:cubicBezTo>
                      <a:pt x="40774" y="118603"/>
                      <a:pt x="49923" y="100285"/>
                      <a:pt x="50685" y="98715"/>
                    </a:cubicBezTo>
                    <a:cubicBezTo>
                      <a:pt x="53734" y="108397"/>
                      <a:pt x="62883" y="118603"/>
                      <a:pt x="78130" y="118603"/>
                    </a:cubicBezTo>
                    <a:cubicBezTo>
                      <a:pt x="104304" y="118603"/>
                      <a:pt x="118789" y="84846"/>
                      <a:pt x="118789" y="78304"/>
                    </a:cubicBezTo>
                    <a:cubicBezTo>
                      <a:pt x="118789" y="75688"/>
                      <a:pt x="116502" y="75688"/>
                      <a:pt x="115740" y="75688"/>
                    </a:cubicBezTo>
                    <a:cubicBezTo>
                      <a:pt x="113453" y="75688"/>
                      <a:pt x="112944" y="76734"/>
                      <a:pt x="112436" y="78566"/>
                    </a:cubicBezTo>
                    <a:cubicBezTo>
                      <a:pt x="104050" y="106566"/>
                      <a:pt x="86770" y="112846"/>
                      <a:pt x="78638" y="112846"/>
                    </a:cubicBezTo>
                    <a:cubicBezTo>
                      <a:pt x="68728" y="112846"/>
                      <a:pt x="64662" y="104472"/>
                      <a:pt x="64662" y="95575"/>
                    </a:cubicBezTo>
                    <a:cubicBezTo>
                      <a:pt x="64662" y="89818"/>
                      <a:pt x="66186" y="84061"/>
                      <a:pt x="68982" y="72548"/>
                    </a:cubicBezTo>
                    <a:lnTo>
                      <a:pt x="77622" y="36698"/>
                    </a:ln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55" name="Forme libre : forme 254">
                <a:extLst>
                  <a:ext uri="{FF2B5EF4-FFF2-40B4-BE49-F238E27FC236}">
                    <a16:creationId xmlns:a16="http://schemas.microsoft.com/office/drawing/2014/main" id="{A9A02EF6-CF0B-2AE8-857F-2A5AF60636CC}"/>
                  </a:ext>
                </a:extLst>
              </p:cNvPr>
              <p:cNvSpPr/>
              <p:nvPr>
                <p:custDataLst>
                  <p:tags r:id="rId56"/>
                </p:custDataLst>
              </p:nvPr>
            </p:nvSpPr>
            <p:spPr>
              <a:xfrm>
                <a:off x="10461758" y="3474090"/>
                <a:ext cx="58955" cy="261677"/>
              </a:xfrm>
              <a:custGeom>
                <a:avLst/>
                <a:gdLst>
                  <a:gd name="connsiteX0" fmla="*/ 59077 w 58955"/>
                  <a:gd name="connsiteY0" fmla="*/ 130902 h 261677"/>
                  <a:gd name="connsiteX1" fmla="*/ 42305 w 58955"/>
                  <a:gd name="connsiteY1" fmla="*/ 49258 h 261677"/>
                  <a:gd name="connsiteX2" fmla="*/ 2662 w 58955"/>
                  <a:gd name="connsiteY2" fmla="*/ 63 h 261677"/>
                  <a:gd name="connsiteX3" fmla="*/ 121 w 58955"/>
                  <a:gd name="connsiteY3" fmla="*/ 2680 h 261677"/>
                  <a:gd name="connsiteX4" fmla="*/ 4949 w 58955"/>
                  <a:gd name="connsiteY4" fmla="*/ 8698 h 261677"/>
                  <a:gd name="connsiteX5" fmla="*/ 44338 w 58955"/>
                  <a:gd name="connsiteY5" fmla="*/ 130902 h 261677"/>
                  <a:gd name="connsiteX6" fmla="*/ 3424 w 58955"/>
                  <a:gd name="connsiteY6" fmla="*/ 254675 h 261677"/>
                  <a:gd name="connsiteX7" fmla="*/ 121 w 58955"/>
                  <a:gd name="connsiteY7" fmla="*/ 259124 h 261677"/>
                  <a:gd name="connsiteX8" fmla="*/ 2662 w 58955"/>
                  <a:gd name="connsiteY8" fmla="*/ 261741 h 261677"/>
                  <a:gd name="connsiteX9" fmla="*/ 43067 w 58955"/>
                  <a:gd name="connsiteY9" fmla="*/ 210714 h 261677"/>
                  <a:gd name="connsiteX10" fmla="*/ 59077 w 58955"/>
                  <a:gd name="connsiteY10" fmla="*/ 130902 h 261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955" h="261677">
                    <a:moveTo>
                      <a:pt x="59077" y="130902"/>
                    </a:moveTo>
                    <a:cubicBezTo>
                      <a:pt x="59077" y="110491"/>
                      <a:pt x="56281" y="78828"/>
                      <a:pt x="42305" y="49258"/>
                    </a:cubicBezTo>
                    <a:cubicBezTo>
                      <a:pt x="27058" y="17072"/>
                      <a:pt x="5203" y="63"/>
                      <a:pt x="2662" y="63"/>
                    </a:cubicBezTo>
                    <a:cubicBezTo>
                      <a:pt x="1137" y="63"/>
                      <a:pt x="121" y="1109"/>
                      <a:pt x="121" y="2680"/>
                    </a:cubicBezTo>
                    <a:cubicBezTo>
                      <a:pt x="121" y="3465"/>
                      <a:pt x="121" y="3988"/>
                      <a:pt x="4949" y="8698"/>
                    </a:cubicBezTo>
                    <a:cubicBezTo>
                      <a:pt x="29853" y="34604"/>
                      <a:pt x="44338" y="76211"/>
                      <a:pt x="44338" y="130902"/>
                    </a:cubicBezTo>
                    <a:cubicBezTo>
                      <a:pt x="44338" y="175649"/>
                      <a:pt x="34935" y="221704"/>
                      <a:pt x="3424" y="254675"/>
                    </a:cubicBezTo>
                    <a:cubicBezTo>
                      <a:pt x="121" y="257816"/>
                      <a:pt x="121" y="258339"/>
                      <a:pt x="121" y="259124"/>
                    </a:cubicBezTo>
                    <a:cubicBezTo>
                      <a:pt x="121" y="260694"/>
                      <a:pt x="1137" y="261741"/>
                      <a:pt x="2662" y="261741"/>
                    </a:cubicBezTo>
                    <a:cubicBezTo>
                      <a:pt x="5203" y="261741"/>
                      <a:pt x="28074" y="243947"/>
                      <a:pt x="43067" y="210714"/>
                    </a:cubicBezTo>
                    <a:cubicBezTo>
                      <a:pt x="56027" y="181929"/>
                      <a:pt x="59077" y="152883"/>
                      <a:pt x="59077" y="1309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56" name="Forme libre : forme 255">
                <a:extLst>
                  <a:ext uri="{FF2B5EF4-FFF2-40B4-BE49-F238E27FC236}">
                    <a16:creationId xmlns:a16="http://schemas.microsoft.com/office/drawing/2014/main" id="{F6208831-E3C0-79B2-8B28-A6E9DF1389AC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>
                <a:off x="10630916" y="3574313"/>
                <a:ext cx="168990" cy="61232"/>
              </a:xfrm>
              <a:custGeom>
                <a:avLst/>
                <a:gdLst>
                  <a:gd name="connsiteX0" fmla="*/ 160477 w 168990"/>
                  <a:gd name="connsiteY0" fmla="*/ 10530 h 61232"/>
                  <a:gd name="connsiteX1" fmla="*/ 169117 w 168990"/>
                  <a:gd name="connsiteY1" fmla="*/ 5296 h 61232"/>
                  <a:gd name="connsiteX2" fmla="*/ 160731 w 168990"/>
                  <a:gd name="connsiteY2" fmla="*/ 63 h 61232"/>
                  <a:gd name="connsiteX3" fmla="*/ 8513 w 168990"/>
                  <a:gd name="connsiteY3" fmla="*/ 63 h 61232"/>
                  <a:gd name="connsiteX4" fmla="*/ 127 w 168990"/>
                  <a:gd name="connsiteY4" fmla="*/ 5296 h 61232"/>
                  <a:gd name="connsiteX5" fmla="*/ 8767 w 168990"/>
                  <a:gd name="connsiteY5" fmla="*/ 10530 h 61232"/>
                  <a:gd name="connsiteX6" fmla="*/ 160477 w 168990"/>
                  <a:gd name="connsiteY6" fmla="*/ 10530 h 61232"/>
                  <a:gd name="connsiteX7" fmla="*/ 160731 w 168990"/>
                  <a:gd name="connsiteY7" fmla="*/ 61295 h 61232"/>
                  <a:gd name="connsiteX8" fmla="*/ 169117 w 168990"/>
                  <a:gd name="connsiteY8" fmla="*/ 56062 h 61232"/>
                  <a:gd name="connsiteX9" fmla="*/ 160477 w 168990"/>
                  <a:gd name="connsiteY9" fmla="*/ 50828 h 61232"/>
                  <a:gd name="connsiteX10" fmla="*/ 8767 w 168990"/>
                  <a:gd name="connsiteY10" fmla="*/ 50828 h 61232"/>
                  <a:gd name="connsiteX11" fmla="*/ 127 w 168990"/>
                  <a:gd name="connsiteY11" fmla="*/ 56062 h 61232"/>
                  <a:gd name="connsiteX12" fmla="*/ 8513 w 168990"/>
                  <a:gd name="connsiteY12" fmla="*/ 61295 h 61232"/>
                  <a:gd name="connsiteX13" fmla="*/ 160731 w 168990"/>
                  <a:gd name="connsiteY13" fmla="*/ 61295 h 61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8990" h="61232">
                    <a:moveTo>
                      <a:pt x="160477" y="10530"/>
                    </a:moveTo>
                    <a:cubicBezTo>
                      <a:pt x="164289" y="10530"/>
                      <a:pt x="169117" y="10530"/>
                      <a:pt x="169117" y="5296"/>
                    </a:cubicBezTo>
                    <a:cubicBezTo>
                      <a:pt x="169117" y="63"/>
                      <a:pt x="164289" y="63"/>
                      <a:pt x="160731" y="63"/>
                    </a:cubicBezTo>
                    <a:lnTo>
                      <a:pt x="8513" y="63"/>
                    </a:lnTo>
                    <a:cubicBezTo>
                      <a:pt x="4956" y="63"/>
                      <a:pt x="127" y="63"/>
                      <a:pt x="127" y="5296"/>
                    </a:cubicBezTo>
                    <a:cubicBezTo>
                      <a:pt x="127" y="10530"/>
                      <a:pt x="4956" y="10530"/>
                      <a:pt x="8767" y="10530"/>
                    </a:cubicBezTo>
                    <a:lnTo>
                      <a:pt x="160477" y="10530"/>
                    </a:lnTo>
                    <a:close/>
                    <a:moveTo>
                      <a:pt x="160731" y="61295"/>
                    </a:moveTo>
                    <a:cubicBezTo>
                      <a:pt x="164289" y="61295"/>
                      <a:pt x="169117" y="61295"/>
                      <a:pt x="169117" y="56062"/>
                    </a:cubicBezTo>
                    <a:cubicBezTo>
                      <a:pt x="169117" y="50828"/>
                      <a:pt x="164289" y="50828"/>
                      <a:pt x="160477" y="50828"/>
                    </a:cubicBezTo>
                    <a:lnTo>
                      <a:pt x="8767" y="50828"/>
                    </a:lnTo>
                    <a:cubicBezTo>
                      <a:pt x="4956" y="50828"/>
                      <a:pt x="127" y="50828"/>
                      <a:pt x="127" y="56062"/>
                    </a:cubicBezTo>
                    <a:cubicBezTo>
                      <a:pt x="127" y="61295"/>
                      <a:pt x="4956" y="61295"/>
                      <a:pt x="8513" y="61295"/>
                    </a:cubicBezTo>
                    <a:lnTo>
                      <a:pt x="160731" y="61295"/>
                    </a:ln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57" name="Forme libre : forme 256">
                <a:extLst>
                  <a:ext uri="{FF2B5EF4-FFF2-40B4-BE49-F238E27FC236}">
                    <a16:creationId xmlns:a16="http://schemas.microsoft.com/office/drawing/2014/main" id="{6FA1DF4B-943C-54F4-8880-723B584506C8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>
              <a:xfrm>
                <a:off x="10899153" y="3474088"/>
                <a:ext cx="239635" cy="261677"/>
              </a:xfrm>
              <a:custGeom>
                <a:avLst/>
                <a:gdLst>
                  <a:gd name="connsiteX0" fmla="*/ 92892 w 239635"/>
                  <a:gd name="connsiteY0" fmla="*/ 139791 h 261677"/>
                  <a:gd name="connsiteX1" fmla="*/ 2679 w 239635"/>
                  <a:gd name="connsiteY1" fmla="*/ 254668 h 261677"/>
                  <a:gd name="connsiteX2" fmla="*/ 392 w 239635"/>
                  <a:gd name="connsiteY2" fmla="*/ 258855 h 261677"/>
                  <a:gd name="connsiteX3" fmla="*/ 7253 w 239635"/>
                  <a:gd name="connsiteY3" fmla="*/ 261733 h 261677"/>
                  <a:gd name="connsiteX4" fmla="*/ 217919 w 239635"/>
                  <a:gd name="connsiteY4" fmla="*/ 261733 h 261677"/>
                  <a:gd name="connsiteX5" fmla="*/ 239773 w 239635"/>
                  <a:gd name="connsiteY5" fmla="*/ 196575 h 261677"/>
                  <a:gd name="connsiteX6" fmla="*/ 233420 w 239635"/>
                  <a:gd name="connsiteY6" fmla="*/ 196575 h 261677"/>
                  <a:gd name="connsiteX7" fmla="*/ 188441 w 239635"/>
                  <a:gd name="connsiteY7" fmla="*/ 239752 h 261677"/>
                  <a:gd name="connsiteX8" fmla="*/ 129485 w 239635"/>
                  <a:gd name="connsiteY8" fmla="*/ 247341 h 261677"/>
                  <a:gd name="connsiteX9" fmla="*/ 21484 w 239635"/>
                  <a:gd name="connsiteY9" fmla="*/ 247341 h 261677"/>
                  <a:gd name="connsiteX10" fmla="*/ 109664 w 239635"/>
                  <a:gd name="connsiteY10" fmla="*/ 135081 h 261677"/>
                  <a:gd name="connsiteX11" fmla="*/ 111951 w 239635"/>
                  <a:gd name="connsiteY11" fmla="*/ 130894 h 261677"/>
                  <a:gd name="connsiteX12" fmla="*/ 110172 w 239635"/>
                  <a:gd name="connsiteY12" fmla="*/ 127231 h 261677"/>
                  <a:gd name="connsiteX13" fmla="*/ 27583 w 239635"/>
                  <a:gd name="connsiteY13" fmla="*/ 10522 h 261677"/>
                  <a:gd name="connsiteX14" fmla="*/ 128215 w 239635"/>
                  <a:gd name="connsiteY14" fmla="*/ 10522 h 261677"/>
                  <a:gd name="connsiteX15" fmla="*/ 233420 w 239635"/>
                  <a:gd name="connsiteY15" fmla="*/ 61288 h 261677"/>
                  <a:gd name="connsiteX16" fmla="*/ 239773 w 239635"/>
                  <a:gd name="connsiteY16" fmla="*/ 61288 h 261677"/>
                  <a:gd name="connsiteX17" fmla="*/ 217919 w 239635"/>
                  <a:gd name="connsiteY17" fmla="*/ 55 h 261677"/>
                  <a:gd name="connsiteX18" fmla="*/ 7253 w 239635"/>
                  <a:gd name="connsiteY18" fmla="*/ 55 h 261677"/>
                  <a:gd name="connsiteX19" fmla="*/ 138 w 239635"/>
                  <a:gd name="connsiteY19" fmla="*/ 8429 h 261677"/>
                  <a:gd name="connsiteX20" fmla="*/ 92892 w 239635"/>
                  <a:gd name="connsiteY20" fmla="*/ 139791 h 261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9635" h="261677">
                    <a:moveTo>
                      <a:pt x="92892" y="139791"/>
                    </a:moveTo>
                    <a:lnTo>
                      <a:pt x="2679" y="254668"/>
                    </a:lnTo>
                    <a:cubicBezTo>
                      <a:pt x="646" y="257285"/>
                      <a:pt x="392" y="257808"/>
                      <a:pt x="392" y="258855"/>
                    </a:cubicBezTo>
                    <a:cubicBezTo>
                      <a:pt x="392" y="261733"/>
                      <a:pt x="2679" y="261733"/>
                      <a:pt x="7253" y="261733"/>
                    </a:cubicBezTo>
                    <a:lnTo>
                      <a:pt x="217919" y="261733"/>
                    </a:lnTo>
                    <a:lnTo>
                      <a:pt x="239773" y="196575"/>
                    </a:lnTo>
                    <a:lnTo>
                      <a:pt x="233420" y="196575"/>
                    </a:lnTo>
                    <a:cubicBezTo>
                      <a:pt x="227067" y="216201"/>
                      <a:pt x="210041" y="232164"/>
                      <a:pt x="188441" y="239752"/>
                    </a:cubicBezTo>
                    <a:cubicBezTo>
                      <a:pt x="184375" y="241061"/>
                      <a:pt x="166841" y="247341"/>
                      <a:pt x="129485" y="247341"/>
                    </a:cubicBezTo>
                    <a:lnTo>
                      <a:pt x="21484" y="247341"/>
                    </a:lnTo>
                    <a:lnTo>
                      <a:pt x="109664" y="135081"/>
                    </a:lnTo>
                    <a:cubicBezTo>
                      <a:pt x="111443" y="132726"/>
                      <a:pt x="111951" y="131941"/>
                      <a:pt x="111951" y="130894"/>
                    </a:cubicBezTo>
                    <a:cubicBezTo>
                      <a:pt x="111951" y="129848"/>
                      <a:pt x="111697" y="129586"/>
                      <a:pt x="110172" y="127231"/>
                    </a:cubicBezTo>
                    <a:lnTo>
                      <a:pt x="27583" y="10522"/>
                    </a:lnTo>
                    <a:lnTo>
                      <a:pt x="128215" y="10522"/>
                    </a:lnTo>
                    <a:cubicBezTo>
                      <a:pt x="157184" y="10522"/>
                      <a:pt x="215632" y="12354"/>
                      <a:pt x="233420" y="61288"/>
                    </a:cubicBezTo>
                    <a:lnTo>
                      <a:pt x="239773" y="61288"/>
                    </a:lnTo>
                    <a:lnTo>
                      <a:pt x="217919" y="55"/>
                    </a:lnTo>
                    <a:lnTo>
                      <a:pt x="7253" y="55"/>
                    </a:lnTo>
                    <a:cubicBezTo>
                      <a:pt x="392" y="55"/>
                      <a:pt x="138" y="317"/>
                      <a:pt x="138" y="8429"/>
                    </a:cubicBezTo>
                    <a:lnTo>
                      <a:pt x="92892" y="139791"/>
                    </a:ln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58" name="Forme libre : forme 257">
                <a:extLst>
                  <a:ext uri="{FF2B5EF4-FFF2-40B4-BE49-F238E27FC236}">
                    <a16:creationId xmlns:a16="http://schemas.microsoft.com/office/drawing/2014/main" id="{377AB5EC-5017-B876-277E-12329D521DBE}"/>
                  </a:ext>
                </a:extLst>
              </p:cNvPr>
              <p:cNvSpPr/>
              <p:nvPr>
                <p:custDataLst>
                  <p:tags r:id="rId59"/>
                </p:custDataLst>
              </p:nvPr>
            </p:nvSpPr>
            <p:spPr>
              <a:xfrm>
                <a:off x="11165435" y="3413672"/>
                <a:ext cx="115980" cy="125108"/>
              </a:xfrm>
              <a:custGeom>
                <a:avLst/>
                <a:gdLst>
                  <a:gd name="connsiteX0" fmla="*/ 61163 w 115980"/>
                  <a:gd name="connsiteY0" fmla="*/ 15078 h 125108"/>
                  <a:gd name="connsiteX1" fmla="*/ 79663 w 115980"/>
                  <a:gd name="connsiteY1" fmla="*/ 6652 h 125108"/>
                  <a:gd name="connsiteX2" fmla="*/ 86956 w 115980"/>
                  <a:gd name="connsiteY2" fmla="*/ 2622 h 125108"/>
                  <a:gd name="connsiteX3" fmla="*/ 83932 w 115980"/>
                  <a:gd name="connsiteY3" fmla="*/ 58 h 125108"/>
                  <a:gd name="connsiteX4" fmla="*/ 70768 w 115980"/>
                  <a:gd name="connsiteY4" fmla="*/ 607 h 125108"/>
                  <a:gd name="connsiteX5" fmla="*/ 56538 w 115980"/>
                  <a:gd name="connsiteY5" fmla="*/ 790 h 125108"/>
                  <a:gd name="connsiteX6" fmla="*/ 44264 w 115980"/>
                  <a:gd name="connsiteY6" fmla="*/ 607 h 125108"/>
                  <a:gd name="connsiteX7" fmla="*/ 32701 w 115980"/>
                  <a:gd name="connsiteY7" fmla="*/ 58 h 125108"/>
                  <a:gd name="connsiteX8" fmla="*/ 28966 w 115980"/>
                  <a:gd name="connsiteY8" fmla="*/ 4088 h 125108"/>
                  <a:gd name="connsiteX9" fmla="*/ 34658 w 115980"/>
                  <a:gd name="connsiteY9" fmla="*/ 6652 h 125108"/>
                  <a:gd name="connsiteX10" fmla="*/ 41418 w 115980"/>
                  <a:gd name="connsiteY10" fmla="*/ 7018 h 125108"/>
                  <a:gd name="connsiteX11" fmla="*/ 45509 w 115980"/>
                  <a:gd name="connsiteY11" fmla="*/ 9583 h 125108"/>
                  <a:gd name="connsiteX12" fmla="*/ 44797 w 115980"/>
                  <a:gd name="connsiteY12" fmla="*/ 13613 h 125108"/>
                  <a:gd name="connsiteX13" fmla="*/ 21139 w 115980"/>
                  <a:gd name="connsiteY13" fmla="*/ 110878 h 125108"/>
                  <a:gd name="connsiteX14" fmla="*/ 5485 w 115980"/>
                  <a:gd name="connsiteY14" fmla="*/ 118572 h 125108"/>
                  <a:gd name="connsiteX15" fmla="*/ 148 w 115980"/>
                  <a:gd name="connsiteY15" fmla="*/ 122418 h 125108"/>
                  <a:gd name="connsiteX16" fmla="*/ 5485 w 115980"/>
                  <a:gd name="connsiteY16" fmla="*/ 125166 h 125108"/>
                  <a:gd name="connsiteX17" fmla="*/ 94961 w 115980"/>
                  <a:gd name="connsiteY17" fmla="*/ 125166 h 125108"/>
                  <a:gd name="connsiteX18" fmla="*/ 101009 w 115980"/>
                  <a:gd name="connsiteY18" fmla="*/ 121502 h 125108"/>
                  <a:gd name="connsiteX19" fmla="*/ 116129 w 115980"/>
                  <a:gd name="connsiteY19" fmla="*/ 79556 h 125108"/>
                  <a:gd name="connsiteX20" fmla="*/ 113105 w 115980"/>
                  <a:gd name="connsiteY20" fmla="*/ 76991 h 125108"/>
                  <a:gd name="connsiteX21" fmla="*/ 109547 w 115980"/>
                  <a:gd name="connsiteY21" fmla="*/ 80838 h 125108"/>
                  <a:gd name="connsiteX22" fmla="*/ 62408 w 115980"/>
                  <a:gd name="connsiteY22" fmla="*/ 118572 h 125108"/>
                  <a:gd name="connsiteX23" fmla="*/ 42307 w 115980"/>
                  <a:gd name="connsiteY23" fmla="*/ 118572 h 125108"/>
                  <a:gd name="connsiteX24" fmla="*/ 36615 w 115980"/>
                  <a:gd name="connsiteY24" fmla="*/ 116740 h 125108"/>
                  <a:gd name="connsiteX25" fmla="*/ 37326 w 115980"/>
                  <a:gd name="connsiteY25" fmla="*/ 112893 h 125108"/>
                  <a:gd name="connsiteX26" fmla="*/ 61163 w 115980"/>
                  <a:gd name="connsiteY26" fmla="*/ 15078 h 125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5980" h="125108">
                    <a:moveTo>
                      <a:pt x="61163" y="15078"/>
                    </a:moveTo>
                    <a:cubicBezTo>
                      <a:pt x="62764" y="8484"/>
                      <a:pt x="63297" y="6652"/>
                      <a:pt x="79663" y="6652"/>
                    </a:cubicBezTo>
                    <a:cubicBezTo>
                      <a:pt x="85177" y="6652"/>
                      <a:pt x="86956" y="6652"/>
                      <a:pt x="86956" y="2622"/>
                    </a:cubicBezTo>
                    <a:cubicBezTo>
                      <a:pt x="86956" y="2439"/>
                      <a:pt x="86778" y="58"/>
                      <a:pt x="83932" y="58"/>
                    </a:cubicBezTo>
                    <a:cubicBezTo>
                      <a:pt x="79841" y="58"/>
                      <a:pt x="75038" y="424"/>
                      <a:pt x="70768" y="607"/>
                    </a:cubicBezTo>
                    <a:cubicBezTo>
                      <a:pt x="66321" y="790"/>
                      <a:pt x="60985" y="790"/>
                      <a:pt x="56538" y="790"/>
                    </a:cubicBezTo>
                    <a:cubicBezTo>
                      <a:pt x="52802" y="790"/>
                      <a:pt x="47999" y="607"/>
                      <a:pt x="44264" y="607"/>
                    </a:cubicBezTo>
                    <a:cubicBezTo>
                      <a:pt x="40528" y="607"/>
                      <a:pt x="36259" y="58"/>
                      <a:pt x="32701" y="58"/>
                    </a:cubicBezTo>
                    <a:cubicBezTo>
                      <a:pt x="31634" y="58"/>
                      <a:pt x="28966" y="58"/>
                      <a:pt x="28966" y="4088"/>
                    </a:cubicBezTo>
                    <a:cubicBezTo>
                      <a:pt x="28966" y="6652"/>
                      <a:pt x="31100" y="6652"/>
                      <a:pt x="34658" y="6652"/>
                    </a:cubicBezTo>
                    <a:cubicBezTo>
                      <a:pt x="34836" y="6652"/>
                      <a:pt x="38216" y="6652"/>
                      <a:pt x="41418" y="7018"/>
                    </a:cubicBezTo>
                    <a:cubicBezTo>
                      <a:pt x="45153" y="7385"/>
                      <a:pt x="45509" y="7751"/>
                      <a:pt x="45509" y="9583"/>
                    </a:cubicBezTo>
                    <a:cubicBezTo>
                      <a:pt x="45509" y="9949"/>
                      <a:pt x="45509" y="10865"/>
                      <a:pt x="44797" y="13613"/>
                    </a:cubicBezTo>
                    <a:lnTo>
                      <a:pt x="21139" y="110878"/>
                    </a:lnTo>
                    <a:cubicBezTo>
                      <a:pt x="19538" y="117106"/>
                      <a:pt x="19182" y="118572"/>
                      <a:pt x="5485" y="118572"/>
                    </a:cubicBezTo>
                    <a:cubicBezTo>
                      <a:pt x="2461" y="118572"/>
                      <a:pt x="148" y="118572"/>
                      <a:pt x="148" y="122418"/>
                    </a:cubicBezTo>
                    <a:cubicBezTo>
                      <a:pt x="148" y="125166"/>
                      <a:pt x="2283" y="125166"/>
                      <a:pt x="5485" y="125166"/>
                    </a:cubicBezTo>
                    <a:lnTo>
                      <a:pt x="94961" y="125166"/>
                    </a:lnTo>
                    <a:cubicBezTo>
                      <a:pt x="99408" y="125166"/>
                      <a:pt x="99586" y="124983"/>
                      <a:pt x="101009" y="121502"/>
                    </a:cubicBezTo>
                    <a:cubicBezTo>
                      <a:pt x="102788" y="116557"/>
                      <a:pt x="116129" y="81021"/>
                      <a:pt x="116129" y="79556"/>
                    </a:cubicBezTo>
                    <a:cubicBezTo>
                      <a:pt x="116129" y="79006"/>
                      <a:pt x="115773" y="76991"/>
                      <a:pt x="113105" y="76991"/>
                    </a:cubicBezTo>
                    <a:cubicBezTo>
                      <a:pt x="110970" y="76991"/>
                      <a:pt x="110615" y="77907"/>
                      <a:pt x="109547" y="80838"/>
                    </a:cubicBezTo>
                    <a:cubicBezTo>
                      <a:pt x="102788" y="98239"/>
                      <a:pt x="94961" y="118572"/>
                      <a:pt x="62408" y="118572"/>
                    </a:cubicBezTo>
                    <a:lnTo>
                      <a:pt x="42307" y="118572"/>
                    </a:lnTo>
                    <a:cubicBezTo>
                      <a:pt x="36793" y="118572"/>
                      <a:pt x="36615" y="118389"/>
                      <a:pt x="36615" y="116740"/>
                    </a:cubicBezTo>
                    <a:cubicBezTo>
                      <a:pt x="36615" y="116557"/>
                      <a:pt x="36615" y="115641"/>
                      <a:pt x="37326" y="112893"/>
                    </a:cubicBezTo>
                    <a:lnTo>
                      <a:pt x="61163" y="15078"/>
                    </a:ln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59" name="Forme libre : forme 258">
                <a:extLst>
                  <a:ext uri="{FF2B5EF4-FFF2-40B4-BE49-F238E27FC236}">
                    <a16:creationId xmlns:a16="http://schemas.microsoft.com/office/drawing/2014/main" id="{8C48FA36-E0BF-F361-E9EB-3442CF4B8E48}"/>
                  </a:ext>
                </a:extLst>
              </p:cNvPr>
              <p:cNvSpPr/>
              <p:nvPr>
                <p:custDataLst>
                  <p:tags r:id="rId60"/>
                </p:custDataLst>
              </p:nvPr>
            </p:nvSpPr>
            <p:spPr>
              <a:xfrm>
                <a:off x="11164190" y="3621730"/>
                <a:ext cx="39846" cy="128954"/>
              </a:xfrm>
              <a:custGeom>
                <a:avLst/>
                <a:gdLst>
                  <a:gd name="connsiteX0" fmla="*/ 39283 w 39846"/>
                  <a:gd name="connsiteY0" fmla="*/ 5561 h 128954"/>
                  <a:gd name="connsiteX1" fmla="*/ 39994 w 39846"/>
                  <a:gd name="connsiteY1" fmla="*/ 2630 h 128954"/>
                  <a:gd name="connsiteX2" fmla="*/ 37148 w 39846"/>
                  <a:gd name="connsiteY2" fmla="*/ 66 h 128954"/>
                  <a:gd name="connsiteX3" fmla="*/ 14379 w 39846"/>
                  <a:gd name="connsiteY3" fmla="*/ 1898 h 128954"/>
                  <a:gd name="connsiteX4" fmla="*/ 10644 w 39846"/>
                  <a:gd name="connsiteY4" fmla="*/ 6111 h 128954"/>
                  <a:gd name="connsiteX5" fmla="*/ 15091 w 39846"/>
                  <a:gd name="connsiteY5" fmla="*/ 8675 h 128954"/>
                  <a:gd name="connsiteX6" fmla="*/ 23629 w 39846"/>
                  <a:gd name="connsiteY6" fmla="*/ 11423 h 128954"/>
                  <a:gd name="connsiteX7" fmla="*/ 22918 w 39846"/>
                  <a:gd name="connsiteY7" fmla="*/ 15452 h 128954"/>
                  <a:gd name="connsiteX8" fmla="*/ 860 w 39846"/>
                  <a:gd name="connsiteY8" fmla="*/ 105941 h 128954"/>
                  <a:gd name="connsiteX9" fmla="*/ 148 w 39846"/>
                  <a:gd name="connsiteY9" fmla="*/ 111619 h 128954"/>
                  <a:gd name="connsiteX10" fmla="*/ 18826 w 39846"/>
                  <a:gd name="connsiteY10" fmla="*/ 129021 h 128954"/>
                  <a:gd name="connsiteX11" fmla="*/ 33057 w 39846"/>
                  <a:gd name="connsiteY11" fmla="*/ 119312 h 128954"/>
                  <a:gd name="connsiteX12" fmla="*/ 39283 w 39846"/>
                  <a:gd name="connsiteY12" fmla="*/ 100995 h 128954"/>
                  <a:gd name="connsiteX13" fmla="*/ 36437 w 39846"/>
                  <a:gd name="connsiteY13" fmla="*/ 98614 h 128954"/>
                  <a:gd name="connsiteX14" fmla="*/ 32879 w 39846"/>
                  <a:gd name="connsiteY14" fmla="*/ 103010 h 128954"/>
                  <a:gd name="connsiteX15" fmla="*/ 19538 w 39846"/>
                  <a:gd name="connsiteY15" fmla="*/ 123892 h 128954"/>
                  <a:gd name="connsiteX16" fmla="*/ 13490 w 39846"/>
                  <a:gd name="connsiteY16" fmla="*/ 114916 h 128954"/>
                  <a:gd name="connsiteX17" fmla="*/ 14557 w 39846"/>
                  <a:gd name="connsiteY17" fmla="*/ 107406 h 128954"/>
                  <a:gd name="connsiteX18" fmla="*/ 39283 w 39846"/>
                  <a:gd name="connsiteY18" fmla="*/ 5561 h 128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846" h="128954">
                    <a:moveTo>
                      <a:pt x="39283" y="5561"/>
                    </a:moveTo>
                    <a:cubicBezTo>
                      <a:pt x="39461" y="5195"/>
                      <a:pt x="39994" y="2813"/>
                      <a:pt x="39994" y="2630"/>
                    </a:cubicBezTo>
                    <a:cubicBezTo>
                      <a:pt x="39994" y="1714"/>
                      <a:pt x="39283" y="66"/>
                      <a:pt x="37148" y="66"/>
                    </a:cubicBezTo>
                    <a:cubicBezTo>
                      <a:pt x="33591" y="66"/>
                      <a:pt x="18826" y="1531"/>
                      <a:pt x="14379" y="1898"/>
                    </a:cubicBezTo>
                    <a:cubicBezTo>
                      <a:pt x="13134" y="2081"/>
                      <a:pt x="10644" y="2264"/>
                      <a:pt x="10644" y="6111"/>
                    </a:cubicBezTo>
                    <a:cubicBezTo>
                      <a:pt x="10644" y="8675"/>
                      <a:pt x="13134" y="8675"/>
                      <a:pt x="15091" y="8675"/>
                    </a:cubicBezTo>
                    <a:cubicBezTo>
                      <a:pt x="23629" y="8675"/>
                      <a:pt x="23629" y="9957"/>
                      <a:pt x="23629" y="11423"/>
                    </a:cubicBezTo>
                    <a:cubicBezTo>
                      <a:pt x="23629" y="12705"/>
                      <a:pt x="23273" y="13804"/>
                      <a:pt x="22918" y="15452"/>
                    </a:cubicBezTo>
                    <a:lnTo>
                      <a:pt x="860" y="105941"/>
                    </a:lnTo>
                    <a:cubicBezTo>
                      <a:pt x="326" y="107772"/>
                      <a:pt x="148" y="109787"/>
                      <a:pt x="148" y="111619"/>
                    </a:cubicBezTo>
                    <a:cubicBezTo>
                      <a:pt x="148" y="123342"/>
                      <a:pt x="10288" y="129021"/>
                      <a:pt x="18826" y="129021"/>
                    </a:cubicBezTo>
                    <a:cubicBezTo>
                      <a:pt x="23095" y="129021"/>
                      <a:pt x="28432" y="127555"/>
                      <a:pt x="33057" y="119312"/>
                    </a:cubicBezTo>
                    <a:cubicBezTo>
                      <a:pt x="36793" y="112535"/>
                      <a:pt x="39283" y="101728"/>
                      <a:pt x="39283" y="100995"/>
                    </a:cubicBezTo>
                    <a:cubicBezTo>
                      <a:pt x="39283" y="98614"/>
                      <a:pt x="36970" y="98614"/>
                      <a:pt x="36437" y="98614"/>
                    </a:cubicBezTo>
                    <a:cubicBezTo>
                      <a:pt x="33946" y="98614"/>
                      <a:pt x="33591" y="99713"/>
                      <a:pt x="32879" y="103010"/>
                    </a:cubicBezTo>
                    <a:cubicBezTo>
                      <a:pt x="30567" y="112169"/>
                      <a:pt x="27187" y="123892"/>
                      <a:pt x="19538" y="123892"/>
                    </a:cubicBezTo>
                    <a:cubicBezTo>
                      <a:pt x="14735" y="123892"/>
                      <a:pt x="13490" y="119312"/>
                      <a:pt x="13490" y="114916"/>
                    </a:cubicBezTo>
                    <a:cubicBezTo>
                      <a:pt x="13490" y="112901"/>
                      <a:pt x="14023" y="109421"/>
                      <a:pt x="14557" y="107406"/>
                    </a:cubicBezTo>
                    <a:lnTo>
                      <a:pt x="39283" y="5561"/>
                    </a:ln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60" name="Forme libre : forme 259">
                <a:extLst>
                  <a:ext uri="{FF2B5EF4-FFF2-40B4-BE49-F238E27FC236}">
                    <a16:creationId xmlns:a16="http://schemas.microsoft.com/office/drawing/2014/main" id="{A064D3E4-3558-B069-664C-5AE7C6F8D6BC}"/>
                  </a:ext>
                </a:extLst>
              </p:cNvPr>
              <p:cNvSpPr/>
              <p:nvPr>
                <p:custDataLst>
                  <p:tags r:id="rId61"/>
                </p:custDataLst>
              </p:nvPr>
            </p:nvSpPr>
            <p:spPr>
              <a:xfrm>
                <a:off x="11230908" y="3678331"/>
                <a:ext cx="130922" cy="49273"/>
              </a:xfrm>
              <a:custGeom>
                <a:avLst/>
                <a:gdLst>
                  <a:gd name="connsiteX0" fmla="*/ 124314 w 130922"/>
                  <a:gd name="connsiteY0" fmla="*/ 9041 h 49273"/>
                  <a:gd name="connsiteX1" fmla="*/ 131074 w 130922"/>
                  <a:gd name="connsiteY1" fmla="*/ 4462 h 49273"/>
                  <a:gd name="connsiteX2" fmla="*/ 124492 w 130922"/>
                  <a:gd name="connsiteY2" fmla="*/ 66 h 49273"/>
                  <a:gd name="connsiteX3" fmla="*/ 6733 w 130922"/>
                  <a:gd name="connsiteY3" fmla="*/ 66 h 49273"/>
                  <a:gd name="connsiteX4" fmla="*/ 151 w 130922"/>
                  <a:gd name="connsiteY4" fmla="*/ 4462 h 49273"/>
                  <a:gd name="connsiteX5" fmla="*/ 6911 w 130922"/>
                  <a:gd name="connsiteY5" fmla="*/ 9041 h 49273"/>
                  <a:gd name="connsiteX6" fmla="*/ 124314 w 130922"/>
                  <a:gd name="connsiteY6" fmla="*/ 9041 h 49273"/>
                  <a:gd name="connsiteX7" fmla="*/ 124492 w 130922"/>
                  <a:gd name="connsiteY7" fmla="*/ 49340 h 49273"/>
                  <a:gd name="connsiteX8" fmla="*/ 131074 w 130922"/>
                  <a:gd name="connsiteY8" fmla="*/ 44944 h 49273"/>
                  <a:gd name="connsiteX9" fmla="*/ 124314 w 130922"/>
                  <a:gd name="connsiteY9" fmla="*/ 40364 h 49273"/>
                  <a:gd name="connsiteX10" fmla="*/ 6911 w 130922"/>
                  <a:gd name="connsiteY10" fmla="*/ 40364 h 49273"/>
                  <a:gd name="connsiteX11" fmla="*/ 151 w 130922"/>
                  <a:gd name="connsiteY11" fmla="*/ 44944 h 49273"/>
                  <a:gd name="connsiteX12" fmla="*/ 6733 w 130922"/>
                  <a:gd name="connsiteY12" fmla="*/ 49340 h 49273"/>
                  <a:gd name="connsiteX13" fmla="*/ 124492 w 130922"/>
                  <a:gd name="connsiteY13" fmla="*/ 49340 h 4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0922" h="49273">
                    <a:moveTo>
                      <a:pt x="124314" y="9041"/>
                    </a:moveTo>
                    <a:cubicBezTo>
                      <a:pt x="126982" y="9041"/>
                      <a:pt x="131074" y="9041"/>
                      <a:pt x="131074" y="4462"/>
                    </a:cubicBezTo>
                    <a:cubicBezTo>
                      <a:pt x="131074" y="66"/>
                      <a:pt x="126805" y="66"/>
                      <a:pt x="124492" y="66"/>
                    </a:cubicBezTo>
                    <a:lnTo>
                      <a:pt x="6733" y="66"/>
                    </a:lnTo>
                    <a:cubicBezTo>
                      <a:pt x="4420" y="66"/>
                      <a:pt x="151" y="66"/>
                      <a:pt x="151" y="4462"/>
                    </a:cubicBezTo>
                    <a:cubicBezTo>
                      <a:pt x="151" y="9041"/>
                      <a:pt x="4242" y="9041"/>
                      <a:pt x="6911" y="9041"/>
                    </a:cubicBezTo>
                    <a:lnTo>
                      <a:pt x="124314" y="9041"/>
                    </a:lnTo>
                    <a:close/>
                    <a:moveTo>
                      <a:pt x="124492" y="49340"/>
                    </a:moveTo>
                    <a:cubicBezTo>
                      <a:pt x="126805" y="49340"/>
                      <a:pt x="131074" y="49340"/>
                      <a:pt x="131074" y="44944"/>
                    </a:cubicBezTo>
                    <a:cubicBezTo>
                      <a:pt x="131074" y="40364"/>
                      <a:pt x="126982" y="40364"/>
                      <a:pt x="124314" y="40364"/>
                    </a:cubicBezTo>
                    <a:lnTo>
                      <a:pt x="6911" y="40364"/>
                    </a:lnTo>
                    <a:cubicBezTo>
                      <a:pt x="4242" y="40364"/>
                      <a:pt x="151" y="40364"/>
                      <a:pt x="151" y="44944"/>
                    </a:cubicBezTo>
                    <a:cubicBezTo>
                      <a:pt x="151" y="49340"/>
                      <a:pt x="4420" y="49340"/>
                      <a:pt x="6733" y="49340"/>
                    </a:cubicBezTo>
                    <a:lnTo>
                      <a:pt x="124492" y="49340"/>
                    </a:ln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61" name="Forme libre : forme 260">
                <a:extLst>
                  <a:ext uri="{FF2B5EF4-FFF2-40B4-BE49-F238E27FC236}">
                    <a16:creationId xmlns:a16="http://schemas.microsoft.com/office/drawing/2014/main" id="{D9853E80-3A92-9328-414A-B5B20F4FFE89}"/>
                  </a:ext>
                </a:extLst>
              </p:cNvPr>
              <p:cNvSpPr/>
              <p:nvPr>
                <p:custDataLst>
                  <p:tags r:id="rId62"/>
                </p:custDataLst>
              </p:nvPr>
            </p:nvSpPr>
            <p:spPr>
              <a:xfrm>
                <a:off x="11383709" y="3627225"/>
                <a:ext cx="82538" cy="125291"/>
              </a:xfrm>
              <a:custGeom>
                <a:avLst/>
                <a:gdLst>
                  <a:gd name="connsiteX0" fmla="*/ 82695 w 82538"/>
                  <a:gd name="connsiteY0" fmla="*/ 63261 h 125291"/>
                  <a:gd name="connsiteX1" fmla="*/ 72200 w 82538"/>
                  <a:gd name="connsiteY1" fmla="*/ 15819 h 125291"/>
                  <a:gd name="connsiteX2" fmla="*/ 41426 w 82538"/>
                  <a:gd name="connsiteY2" fmla="*/ 66 h 125291"/>
                  <a:gd name="connsiteX3" fmla="*/ 157 w 82538"/>
                  <a:gd name="connsiteY3" fmla="*/ 63261 h 125291"/>
                  <a:gd name="connsiteX4" fmla="*/ 41426 w 82538"/>
                  <a:gd name="connsiteY4" fmla="*/ 125357 h 125291"/>
                  <a:gd name="connsiteX5" fmla="*/ 82695 w 82538"/>
                  <a:gd name="connsiteY5" fmla="*/ 63261 h 125291"/>
                  <a:gd name="connsiteX6" fmla="*/ 41426 w 82538"/>
                  <a:gd name="connsiteY6" fmla="*/ 120228 h 125291"/>
                  <a:gd name="connsiteX7" fmla="*/ 18835 w 82538"/>
                  <a:gd name="connsiteY7" fmla="*/ 100262 h 125291"/>
                  <a:gd name="connsiteX8" fmla="*/ 16345 w 82538"/>
                  <a:gd name="connsiteY8" fmla="*/ 60880 h 125291"/>
                  <a:gd name="connsiteX9" fmla="*/ 19013 w 82538"/>
                  <a:gd name="connsiteY9" fmla="*/ 23512 h 125291"/>
                  <a:gd name="connsiteX10" fmla="*/ 41426 w 82538"/>
                  <a:gd name="connsiteY10" fmla="*/ 5195 h 125291"/>
                  <a:gd name="connsiteX11" fmla="*/ 63484 w 82538"/>
                  <a:gd name="connsiteY11" fmla="*/ 21864 h 125291"/>
                  <a:gd name="connsiteX12" fmla="*/ 66508 w 82538"/>
                  <a:gd name="connsiteY12" fmla="*/ 60880 h 125291"/>
                  <a:gd name="connsiteX13" fmla="*/ 64195 w 82538"/>
                  <a:gd name="connsiteY13" fmla="*/ 99530 h 125291"/>
                  <a:gd name="connsiteX14" fmla="*/ 41426 w 82538"/>
                  <a:gd name="connsiteY14" fmla="*/ 120228 h 12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2538" h="125291">
                    <a:moveTo>
                      <a:pt x="82695" y="63261"/>
                    </a:moveTo>
                    <a:cubicBezTo>
                      <a:pt x="82695" y="43112"/>
                      <a:pt x="80383" y="28641"/>
                      <a:pt x="72200" y="15819"/>
                    </a:cubicBezTo>
                    <a:cubicBezTo>
                      <a:pt x="66686" y="7393"/>
                      <a:pt x="55657" y="66"/>
                      <a:pt x="41426" y="66"/>
                    </a:cubicBezTo>
                    <a:cubicBezTo>
                      <a:pt x="157" y="66"/>
                      <a:pt x="157" y="50072"/>
                      <a:pt x="157" y="63261"/>
                    </a:cubicBezTo>
                    <a:cubicBezTo>
                      <a:pt x="157" y="76450"/>
                      <a:pt x="157" y="125357"/>
                      <a:pt x="41426" y="125357"/>
                    </a:cubicBezTo>
                    <a:cubicBezTo>
                      <a:pt x="82695" y="125357"/>
                      <a:pt x="82695" y="76450"/>
                      <a:pt x="82695" y="63261"/>
                    </a:cubicBezTo>
                    <a:close/>
                    <a:moveTo>
                      <a:pt x="41426" y="120228"/>
                    </a:moveTo>
                    <a:cubicBezTo>
                      <a:pt x="33244" y="120228"/>
                      <a:pt x="22393" y="115283"/>
                      <a:pt x="18835" y="100262"/>
                    </a:cubicBezTo>
                    <a:cubicBezTo>
                      <a:pt x="16345" y="89455"/>
                      <a:pt x="16345" y="74435"/>
                      <a:pt x="16345" y="60880"/>
                    </a:cubicBezTo>
                    <a:cubicBezTo>
                      <a:pt x="16345" y="47508"/>
                      <a:pt x="16345" y="33587"/>
                      <a:pt x="19013" y="23512"/>
                    </a:cubicBezTo>
                    <a:cubicBezTo>
                      <a:pt x="22748" y="9041"/>
                      <a:pt x="34133" y="5195"/>
                      <a:pt x="41426" y="5195"/>
                    </a:cubicBezTo>
                    <a:cubicBezTo>
                      <a:pt x="51032" y="5195"/>
                      <a:pt x="60282" y="11239"/>
                      <a:pt x="63484" y="21864"/>
                    </a:cubicBezTo>
                    <a:cubicBezTo>
                      <a:pt x="66330" y="31755"/>
                      <a:pt x="66508" y="44944"/>
                      <a:pt x="66508" y="60880"/>
                    </a:cubicBezTo>
                    <a:cubicBezTo>
                      <a:pt x="66508" y="74435"/>
                      <a:pt x="66508" y="87990"/>
                      <a:pt x="64195" y="99530"/>
                    </a:cubicBezTo>
                    <a:cubicBezTo>
                      <a:pt x="60638" y="116198"/>
                      <a:pt x="48542" y="120228"/>
                      <a:pt x="41426" y="1202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66312B0E-EC4C-F0D9-2A96-8D5830BCBFB1}"/>
                  </a:ext>
                </a:extLst>
              </p:cNvPr>
              <p:cNvSpPr/>
              <p:nvPr>
                <p:custDataLst>
                  <p:tags r:id="rId63"/>
                </p:custDataLst>
              </p:nvPr>
            </p:nvSpPr>
            <p:spPr>
              <a:xfrm>
                <a:off x="11538182" y="3554687"/>
                <a:ext cx="168227" cy="118540"/>
              </a:xfrm>
              <a:custGeom>
                <a:avLst/>
                <a:gdLst>
                  <a:gd name="connsiteX0" fmla="*/ 110197 w 168227"/>
                  <a:gd name="connsiteY0" fmla="*/ 27016 h 118540"/>
                  <a:gd name="connsiteX1" fmla="*/ 114009 w 168227"/>
                  <a:gd name="connsiteY1" fmla="*/ 10007 h 118540"/>
                  <a:gd name="connsiteX2" fmla="*/ 106640 w 168227"/>
                  <a:gd name="connsiteY2" fmla="*/ 2941 h 118540"/>
                  <a:gd name="connsiteX3" fmla="*/ 97237 w 168227"/>
                  <a:gd name="connsiteY3" fmla="*/ 10268 h 118540"/>
                  <a:gd name="connsiteX4" fmla="*/ 82752 w 168227"/>
                  <a:gd name="connsiteY4" fmla="*/ 68884 h 118540"/>
                  <a:gd name="connsiteX5" fmla="*/ 80465 w 168227"/>
                  <a:gd name="connsiteY5" fmla="*/ 86155 h 118540"/>
                  <a:gd name="connsiteX6" fmla="*/ 80719 w 168227"/>
                  <a:gd name="connsiteY6" fmla="*/ 90865 h 118540"/>
                  <a:gd name="connsiteX7" fmla="*/ 57340 w 168227"/>
                  <a:gd name="connsiteY7" fmla="*/ 112846 h 118540"/>
                  <a:gd name="connsiteX8" fmla="*/ 37011 w 168227"/>
                  <a:gd name="connsiteY8" fmla="*/ 89033 h 118540"/>
                  <a:gd name="connsiteX9" fmla="*/ 50225 w 168227"/>
                  <a:gd name="connsiteY9" fmla="*/ 38268 h 118540"/>
                  <a:gd name="connsiteX10" fmla="*/ 54545 w 168227"/>
                  <a:gd name="connsiteY10" fmla="*/ 21520 h 118540"/>
                  <a:gd name="connsiteX11" fmla="*/ 33707 w 168227"/>
                  <a:gd name="connsiteY11" fmla="*/ 63 h 118540"/>
                  <a:gd name="connsiteX12" fmla="*/ 163 w 168227"/>
                  <a:gd name="connsiteY12" fmla="*/ 40361 h 118540"/>
                  <a:gd name="connsiteX13" fmla="*/ 3213 w 168227"/>
                  <a:gd name="connsiteY13" fmla="*/ 42978 h 118540"/>
                  <a:gd name="connsiteX14" fmla="*/ 7279 w 168227"/>
                  <a:gd name="connsiteY14" fmla="*/ 38268 h 118540"/>
                  <a:gd name="connsiteX15" fmla="*/ 32945 w 168227"/>
                  <a:gd name="connsiteY15" fmla="*/ 5820 h 118540"/>
                  <a:gd name="connsiteX16" fmla="*/ 39298 w 168227"/>
                  <a:gd name="connsiteY16" fmla="*/ 14455 h 118540"/>
                  <a:gd name="connsiteX17" fmla="*/ 34724 w 168227"/>
                  <a:gd name="connsiteY17" fmla="*/ 32773 h 118540"/>
                  <a:gd name="connsiteX18" fmla="*/ 20493 w 168227"/>
                  <a:gd name="connsiteY18" fmla="*/ 85631 h 118540"/>
                  <a:gd name="connsiteX19" fmla="*/ 56578 w 168227"/>
                  <a:gd name="connsiteY19" fmla="*/ 118603 h 118540"/>
                  <a:gd name="connsiteX20" fmla="*/ 83006 w 168227"/>
                  <a:gd name="connsiteY20" fmla="*/ 100285 h 118540"/>
                  <a:gd name="connsiteX21" fmla="*/ 114771 w 168227"/>
                  <a:gd name="connsiteY21" fmla="*/ 118603 h 118540"/>
                  <a:gd name="connsiteX22" fmla="*/ 151619 w 168227"/>
                  <a:gd name="connsiteY22" fmla="*/ 86416 h 118540"/>
                  <a:gd name="connsiteX23" fmla="*/ 168391 w 168227"/>
                  <a:gd name="connsiteY23" fmla="*/ 18380 h 118540"/>
                  <a:gd name="connsiteX24" fmla="*/ 157210 w 168227"/>
                  <a:gd name="connsiteY24" fmla="*/ 63 h 118540"/>
                  <a:gd name="connsiteX25" fmla="*/ 144504 w 168227"/>
                  <a:gd name="connsiteY25" fmla="*/ 12623 h 118540"/>
                  <a:gd name="connsiteX26" fmla="*/ 148315 w 168227"/>
                  <a:gd name="connsiteY26" fmla="*/ 19689 h 118540"/>
                  <a:gd name="connsiteX27" fmla="*/ 157464 w 168227"/>
                  <a:gd name="connsiteY27" fmla="*/ 41931 h 118540"/>
                  <a:gd name="connsiteX28" fmla="*/ 143487 w 168227"/>
                  <a:gd name="connsiteY28" fmla="*/ 89818 h 118540"/>
                  <a:gd name="connsiteX29" fmla="*/ 115534 w 168227"/>
                  <a:gd name="connsiteY29" fmla="*/ 112846 h 118540"/>
                  <a:gd name="connsiteX30" fmla="*/ 96729 w 168227"/>
                  <a:gd name="connsiteY30" fmla="*/ 90080 h 118540"/>
                  <a:gd name="connsiteX31" fmla="*/ 99524 w 168227"/>
                  <a:gd name="connsiteY31" fmla="*/ 70978 h 118540"/>
                  <a:gd name="connsiteX32" fmla="*/ 110197 w 168227"/>
                  <a:gd name="connsiteY32" fmla="*/ 27016 h 11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227" h="118540">
                    <a:moveTo>
                      <a:pt x="110197" y="27016"/>
                    </a:moveTo>
                    <a:cubicBezTo>
                      <a:pt x="111468" y="21259"/>
                      <a:pt x="114009" y="11577"/>
                      <a:pt x="114009" y="10007"/>
                    </a:cubicBezTo>
                    <a:cubicBezTo>
                      <a:pt x="114009" y="5296"/>
                      <a:pt x="110451" y="2941"/>
                      <a:pt x="106640" y="2941"/>
                    </a:cubicBezTo>
                    <a:cubicBezTo>
                      <a:pt x="103590" y="2941"/>
                      <a:pt x="99016" y="5035"/>
                      <a:pt x="97237" y="10268"/>
                    </a:cubicBezTo>
                    <a:cubicBezTo>
                      <a:pt x="96475" y="12100"/>
                      <a:pt x="84531" y="62080"/>
                      <a:pt x="82752" y="68884"/>
                    </a:cubicBezTo>
                    <a:cubicBezTo>
                      <a:pt x="80973" y="76734"/>
                      <a:pt x="80465" y="81445"/>
                      <a:pt x="80465" y="86155"/>
                    </a:cubicBezTo>
                    <a:cubicBezTo>
                      <a:pt x="80465" y="89033"/>
                      <a:pt x="80465" y="89557"/>
                      <a:pt x="80719" y="90865"/>
                    </a:cubicBezTo>
                    <a:cubicBezTo>
                      <a:pt x="74875" y="104734"/>
                      <a:pt x="67251" y="112846"/>
                      <a:pt x="57340" y="112846"/>
                    </a:cubicBezTo>
                    <a:cubicBezTo>
                      <a:pt x="37011" y="112846"/>
                      <a:pt x="37011" y="93482"/>
                      <a:pt x="37011" y="89033"/>
                    </a:cubicBezTo>
                    <a:cubicBezTo>
                      <a:pt x="37011" y="80660"/>
                      <a:pt x="38281" y="70454"/>
                      <a:pt x="50225" y="38268"/>
                    </a:cubicBezTo>
                    <a:cubicBezTo>
                      <a:pt x="53020" y="30417"/>
                      <a:pt x="54545" y="26754"/>
                      <a:pt x="54545" y="21520"/>
                    </a:cubicBezTo>
                    <a:cubicBezTo>
                      <a:pt x="54545" y="9745"/>
                      <a:pt x="46159" y="63"/>
                      <a:pt x="33707" y="63"/>
                    </a:cubicBezTo>
                    <a:cubicBezTo>
                      <a:pt x="9566" y="63"/>
                      <a:pt x="163" y="38006"/>
                      <a:pt x="163" y="40361"/>
                    </a:cubicBezTo>
                    <a:cubicBezTo>
                      <a:pt x="163" y="42978"/>
                      <a:pt x="2704" y="42978"/>
                      <a:pt x="3213" y="42978"/>
                    </a:cubicBezTo>
                    <a:cubicBezTo>
                      <a:pt x="5754" y="42978"/>
                      <a:pt x="6008" y="42455"/>
                      <a:pt x="7279" y="38268"/>
                    </a:cubicBezTo>
                    <a:cubicBezTo>
                      <a:pt x="14140" y="13932"/>
                      <a:pt x="24051" y="5820"/>
                      <a:pt x="32945" y="5820"/>
                    </a:cubicBezTo>
                    <a:cubicBezTo>
                      <a:pt x="35232" y="5820"/>
                      <a:pt x="39298" y="6081"/>
                      <a:pt x="39298" y="14455"/>
                    </a:cubicBezTo>
                    <a:cubicBezTo>
                      <a:pt x="39298" y="20997"/>
                      <a:pt x="36502" y="28324"/>
                      <a:pt x="34724" y="32773"/>
                    </a:cubicBezTo>
                    <a:cubicBezTo>
                      <a:pt x="23542" y="63651"/>
                      <a:pt x="20493" y="75688"/>
                      <a:pt x="20493" y="85631"/>
                    </a:cubicBezTo>
                    <a:cubicBezTo>
                      <a:pt x="20493" y="109444"/>
                      <a:pt x="37519" y="118603"/>
                      <a:pt x="56578" y="118603"/>
                    </a:cubicBezTo>
                    <a:cubicBezTo>
                      <a:pt x="60898" y="118603"/>
                      <a:pt x="72842" y="118603"/>
                      <a:pt x="83006" y="100285"/>
                    </a:cubicBezTo>
                    <a:cubicBezTo>
                      <a:pt x="89614" y="117033"/>
                      <a:pt x="107148" y="118603"/>
                      <a:pt x="114771" y="118603"/>
                    </a:cubicBezTo>
                    <a:cubicBezTo>
                      <a:pt x="133831" y="118603"/>
                      <a:pt x="145012" y="102117"/>
                      <a:pt x="151619" y="86416"/>
                    </a:cubicBezTo>
                    <a:cubicBezTo>
                      <a:pt x="160259" y="66006"/>
                      <a:pt x="168391" y="30941"/>
                      <a:pt x="168391" y="18380"/>
                    </a:cubicBezTo>
                    <a:cubicBezTo>
                      <a:pt x="168391" y="3988"/>
                      <a:pt x="161530" y="63"/>
                      <a:pt x="157210" y="63"/>
                    </a:cubicBezTo>
                    <a:cubicBezTo>
                      <a:pt x="150857" y="63"/>
                      <a:pt x="144504" y="6866"/>
                      <a:pt x="144504" y="12623"/>
                    </a:cubicBezTo>
                    <a:cubicBezTo>
                      <a:pt x="144504" y="16025"/>
                      <a:pt x="146028" y="17595"/>
                      <a:pt x="148315" y="19689"/>
                    </a:cubicBezTo>
                    <a:cubicBezTo>
                      <a:pt x="151111" y="22567"/>
                      <a:pt x="157464" y="29371"/>
                      <a:pt x="157464" y="41931"/>
                    </a:cubicBezTo>
                    <a:cubicBezTo>
                      <a:pt x="157464" y="50828"/>
                      <a:pt x="150094" y="76473"/>
                      <a:pt x="143487" y="89818"/>
                    </a:cubicBezTo>
                    <a:cubicBezTo>
                      <a:pt x="136880" y="103687"/>
                      <a:pt x="127986" y="112846"/>
                      <a:pt x="115534" y="112846"/>
                    </a:cubicBezTo>
                    <a:cubicBezTo>
                      <a:pt x="103590" y="112846"/>
                      <a:pt x="96729" y="104996"/>
                      <a:pt x="96729" y="90080"/>
                    </a:cubicBezTo>
                    <a:cubicBezTo>
                      <a:pt x="96729" y="82753"/>
                      <a:pt x="98508" y="74641"/>
                      <a:pt x="99524" y="70978"/>
                    </a:cubicBezTo>
                    <a:lnTo>
                      <a:pt x="110197" y="27016"/>
                    </a:ln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F1C530FE-6148-2F02-7EA4-7CCA06A8B980}"/>
                  </a:ext>
                </a:extLst>
              </p:cNvPr>
              <p:cNvSpPr/>
              <p:nvPr>
                <p:custDataLst>
                  <p:tags r:id="rId64"/>
                </p:custDataLst>
              </p:nvPr>
            </p:nvSpPr>
            <p:spPr>
              <a:xfrm>
                <a:off x="11723771" y="3582477"/>
                <a:ext cx="39846" cy="128954"/>
              </a:xfrm>
              <a:custGeom>
                <a:avLst/>
                <a:gdLst>
                  <a:gd name="connsiteX0" fmla="*/ 39305 w 39846"/>
                  <a:gd name="connsiteY0" fmla="*/ 5560 h 128954"/>
                  <a:gd name="connsiteX1" fmla="*/ 40016 w 39846"/>
                  <a:gd name="connsiteY1" fmla="*/ 2629 h 128954"/>
                  <a:gd name="connsiteX2" fmla="*/ 37170 w 39846"/>
                  <a:gd name="connsiteY2" fmla="*/ 64 h 128954"/>
                  <a:gd name="connsiteX3" fmla="*/ 14401 w 39846"/>
                  <a:gd name="connsiteY3" fmla="*/ 1896 h 128954"/>
                  <a:gd name="connsiteX4" fmla="*/ 10666 w 39846"/>
                  <a:gd name="connsiteY4" fmla="*/ 6109 h 128954"/>
                  <a:gd name="connsiteX5" fmla="*/ 15113 w 39846"/>
                  <a:gd name="connsiteY5" fmla="*/ 8673 h 128954"/>
                  <a:gd name="connsiteX6" fmla="*/ 23651 w 39846"/>
                  <a:gd name="connsiteY6" fmla="*/ 11421 h 128954"/>
                  <a:gd name="connsiteX7" fmla="*/ 22940 w 39846"/>
                  <a:gd name="connsiteY7" fmla="*/ 15451 h 128954"/>
                  <a:gd name="connsiteX8" fmla="*/ 882 w 39846"/>
                  <a:gd name="connsiteY8" fmla="*/ 105939 h 128954"/>
                  <a:gd name="connsiteX9" fmla="*/ 170 w 39846"/>
                  <a:gd name="connsiteY9" fmla="*/ 111618 h 128954"/>
                  <a:gd name="connsiteX10" fmla="*/ 18848 w 39846"/>
                  <a:gd name="connsiteY10" fmla="*/ 129019 h 128954"/>
                  <a:gd name="connsiteX11" fmla="*/ 33079 w 39846"/>
                  <a:gd name="connsiteY11" fmla="*/ 119311 h 128954"/>
                  <a:gd name="connsiteX12" fmla="*/ 39305 w 39846"/>
                  <a:gd name="connsiteY12" fmla="*/ 100993 h 128954"/>
                  <a:gd name="connsiteX13" fmla="*/ 36459 w 39846"/>
                  <a:gd name="connsiteY13" fmla="*/ 98612 h 128954"/>
                  <a:gd name="connsiteX14" fmla="*/ 32901 w 39846"/>
                  <a:gd name="connsiteY14" fmla="*/ 103008 h 128954"/>
                  <a:gd name="connsiteX15" fmla="*/ 19560 w 39846"/>
                  <a:gd name="connsiteY15" fmla="*/ 123890 h 128954"/>
                  <a:gd name="connsiteX16" fmla="*/ 13512 w 39846"/>
                  <a:gd name="connsiteY16" fmla="*/ 114915 h 128954"/>
                  <a:gd name="connsiteX17" fmla="*/ 14579 w 39846"/>
                  <a:gd name="connsiteY17" fmla="*/ 107405 h 128954"/>
                  <a:gd name="connsiteX18" fmla="*/ 39305 w 39846"/>
                  <a:gd name="connsiteY18" fmla="*/ 5560 h 128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846" h="128954">
                    <a:moveTo>
                      <a:pt x="39305" y="5560"/>
                    </a:moveTo>
                    <a:cubicBezTo>
                      <a:pt x="39483" y="5193"/>
                      <a:pt x="40016" y="2812"/>
                      <a:pt x="40016" y="2629"/>
                    </a:cubicBezTo>
                    <a:cubicBezTo>
                      <a:pt x="40016" y="1713"/>
                      <a:pt x="39305" y="64"/>
                      <a:pt x="37170" y="64"/>
                    </a:cubicBezTo>
                    <a:cubicBezTo>
                      <a:pt x="33613" y="64"/>
                      <a:pt x="18848" y="1530"/>
                      <a:pt x="14401" y="1896"/>
                    </a:cubicBezTo>
                    <a:cubicBezTo>
                      <a:pt x="13156" y="2079"/>
                      <a:pt x="10666" y="2262"/>
                      <a:pt x="10666" y="6109"/>
                    </a:cubicBezTo>
                    <a:cubicBezTo>
                      <a:pt x="10666" y="8673"/>
                      <a:pt x="13156" y="8673"/>
                      <a:pt x="15113" y="8673"/>
                    </a:cubicBezTo>
                    <a:cubicBezTo>
                      <a:pt x="23651" y="8673"/>
                      <a:pt x="23651" y="9956"/>
                      <a:pt x="23651" y="11421"/>
                    </a:cubicBezTo>
                    <a:cubicBezTo>
                      <a:pt x="23651" y="12703"/>
                      <a:pt x="23295" y="13802"/>
                      <a:pt x="22940" y="15451"/>
                    </a:cubicBezTo>
                    <a:lnTo>
                      <a:pt x="882" y="105939"/>
                    </a:lnTo>
                    <a:cubicBezTo>
                      <a:pt x="348" y="107771"/>
                      <a:pt x="170" y="109786"/>
                      <a:pt x="170" y="111618"/>
                    </a:cubicBezTo>
                    <a:cubicBezTo>
                      <a:pt x="170" y="123341"/>
                      <a:pt x="10310" y="129019"/>
                      <a:pt x="18848" y="129019"/>
                    </a:cubicBezTo>
                    <a:cubicBezTo>
                      <a:pt x="23117" y="129019"/>
                      <a:pt x="28454" y="127554"/>
                      <a:pt x="33079" y="119311"/>
                    </a:cubicBezTo>
                    <a:cubicBezTo>
                      <a:pt x="36814" y="112533"/>
                      <a:pt x="39305" y="101726"/>
                      <a:pt x="39305" y="100993"/>
                    </a:cubicBezTo>
                    <a:cubicBezTo>
                      <a:pt x="39305" y="98612"/>
                      <a:pt x="36992" y="98612"/>
                      <a:pt x="36459" y="98612"/>
                    </a:cubicBezTo>
                    <a:cubicBezTo>
                      <a:pt x="33968" y="98612"/>
                      <a:pt x="33613" y="99711"/>
                      <a:pt x="32901" y="103008"/>
                    </a:cubicBezTo>
                    <a:cubicBezTo>
                      <a:pt x="30589" y="112167"/>
                      <a:pt x="27209" y="123890"/>
                      <a:pt x="19560" y="123890"/>
                    </a:cubicBezTo>
                    <a:cubicBezTo>
                      <a:pt x="14757" y="123890"/>
                      <a:pt x="13512" y="119311"/>
                      <a:pt x="13512" y="114915"/>
                    </a:cubicBezTo>
                    <a:cubicBezTo>
                      <a:pt x="13512" y="112900"/>
                      <a:pt x="14045" y="109419"/>
                      <a:pt x="14579" y="107405"/>
                    </a:cubicBezTo>
                    <a:lnTo>
                      <a:pt x="39305" y="5560"/>
                    </a:ln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64" name="Forme libre : forme 263">
                <a:extLst>
                  <a:ext uri="{FF2B5EF4-FFF2-40B4-BE49-F238E27FC236}">
                    <a16:creationId xmlns:a16="http://schemas.microsoft.com/office/drawing/2014/main" id="{FDF31B8F-EB62-0FE0-0F76-1ACC3709EF35}"/>
                  </a:ext>
                </a:extLst>
              </p:cNvPr>
              <p:cNvSpPr/>
              <p:nvPr>
                <p:custDataLst>
                  <p:tags r:id="rId65"/>
                </p:custDataLst>
              </p:nvPr>
            </p:nvSpPr>
            <p:spPr>
              <a:xfrm>
                <a:off x="11800399" y="3492408"/>
                <a:ext cx="184434" cy="177940"/>
              </a:xfrm>
              <a:custGeom>
                <a:avLst/>
                <a:gdLst>
                  <a:gd name="connsiteX0" fmla="*/ 170434 w 184434"/>
                  <a:gd name="connsiteY0" fmla="*/ 117033 h 177940"/>
                  <a:gd name="connsiteX1" fmla="*/ 171705 w 184434"/>
                  <a:gd name="connsiteY1" fmla="*/ 113369 h 177940"/>
                  <a:gd name="connsiteX2" fmla="*/ 168655 w 184434"/>
                  <a:gd name="connsiteY2" fmla="*/ 110491 h 177940"/>
                  <a:gd name="connsiteX3" fmla="*/ 165352 w 184434"/>
                  <a:gd name="connsiteY3" fmla="*/ 113631 h 177940"/>
                  <a:gd name="connsiteX4" fmla="*/ 95977 w 184434"/>
                  <a:gd name="connsiteY4" fmla="*/ 169892 h 177940"/>
                  <a:gd name="connsiteX5" fmla="*/ 58875 w 184434"/>
                  <a:gd name="connsiteY5" fmla="*/ 169892 h 177940"/>
                  <a:gd name="connsiteX6" fmla="*/ 53285 w 184434"/>
                  <a:gd name="connsiteY6" fmla="*/ 169630 h 177940"/>
                  <a:gd name="connsiteX7" fmla="*/ 49981 w 184434"/>
                  <a:gd name="connsiteY7" fmla="*/ 167013 h 177940"/>
                  <a:gd name="connsiteX8" fmla="*/ 51252 w 184434"/>
                  <a:gd name="connsiteY8" fmla="*/ 160995 h 177940"/>
                  <a:gd name="connsiteX9" fmla="*/ 68532 w 184434"/>
                  <a:gd name="connsiteY9" fmla="*/ 89557 h 177940"/>
                  <a:gd name="connsiteX10" fmla="*/ 93690 w 184434"/>
                  <a:gd name="connsiteY10" fmla="*/ 89557 h 177940"/>
                  <a:gd name="connsiteX11" fmla="*/ 115290 w 184434"/>
                  <a:gd name="connsiteY11" fmla="*/ 101594 h 177940"/>
                  <a:gd name="connsiteX12" fmla="*/ 113511 w 184434"/>
                  <a:gd name="connsiteY12" fmla="*/ 114416 h 177940"/>
                  <a:gd name="connsiteX13" fmla="*/ 112749 w 184434"/>
                  <a:gd name="connsiteY13" fmla="*/ 117294 h 177940"/>
                  <a:gd name="connsiteX14" fmla="*/ 116052 w 184434"/>
                  <a:gd name="connsiteY14" fmla="*/ 120173 h 177940"/>
                  <a:gd name="connsiteX15" fmla="*/ 119864 w 184434"/>
                  <a:gd name="connsiteY15" fmla="*/ 114939 h 177940"/>
                  <a:gd name="connsiteX16" fmla="*/ 134349 w 184434"/>
                  <a:gd name="connsiteY16" fmla="*/ 53707 h 177940"/>
                  <a:gd name="connsiteX17" fmla="*/ 131300 w 184434"/>
                  <a:gd name="connsiteY17" fmla="*/ 50828 h 177940"/>
                  <a:gd name="connsiteX18" fmla="*/ 127742 w 184434"/>
                  <a:gd name="connsiteY18" fmla="*/ 55538 h 177940"/>
                  <a:gd name="connsiteX19" fmla="*/ 94452 w 184434"/>
                  <a:gd name="connsiteY19" fmla="*/ 81445 h 177940"/>
                  <a:gd name="connsiteX20" fmla="*/ 70565 w 184434"/>
                  <a:gd name="connsiteY20" fmla="*/ 81445 h 177940"/>
                  <a:gd name="connsiteX21" fmla="*/ 85812 w 184434"/>
                  <a:gd name="connsiteY21" fmla="*/ 18380 h 177940"/>
                  <a:gd name="connsiteX22" fmla="*/ 99534 w 184434"/>
                  <a:gd name="connsiteY22" fmla="*/ 8175 h 177940"/>
                  <a:gd name="connsiteX23" fmla="*/ 135365 w 184434"/>
                  <a:gd name="connsiteY23" fmla="*/ 8175 h 177940"/>
                  <a:gd name="connsiteX24" fmla="*/ 173992 w 184434"/>
                  <a:gd name="connsiteY24" fmla="*/ 37221 h 177940"/>
                  <a:gd name="connsiteX25" fmla="*/ 172975 w 184434"/>
                  <a:gd name="connsiteY25" fmla="*/ 51090 h 177940"/>
                  <a:gd name="connsiteX26" fmla="*/ 172721 w 184434"/>
                  <a:gd name="connsiteY26" fmla="*/ 55800 h 177940"/>
                  <a:gd name="connsiteX27" fmla="*/ 175771 w 184434"/>
                  <a:gd name="connsiteY27" fmla="*/ 58940 h 177940"/>
                  <a:gd name="connsiteX28" fmla="*/ 179328 w 184434"/>
                  <a:gd name="connsiteY28" fmla="*/ 52398 h 177940"/>
                  <a:gd name="connsiteX29" fmla="*/ 184411 w 184434"/>
                  <a:gd name="connsiteY29" fmla="*/ 7128 h 177940"/>
                  <a:gd name="connsiteX30" fmla="*/ 177549 w 184434"/>
                  <a:gd name="connsiteY30" fmla="*/ 63 h 177940"/>
                  <a:gd name="connsiteX31" fmla="*/ 49219 w 184434"/>
                  <a:gd name="connsiteY31" fmla="*/ 63 h 177940"/>
                  <a:gd name="connsiteX32" fmla="*/ 41595 w 184434"/>
                  <a:gd name="connsiteY32" fmla="*/ 5296 h 177940"/>
                  <a:gd name="connsiteX33" fmla="*/ 48710 w 184434"/>
                  <a:gd name="connsiteY33" fmla="*/ 8175 h 177940"/>
                  <a:gd name="connsiteX34" fmla="*/ 65228 w 184434"/>
                  <a:gd name="connsiteY34" fmla="*/ 12885 h 177940"/>
                  <a:gd name="connsiteX35" fmla="*/ 63958 w 184434"/>
                  <a:gd name="connsiteY35" fmla="*/ 19165 h 177940"/>
                  <a:gd name="connsiteX36" fmla="*/ 30414 w 184434"/>
                  <a:gd name="connsiteY36" fmla="*/ 157593 h 177940"/>
                  <a:gd name="connsiteX37" fmla="*/ 7289 w 184434"/>
                  <a:gd name="connsiteY37" fmla="*/ 169892 h 177940"/>
                  <a:gd name="connsiteX38" fmla="*/ 173 w 184434"/>
                  <a:gd name="connsiteY38" fmla="*/ 174864 h 177940"/>
                  <a:gd name="connsiteX39" fmla="*/ 7289 w 184434"/>
                  <a:gd name="connsiteY39" fmla="*/ 178004 h 177940"/>
                  <a:gd name="connsiteX40" fmla="*/ 139177 w 184434"/>
                  <a:gd name="connsiteY40" fmla="*/ 178004 h 177940"/>
                  <a:gd name="connsiteX41" fmla="*/ 147055 w 184434"/>
                  <a:gd name="connsiteY41" fmla="*/ 173555 h 177940"/>
                  <a:gd name="connsiteX42" fmla="*/ 170434 w 184434"/>
                  <a:gd name="connsiteY42" fmla="*/ 117033 h 177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84434" h="177940">
                    <a:moveTo>
                      <a:pt x="170434" y="117033"/>
                    </a:moveTo>
                    <a:cubicBezTo>
                      <a:pt x="170942" y="115724"/>
                      <a:pt x="171705" y="113893"/>
                      <a:pt x="171705" y="113369"/>
                    </a:cubicBezTo>
                    <a:cubicBezTo>
                      <a:pt x="171705" y="113108"/>
                      <a:pt x="171705" y="110491"/>
                      <a:pt x="168655" y="110491"/>
                    </a:cubicBezTo>
                    <a:cubicBezTo>
                      <a:pt x="166368" y="110491"/>
                      <a:pt x="165860" y="112061"/>
                      <a:pt x="165352" y="113631"/>
                    </a:cubicBezTo>
                    <a:cubicBezTo>
                      <a:pt x="148834" y="152359"/>
                      <a:pt x="139431" y="169892"/>
                      <a:pt x="95977" y="169892"/>
                    </a:cubicBezTo>
                    <a:lnTo>
                      <a:pt x="58875" y="169892"/>
                    </a:lnTo>
                    <a:cubicBezTo>
                      <a:pt x="55318" y="169892"/>
                      <a:pt x="54809" y="169892"/>
                      <a:pt x="53285" y="169630"/>
                    </a:cubicBezTo>
                    <a:cubicBezTo>
                      <a:pt x="50743" y="169368"/>
                      <a:pt x="49981" y="169107"/>
                      <a:pt x="49981" y="167013"/>
                    </a:cubicBezTo>
                    <a:cubicBezTo>
                      <a:pt x="49981" y="166228"/>
                      <a:pt x="49981" y="165705"/>
                      <a:pt x="51252" y="160995"/>
                    </a:cubicBezTo>
                    <a:lnTo>
                      <a:pt x="68532" y="89557"/>
                    </a:lnTo>
                    <a:lnTo>
                      <a:pt x="93690" y="89557"/>
                    </a:lnTo>
                    <a:cubicBezTo>
                      <a:pt x="115290" y="89557"/>
                      <a:pt x="115290" y="95052"/>
                      <a:pt x="115290" y="101594"/>
                    </a:cubicBezTo>
                    <a:cubicBezTo>
                      <a:pt x="115290" y="103426"/>
                      <a:pt x="115290" y="106566"/>
                      <a:pt x="113511" y="114416"/>
                    </a:cubicBezTo>
                    <a:cubicBezTo>
                      <a:pt x="113003" y="115724"/>
                      <a:pt x="112749" y="116509"/>
                      <a:pt x="112749" y="117294"/>
                    </a:cubicBezTo>
                    <a:cubicBezTo>
                      <a:pt x="112749" y="118603"/>
                      <a:pt x="113765" y="120173"/>
                      <a:pt x="116052" y="120173"/>
                    </a:cubicBezTo>
                    <a:cubicBezTo>
                      <a:pt x="118085" y="120173"/>
                      <a:pt x="118848" y="118865"/>
                      <a:pt x="119864" y="114939"/>
                    </a:cubicBezTo>
                    <a:lnTo>
                      <a:pt x="134349" y="53707"/>
                    </a:lnTo>
                    <a:cubicBezTo>
                      <a:pt x="134349" y="52137"/>
                      <a:pt x="133078" y="50828"/>
                      <a:pt x="131300" y="50828"/>
                    </a:cubicBezTo>
                    <a:cubicBezTo>
                      <a:pt x="129012" y="50828"/>
                      <a:pt x="128504" y="52398"/>
                      <a:pt x="127742" y="55538"/>
                    </a:cubicBezTo>
                    <a:cubicBezTo>
                      <a:pt x="122405" y="75426"/>
                      <a:pt x="117831" y="81445"/>
                      <a:pt x="94452" y="81445"/>
                    </a:cubicBezTo>
                    <a:lnTo>
                      <a:pt x="70565" y="81445"/>
                    </a:lnTo>
                    <a:lnTo>
                      <a:pt x="85812" y="18380"/>
                    </a:lnTo>
                    <a:cubicBezTo>
                      <a:pt x="88099" y="9221"/>
                      <a:pt x="88353" y="8175"/>
                      <a:pt x="99534" y="8175"/>
                    </a:cubicBezTo>
                    <a:lnTo>
                      <a:pt x="135365" y="8175"/>
                    </a:lnTo>
                    <a:cubicBezTo>
                      <a:pt x="166368" y="8175"/>
                      <a:pt x="173992" y="15763"/>
                      <a:pt x="173992" y="37221"/>
                    </a:cubicBezTo>
                    <a:cubicBezTo>
                      <a:pt x="173992" y="43501"/>
                      <a:pt x="173992" y="44025"/>
                      <a:pt x="172975" y="51090"/>
                    </a:cubicBezTo>
                    <a:cubicBezTo>
                      <a:pt x="172975" y="52660"/>
                      <a:pt x="172721" y="54492"/>
                      <a:pt x="172721" y="55800"/>
                    </a:cubicBezTo>
                    <a:cubicBezTo>
                      <a:pt x="172721" y="57109"/>
                      <a:pt x="173483" y="58940"/>
                      <a:pt x="175771" y="58940"/>
                    </a:cubicBezTo>
                    <a:cubicBezTo>
                      <a:pt x="178566" y="58940"/>
                      <a:pt x="178820" y="57370"/>
                      <a:pt x="179328" y="52398"/>
                    </a:cubicBezTo>
                    <a:lnTo>
                      <a:pt x="184411" y="7128"/>
                    </a:lnTo>
                    <a:cubicBezTo>
                      <a:pt x="185173" y="63"/>
                      <a:pt x="183902" y="63"/>
                      <a:pt x="177549" y="63"/>
                    </a:cubicBezTo>
                    <a:lnTo>
                      <a:pt x="49219" y="63"/>
                    </a:lnTo>
                    <a:cubicBezTo>
                      <a:pt x="44136" y="63"/>
                      <a:pt x="41595" y="63"/>
                      <a:pt x="41595" y="5296"/>
                    </a:cubicBezTo>
                    <a:cubicBezTo>
                      <a:pt x="41595" y="8175"/>
                      <a:pt x="43882" y="8175"/>
                      <a:pt x="48710" y="8175"/>
                    </a:cubicBezTo>
                    <a:cubicBezTo>
                      <a:pt x="58113" y="8175"/>
                      <a:pt x="65228" y="8175"/>
                      <a:pt x="65228" y="12885"/>
                    </a:cubicBezTo>
                    <a:cubicBezTo>
                      <a:pt x="65228" y="13932"/>
                      <a:pt x="65228" y="14455"/>
                      <a:pt x="63958" y="19165"/>
                    </a:cubicBezTo>
                    <a:lnTo>
                      <a:pt x="30414" y="157593"/>
                    </a:lnTo>
                    <a:cubicBezTo>
                      <a:pt x="27873" y="167798"/>
                      <a:pt x="27364" y="169892"/>
                      <a:pt x="7289" y="169892"/>
                    </a:cubicBezTo>
                    <a:cubicBezTo>
                      <a:pt x="2969" y="169892"/>
                      <a:pt x="173" y="169892"/>
                      <a:pt x="173" y="174864"/>
                    </a:cubicBezTo>
                    <a:cubicBezTo>
                      <a:pt x="173" y="178004"/>
                      <a:pt x="2461" y="178004"/>
                      <a:pt x="7289" y="178004"/>
                    </a:cubicBezTo>
                    <a:lnTo>
                      <a:pt x="139177" y="178004"/>
                    </a:lnTo>
                    <a:cubicBezTo>
                      <a:pt x="145022" y="178004"/>
                      <a:pt x="145276" y="177742"/>
                      <a:pt x="147055" y="173555"/>
                    </a:cubicBezTo>
                    <a:lnTo>
                      <a:pt x="170434" y="117033"/>
                    </a:ln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ABD5BB83-3CBC-6600-A7A2-44C2AC44FD40}"/>
                  </a:ext>
                </a:extLst>
              </p:cNvPr>
              <p:cNvSpPr/>
              <p:nvPr>
                <p:custDataLst>
                  <p:tags r:id="rId66"/>
                </p:custDataLst>
              </p:nvPr>
            </p:nvSpPr>
            <p:spPr>
              <a:xfrm>
                <a:off x="11989362" y="3582477"/>
                <a:ext cx="39846" cy="128954"/>
              </a:xfrm>
              <a:custGeom>
                <a:avLst/>
                <a:gdLst>
                  <a:gd name="connsiteX0" fmla="*/ 39315 w 39846"/>
                  <a:gd name="connsiteY0" fmla="*/ 5560 h 128954"/>
                  <a:gd name="connsiteX1" fmla="*/ 40027 w 39846"/>
                  <a:gd name="connsiteY1" fmla="*/ 2629 h 128954"/>
                  <a:gd name="connsiteX2" fmla="*/ 37181 w 39846"/>
                  <a:gd name="connsiteY2" fmla="*/ 64 h 128954"/>
                  <a:gd name="connsiteX3" fmla="*/ 14411 w 39846"/>
                  <a:gd name="connsiteY3" fmla="*/ 1896 h 128954"/>
                  <a:gd name="connsiteX4" fmla="*/ 10676 w 39846"/>
                  <a:gd name="connsiteY4" fmla="*/ 6109 h 128954"/>
                  <a:gd name="connsiteX5" fmla="*/ 15123 w 39846"/>
                  <a:gd name="connsiteY5" fmla="*/ 8673 h 128954"/>
                  <a:gd name="connsiteX6" fmla="*/ 23661 w 39846"/>
                  <a:gd name="connsiteY6" fmla="*/ 11421 h 128954"/>
                  <a:gd name="connsiteX7" fmla="*/ 22950 w 39846"/>
                  <a:gd name="connsiteY7" fmla="*/ 15451 h 128954"/>
                  <a:gd name="connsiteX8" fmla="*/ 892 w 39846"/>
                  <a:gd name="connsiteY8" fmla="*/ 105939 h 128954"/>
                  <a:gd name="connsiteX9" fmla="*/ 181 w 39846"/>
                  <a:gd name="connsiteY9" fmla="*/ 111618 h 128954"/>
                  <a:gd name="connsiteX10" fmla="*/ 18859 w 39846"/>
                  <a:gd name="connsiteY10" fmla="*/ 129019 h 128954"/>
                  <a:gd name="connsiteX11" fmla="*/ 33089 w 39846"/>
                  <a:gd name="connsiteY11" fmla="*/ 119311 h 128954"/>
                  <a:gd name="connsiteX12" fmla="*/ 39315 w 39846"/>
                  <a:gd name="connsiteY12" fmla="*/ 100993 h 128954"/>
                  <a:gd name="connsiteX13" fmla="*/ 36469 w 39846"/>
                  <a:gd name="connsiteY13" fmla="*/ 98612 h 128954"/>
                  <a:gd name="connsiteX14" fmla="*/ 32911 w 39846"/>
                  <a:gd name="connsiteY14" fmla="*/ 103008 h 128954"/>
                  <a:gd name="connsiteX15" fmla="*/ 19570 w 39846"/>
                  <a:gd name="connsiteY15" fmla="*/ 123890 h 128954"/>
                  <a:gd name="connsiteX16" fmla="*/ 13522 w 39846"/>
                  <a:gd name="connsiteY16" fmla="*/ 114915 h 128954"/>
                  <a:gd name="connsiteX17" fmla="*/ 14589 w 39846"/>
                  <a:gd name="connsiteY17" fmla="*/ 107405 h 128954"/>
                  <a:gd name="connsiteX18" fmla="*/ 39315 w 39846"/>
                  <a:gd name="connsiteY18" fmla="*/ 5560 h 128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846" h="128954">
                    <a:moveTo>
                      <a:pt x="39315" y="5560"/>
                    </a:moveTo>
                    <a:cubicBezTo>
                      <a:pt x="39493" y="5193"/>
                      <a:pt x="40027" y="2812"/>
                      <a:pt x="40027" y="2629"/>
                    </a:cubicBezTo>
                    <a:cubicBezTo>
                      <a:pt x="40027" y="1713"/>
                      <a:pt x="39315" y="64"/>
                      <a:pt x="37181" y="64"/>
                    </a:cubicBezTo>
                    <a:cubicBezTo>
                      <a:pt x="33623" y="64"/>
                      <a:pt x="18859" y="1530"/>
                      <a:pt x="14411" y="1896"/>
                    </a:cubicBezTo>
                    <a:cubicBezTo>
                      <a:pt x="13166" y="2079"/>
                      <a:pt x="10676" y="2262"/>
                      <a:pt x="10676" y="6109"/>
                    </a:cubicBezTo>
                    <a:cubicBezTo>
                      <a:pt x="10676" y="8673"/>
                      <a:pt x="13166" y="8673"/>
                      <a:pt x="15123" y="8673"/>
                    </a:cubicBezTo>
                    <a:cubicBezTo>
                      <a:pt x="23661" y="8673"/>
                      <a:pt x="23661" y="9956"/>
                      <a:pt x="23661" y="11421"/>
                    </a:cubicBezTo>
                    <a:cubicBezTo>
                      <a:pt x="23661" y="12703"/>
                      <a:pt x="23306" y="13802"/>
                      <a:pt x="22950" y="15451"/>
                    </a:cubicBezTo>
                    <a:lnTo>
                      <a:pt x="892" y="105939"/>
                    </a:lnTo>
                    <a:cubicBezTo>
                      <a:pt x="359" y="107771"/>
                      <a:pt x="181" y="109786"/>
                      <a:pt x="181" y="111618"/>
                    </a:cubicBezTo>
                    <a:cubicBezTo>
                      <a:pt x="181" y="123341"/>
                      <a:pt x="10320" y="129019"/>
                      <a:pt x="18859" y="129019"/>
                    </a:cubicBezTo>
                    <a:cubicBezTo>
                      <a:pt x="23128" y="129019"/>
                      <a:pt x="28464" y="127554"/>
                      <a:pt x="33089" y="119311"/>
                    </a:cubicBezTo>
                    <a:cubicBezTo>
                      <a:pt x="36825" y="112533"/>
                      <a:pt x="39315" y="101726"/>
                      <a:pt x="39315" y="100993"/>
                    </a:cubicBezTo>
                    <a:cubicBezTo>
                      <a:pt x="39315" y="98612"/>
                      <a:pt x="37003" y="98612"/>
                      <a:pt x="36469" y="98612"/>
                    </a:cubicBezTo>
                    <a:cubicBezTo>
                      <a:pt x="33979" y="98612"/>
                      <a:pt x="33623" y="99711"/>
                      <a:pt x="32911" y="103008"/>
                    </a:cubicBezTo>
                    <a:cubicBezTo>
                      <a:pt x="30599" y="112167"/>
                      <a:pt x="27219" y="123890"/>
                      <a:pt x="19570" y="123890"/>
                    </a:cubicBezTo>
                    <a:cubicBezTo>
                      <a:pt x="14767" y="123890"/>
                      <a:pt x="13522" y="119311"/>
                      <a:pt x="13522" y="114915"/>
                    </a:cubicBezTo>
                    <a:cubicBezTo>
                      <a:pt x="13522" y="112900"/>
                      <a:pt x="14056" y="109419"/>
                      <a:pt x="14589" y="107405"/>
                    </a:cubicBezTo>
                    <a:lnTo>
                      <a:pt x="39315" y="5560"/>
                    </a:lnTo>
                    <a:close/>
                  </a:path>
                </a:pathLst>
              </a:custGeom>
              <a:solidFill>
                <a:srgbClr val="000000"/>
              </a:solidFill>
              <a:ln w="25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</p:grpSp>
        <p:grpSp>
          <p:nvGrpSpPr>
            <p:cNvPr id="547" name="Groupe 546">
              <a:extLst>
                <a:ext uri="{FF2B5EF4-FFF2-40B4-BE49-F238E27FC236}">
                  <a16:creationId xmlns:a16="http://schemas.microsoft.com/office/drawing/2014/main" id="{4EE6B364-649C-FE58-5F2D-34E7B4C9B9FD}"/>
                </a:ext>
              </a:extLst>
            </p:cNvPr>
            <p:cNvGrpSpPr/>
            <p:nvPr/>
          </p:nvGrpSpPr>
          <p:grpSpPr>
            <a:xfrm>
              <a:off x="6840305" y="2591504"/>
              <a:ext cx="5015234" cy="737055"/>
              <a:chOff x="6096000" y="2605124"/>
              <a:chExt cx="5015234" cy="737055"/>
            </a:xfrm>
          </p:grpSpPr>
          <p:grpSp>
            <p:nvGrpSpPr>
              <p:cNvPr id="463" name="Groupe 462" descr="\documentclass{article}&#10;\usepackage{amsmath}&#10;\pagestyle{empty}&#10;\begin{document}&#10;&#10;$\bullet ~~E_l = \frac{1}{4 N_l^2 M_l^2} \sum_{i,j} (G_{ij}^l - A_{ij}^l)^2$&#10;&#10;\end{document}" title="IguanaTex Vector Display">
                <a:extLst>
                  <a:ext uri="{FF2B5EF4-FFF2-40B4-BE49-F238E27FC236}">
                    <a16:creationId xmlns:a16="http://schemas.microsoft.com/office/drawing/2014/main" id="{F4226FD4-6606-A9A3-AA0A-13A66487DDAF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3"/>
                </p:custDataLst>
              </p:nvPr>
            </p:nvGrpSpPr>
            <p:grpSpPr>
              <a:xfrm>
                <a:off x="6096000" y="2605124"/>
                <a:ext cx="3543714" cy="355841"/>
                <a:chOff x="8794466" y="4115484"/>
                <a:chExt cx="3543714" cy="355841"/>
              </a:xfrm>
            </p:grpSpPr>
            <p:sp>
              <p:nvSpPr>
                <p:cNvPr id="434" name="Forme libre : forme 433">
                  <a:extLst>
                    <a:ext uri="{FF2B5EF4-FFF2-40B4-BE49-F238E27FC236}">
                      <a16:creationId xmlns:a16="http://schemas.microsoft.com/office/drawing/2014/main" id="{A5043E34-BDF0-B1E0-C1B4-E2EA453D3776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8794466" y="4215188"/>
                  <a:ext cx="99046" cy="93322"/>
                </a:xfrm>
                <a:custGeom>
                  <a:avLst/>
                  <a:gdLst>
                    <a:gd name="connsiteX0" fmla="*/ 99123 w 99046"/>
                    <a:gd name="connsiteY0" fmla="*/ 46724 h 93322"/>
                    <a:gd name="connsiteX1" fmla="*/ 49727 w 99046"/>
                    <a:gd name="connsiteY1" fmla="*/ 63 h 93322"/>
                    <a:gd name="connsiteX2" fmla="*/ 77 w 99046"/>
                    <a:gd name="connsiteY2" fmla="*/ 46724 h 93322"/>
                    <a:gd name="connsiteX3" fmla="*/ 49727 w 99046"/>
                    <a:gd name="connsiteY3" fmla="*/ 93385 h 93322"/>
                    <a:gd name="connsiteX4" fmla="*/ 99123 w 99046"/>
                    <a:gd name="connsiteY4" fmla="*/ 46724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046" h="93322">
                      <a:moveTo>
                        <a:pt x="99123" y="46724"/>
                      </a:moveTo>
                      <a:cubicBezTo>
                        <a:pt x="99123" y="20988"/>
                        <a:pt x="76462" y="63"/>
                        <a:pt x="49727" y="63"/>
                      </a:cubicBezTo>
                      <a:cubicBezTo>
                        <a:pt x="22229" y="63"/>
                        <a:pt x="77" y="21469"/>
                        <a:pt x="77" y="46724"/>
                      </a:cubicBezTo>
                      <a:cubicBezTo>
                        <a:pt x="77" y="72219"/>
                        <a:pt x="22229" y="93385"/>
                        <a:pt x="49727" y="93385"/>
                      </a:cubicBezTo>
                      <a:cubicBezTo>
                        <a:pt x="76462" y="93385"/>
                        <a:pt x="99123" y="72459"/>
                        <a:pt x="99123" y="4672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35" name="Forme libre : forme 434">
                  <a:extLst>
                    <a:ext uri="{FF2B5EF4-FFF2-40B4-BE49-F238E27FC236}">
                      <a16:creationId xmlns:a16="http://schemas.microsoft.com/office/drawing/2014/main" id="{E4A3A679-3CC9-FA4D-1901-66E52B04BC6D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9087192" y="4158425"/>
                  <a:ext cx="184796" cy="163554"/>
                </a:xfrm>
                <a:custGeom>
                  <a:avLst/>
                  <a:gdLst>
                    <a:gd name="connsiteX0" fmla="*/ 170683 w 184796"/>
                    <a:gd name="connsiteY0" fmla="*/ 107576 h 163554"/>
                    <a:gd name="connsiteX1" fmla="*/ 171956 w 184796"/>
                    <a:gd name="connsiteY1" fmla="*/ 104208 h 163554"/>
                    <a:gd name="connsiteX2" fmla="*/ 168900 w 184796"/>
                    <a:gd name="connsiteY2" fmla="*/ 101563 h 163554"/>
                    <a:gd name="connsiteX3" fmla="*/ 165590 w 184796"/>
                    <a:gd name="connsiteY3" fmla="*/ 104449 h 163554"/>
                    <a:gd name="connsiteX4" fmla="*/ 96080 w 184796"/>
                    <a:gd name="connsiteY4" fmla="*/ 156161 h 163554"/>
                    <a:gd name="connsiteX5" fmla="*/ 58905 w 184796"/>
                    <a:gd name="connsiteY5" fmla="*/ 156161 h 163554"/>
                    <a:gd name="connsiteX6" fmla="*/ 53304 w 184796"/>
                    <a:gd name="connsiteY6" fmla="*/ 155920 h 163554"/>
                    <a:gd name="connsiteX7" fmla="*/ 49994 w 184796"/>
                    <a:gd name="connsiteY7" fmla="*/ 153515 h 163554"/>
                    <a:gd name="connsiteX8" fmla="*/ 51267 w 184796"/>
                    <a:gd name="connsiteY8" fmla="*/ 147983 h 163554"/>
                    <a:gd name="connsiteX9" fmla="*/ 68581 w 184796"/>
                    <a:gd name="connsiteY9" fmla="*/ 82321 h 163554"/>
                    <a:gd name="connsiteX10" fmla="*/ 93788 w 184796"/>
                    <a:gd name="connsiteY10" fmla="*/ 82321 h 163554"/>
                    <a:gd name="connsiteX11" fmla="*/ 115431 w 184796"/>
                    <a:gd name="connsiteY11" fmla="*/ 93385 h 163554"/>
                    <a:gd name="connsiteX12" fmla="*/ 113648 w 184796"/>
                    <a:gd name="connsiteY12" fmla="*/ 105170 h 163554"/>
                    <a:gd name="connsiteX13" fmla="*/ 112884 w 184796"/>
                    <a:gd name="connsiteY13" fmla="*/ 107816 h 163554"/>
                    <a:gd name="connsiteX14" fmla="*/ 116194 w 184796"/>
                    <a:gd name="connsiteY14" fmla="*/ 110462 h 163554"/>
                    <a:gd name="connsiteX15" fmla="*/ 120014 w 184796"/>
                    <a:gd name="connsiteY15" fmla="*/ 105651 h 163554"/>
                    <a:gd name="connsiteX16" fmla="*/ 134527 w 184796"/>
                    <a:gd name="connsiteY16" fmla="*/ 49370 h 163554"/>
                    <a:gd name="connsiteX17" fmla="*/ 131471 w 184796"/>
                    <a:gd name="connsiteY17" fmla="*/ 46724 h 163554"/>
                    <a:gd name="connsiteX18" fmla="*/ 127907 w 184796"/>
                    <a:gd name="connsiteY18" fmla="*/ 51053 h 163554"/>
                    <a:gd name="connsiteX19" fmla="*/ 94552 w 184796"/>
                    <a:gd name="connsiteY19" fmla="*/ 74865 h 163554"/>
                    <a:gd name="connsiteX20" fmla="*/ 70618 w 184796"/>
                    <a:gd name="connsiteY20" fmla="*/ 74865 h 163554"/>
                    <a:gd name="connsiteX21" fmla="*/ 85895 w 184796"/>
                    <a:gd name="connsiteY21" fmla="*/ 16899 h 163554"/>
                    <a:gd name="connsiteX22" fmla="*/ 99644 w 184796"/>
                    <a:gd name="connsiteY22" fmla="*/ 7519 h 163554"/>
                    <a:gd name="connsiteX23" fmla="*/ 135545 w 184796"/>
                    <a:gd name="connsiteY23" fmla="*/ 7519 h 163554"/>
                    <a:gd name="connsiteX24" fmla="*/ 174247 w 184796"/>
                    <a:gd name="connsiteY24" fmla="*/ 34217 h 163554"/>
                    <a:gd name="connsiteX25" fmla="*/ 173229 w 184796"/>
                    <a:gd name="connsiteY25" fmla="*/ 46964 h 163554"/>
                    <a:gd name="connsiteX26" fmla="*/ 172974 w 184796"/>
                    <a:gd name="connsiteY26" fmla="*/ 51294 h 163554"/>
                    <a:gd name="connsiteX27" fmla="*/ 176030 w 184796"/>
                    <a:gd name="connsiteY27" fmla="*/ 54180 h 163554"/>
                    <a:gd name="connsiteX28" fmla="*/ 179594 w 184796"/>
                    <a:gd name="connsiteY28" fmla="*/ 48167 h 163554"/>
                    <a:gd name="connsiteX29" fmla="*/ 184687 w 184796"/>
                    <a:gd name="connsiteY29" fmla="*/ 6557 h 163554"/>
                    <a:gd name="connsiteX30" fmla="*/ 177812 w 184796"/>
                    <a:gd name="connsiteY30" fmla="*/ 63 h 163554"/>
                    <a:gd name="connsiteX31" fmla="*/ 49230 w 184796"/>
                    <a:gd name="connsiteY31" fmla="*/ 63 h 163554"/>
                    <a:gd name="connsiteX32" fmla="*/ 41591 w 184796"/>
                    <a:gd name="connsiteY32" fmla="*/ 4873 h 163554"/>
                    <a:gd name="connsiteX33" fmla="*/ 48720 w 184796"/>
                    <a:gd name="connsiteY33" fmla="*/ 7519 h 163554"/>
                    <a:gd name="connsiteX34" fmla="*/ 65271 w 184796"/>
                    <a:gd name="connsiteY34" fmla="*/ 11848 h 163554"/>
                    <a:gd name="connsiteX35" fmla="*/ 63998 w 184796"/>
                    <a:gd name="connsiteY35" fmla="*/ 17621 h 163554"/>
                    <a:gd name="connsiteX36" fmla="*/ 30388 w 184796"/>
                    <a:gd name="connsiteY36" fmla="*/ 144856 h 163554"/>
                    <a:gd name="connsiteX37" fmla="*/ 7218 w 184796"/>
                    <a:gd name="connsiteY37" fmla="*/ 156161 h 163554"/>
                    <a:gd name="connsiteX38" fmla="*/ 88 w 184796"/>
                    <a:gd name="connsiteY38" fmla="*/ 160731 h 163554"/>
                    <a:gd name="connsiteX39" fmla="*/ 7218 w 184796"/>
                    <a:gd name="connsiteY39" fmla="*/ 163617 h 163554"/>
                    <a:gd name="connsiteX40" fmla="*/ 139365 w 184796"/>
                    <a:gd name="connsiteY40" fmla="*/ 163617 h 163554"/>
                    <a:gd name="connsiteX41" fmla="*/ 147258 w 184796"/>
                    <a:gd name="connsiteY41" fmla="*/ 159528 h 163554"/>
                    <a:gd name="connsiteX42" fmla="*/ 170683 w 184796"/>
                    <a:gd name="connsiteY42" fmla="*/ 107576 h 163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84796" h="163554">
                      <a:moveTo>
                        <a:pt x="170683" y="107576"/>
                      </a:moveTo>
                      <a:cubicBezTo>
                        <a:pt x="171192" y="106373"/>
                        <a:pt x="171956" y="104689"/>
                        <a:pt x="171956" y="104208"/>
                      </a:cubicBezTo>
                      <a:cubicBezTo>
                        <a:pt x="171956" y="103968"/>
                        <a:pt x="171956" y="101563"/>
                        <a:pt x="168900" y="101563"/>
                      </a:cubicBezTo>
                      <a:cubicBezTo>
                        <a:pt x="166609" y="101563"/>
                        <a:pt x="166100" y="103006"/>
                        <a:pt x="165590" y="104449"/>
                      </a:cubicBezTo>
                      <a:cubicBezTo>
                        <a:pt x="149040" y="140046"/>
                        <a:pt x="139619" y="156161"/>
                        <a:pt x="96080" y="156161"/>
                      </a:cubicBezTo>
                      <a:lnTo>
                        <a:pt x="58905" y="156161"/>
                      </a:lnTo>
                      <a:cubicBezTo>
                        <a:pt x="55341" y="156161"/>
                        <a:pt x="54831" y="156161"/>
                        <a:pt x="53304" y="155920"/>
                      </a:cubicBezTo>
                      <a:cubicBezTo>
                        <a:pt x="50757" y="155680"/>
                        <a:pt x="49994" y="155439"/>
                        <a:pt x="49994" y="153515"/>
                      </a:cubicBezTo>
                      <a:cubicBezTo>
                        <a:pt x="49994" y="152793"/>
                        <a:pt x="49994" y="152312"/>
                        <a:pt x="51267" y="147983"/>
                      </a:cubicBezTo>
                      <a:lnTo>
                        <a:pt x="68581" y="82321"/>
                      </a:lnTo>
                      <a:lnTo>
                        <a:pt x="93788" y="82321"/>
                      </a:lnTo>
                      <a:cubicBezTo>
                        <a:pt x="115431" y="82321"/>
                        <a:pt x="115431" y="87372"/>
                        <a:pt x="115431" y="93385"/>
                      </a:cubicBezTo>
                      <a:cubicBezTo>
                        <a:pt x="115431" y="95068"/>
                        <a:pt x="115431" y="97955"/>
                        <a:pt x="113648" y="105170"/>
                      </a:cubicBezTo>
                      <a:cubicBezTo>
                        <a:pt x="113139" y="106373"/>
                        <a:pt x="112884" y="107094"/>
                        <a:pt x="112884" y="107816"/>
                      </a:cubicBezTo>
                      <a:cubicBezTo>
                        <a:pt x="112884" y="109019"/>
                        <a:pt x="113903" y="110462"/>
                        <a:pt x="116194" y="110462"/>
                      </a:cubicBezTo>
                      <a:cubicBezTo>
                        <a:pt x="118231" y="110462"/>
                        <a:pt x="118995" y="109259"/>
                        <a:pt x="120014" y="105651"/>
                      </a:cubicBezTo>
                      <a:lnTo>
                        <a:pt x="134527" y="49370"/>
                      </a:lnTo>
                      <a:cubicBezTo>
                        <a:pt x="134527" y="47926"/>
                        <a:pt x="133254" y="46724"/>
                        <a:pt x="131471" y="46724"/>
                      </a:cubicBezTo>
                      <a:cubicBezTo>
                        <a:pt x="129180" y="46724"/>
                        <a:pt x="128671" y="48167"/>
                        <a:pt x="127907" y="51053"/>
                      </a:cubicBezTo>
                      <a:cubicBezTo>
                        <a:pt x="122560" y="69333"/>
                        <a:pt x="117977" y="74865"/>
                        <a:pt x="94552" y="74865"/>
                      </a:cubicBezTo>
                      <a:lnTo>
                        <a:pt x="70618" y="74865"/>
                      </a:lnTo>
                      <a:lnTo>
                        <a:pt x="85895" y="16899"/>
                      </a:lnTo>
                      <a:cubicBezTo>
                        <a:pt x="88186" y="8481"/>
                        <a:pt x="88441" y="7519"/>
                        <a:pt x="99644" y="7519"/>
                      </a:cubicBezTo>
                      <a:lnTo>
                        <a:pt x="135545" y="7519"/>
                      </a:lnTo>
                      <a:cubicBezTo>
                        <a:pt x="166609" y="7519"/>
                        <a:pt x="174247" y="14494"/>
                        <a:pt x="174247" y="34217"/>
                      </a:cubicBezTo>
                      <a:cubicBezTo>
                        <a:pt x="174247" y="39989"/>
                        <a:pt x="174247" y="40470"/>
                        <a:pt x="173229" y="46964"/>
                      </a:cubicBezTo>
                      <a:cubicBezTo>
                        <a:pt x="173229" y="48407"/>
                        <a:pt x="172974" y="50091"/>
                        <a:pt x="172974" y="51294"/>
                      </a:cubicBezTo>
                      <a:cubicBezTo>
                        <a:pt x="172974" y="52496"/>
                        <a:pt x="173738" y="54180"/>
                        <a:pt x="176030" y="54180"/>
                      </a:cubicBezTo>
                      <a:cubicBezTo>
                        <a:pt x="178831" y="54180"/>
                        <a:pt x="179085" y="52737"/>
                        <a:pt x="179594" y="48167"/>
                      </a:cubicBezTo>
                      <a:lnTo>
                        <a:pt x="184687" y="6557"/>
                      </a:lnTo>
                      <a:cubicBezTo>
                        <a:pt x="185451" y="63"/>
                        <a:pt x="184178" y="63"/>
                        <a:pt x="177812" y="63"/>
                      </a:cubicBezTo>
                      <a:lnTo>
                        <a:pt x="49230" y="63"/>
                      </a:lnTo>
                      <a:cubicBezTo>
                        <a:pt x="44137" y="63"/>
                        <a:pt x="41591" y="63"/>
                        <a:pt x="41591" y="4873"/>
                      </a:cubicBezTo>
                      <a:cubicBezTo>
                        <a:pt x="41591" y="7519"/>
                        <a:pt x="43883" y="7519"/>
                        <a:pt x="48720" y="7519"/>
                      </a:cubicBezTo>
                      <a:cubicBezTo>
                        <a:pt x="58141" y="7519"/>
                        <a:pt x="65271" y="7519"/>
                        <a:pt x="65271" y="11848"/>
                      </a:cubicBezTo>
                      <a:cubicBezTo>
                        <a:pt x="65271" y="12810"/>
                        <a:pt x="65271" y="13291"/>
                        <a:pt x="63998" y="17621"/>
                      </a:cubicBezTo>
                      <a:lnTo>
                        <a:pt x="30388" y="144856"/>
                      </a:lnTo>
                      <a:cubicBezTo>
                        <a:pt x="27842" y="154237"/>
                        <a:pt x="27333" y="156161"/>
                        <a:pt x="7218" y="156161"/>
                      </a:cubicBezTo>
                      <a:cubicBezTo>
                        <a:pt x="2889" y="156161"/>
                        <a:pt x="88" y="156161"/>
                        <a:pt x="88" y="160731"/>
                      </a:cubicBezTo>
                      <a:cubicBezTo>
                        <a:pt x="88" y="163617"/>
                        <a:pt x="2380" y="163617"/>
                        <a:pt x="7218" y="163617"/>
                      </a:cubicBezTo>
                      <a:lnTo>
                        <a:pt x="139365" y="163617"/>
                      </a:lnTo>
                      <a:cubicBezTo>
                        <a:pt x="145221" y="163617"/>
                        <a:pt x="145475" y="163376"/>
                        <a:pt x="147258" y="159528"/>
                      </a:cubicBezTo>
                      <a:lnTo>
                        <a:pt x="170683" y="1075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36" name="Forme libre : forme 435">
                  <a:extLst>
                    <a:ext uri="{FF2B5EF4-FFF2-40B4-BE49-F238E27FC236}">
                      <a16:creationId xmlns:a16="http://schemas.microsoft.com/office/drawing/2014/main" id="{4E55528C-5EA7-55C8-F2B3-CDE844B34F06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9276525" y="4241212"/>
                  <a:ext cx="39924" cy="118528"/>
                </a:xfrm>
                <a:custGeom>
                  <a:avLst/>
                  <a:gdLst>
                    <a:gd name="connsiteX0" fmla="*/ 39307 w 39924"/>
                    <a:gd name="connsiteY0" fmla="*/ 5115 h 118528"/>
                    <a:gd name="connsiteX1" fmla="*/ 40020 w 39924"/>
                    <a:gd name="connsiteY1" fmla="*/ 2421 h 118528"/>
                    <a:gd name="connsiteX2" fmla="*/ 37168 w 39924"/>
                    <a:gd name="connsiteY2" fmla="*/ 64 h 118528"/>
                    <a:gd name="connsiteX3" fmla="*/ 14354 w 39924"/>
                    <a:gd name="connsiteY3" fmla="*/ 1748 h 118528"/>
                    <a:gd name="connsiteX4" fmla="*/ 10611 w 39924"/>
                    <a:gd name="connsiteY4" fmla="*/ 5620 h 118528"/>
                    <a:gd name="connsiteX5" fmla="*/ 15067 w 39924"/>
                    <a:gd name="connsiteY5" fmla="*/ 7977 h 118528"/>
                    <a:gd name="connsiteX6" fmla="*/ 23622 w 39924"/>
                    <a:gd name="connsiteY6" fmla="*/ 10503 h 118528"/>
                    <a:gd name="connsiteX7" fmla="*/ 22909 w 39924"/>
                    <a:gd name="connsiteY7" fmla="*/ 14207 h 118528"/>
                    <a:gd name="connsiteX8" fmla="*/ 809 w 39924"/>
                    <a:gd name="connsiteY8" fmla="*/ 97379 h 118528"/>
                    <a:gd name="connsiteX9" fmla="*/ 96 w 39924"/>
                    <a:gd name="connsiteY9" fmla="*/ 102598 h 118528"/>
                    <a:gd name="connsiteX10" fmla="*/ 18810 w 39924"/>
                    <a:gd name="connsiteY10" fmla="*/ 118593 h 118528"/>
                    <a:gd name="connsiteX11" fmla="*/ 33069 w 39924"/>
                    <a:gd name="connsiteY11" fmla="*/ 109670 h 118528"/>
                    <a:gd name="connsiteX12" fmla="*/ 39307 w 39924"/>
                    <a:gd name="connsiteY12" fmla="*/ 92833 h 118528"/>
                    <a:gd name="connsiteX13" fmla="*/ 36455 w 39924"/>
                    <a:gd name="connsiteY13" fmla="*/ 90644 h 118528"/>
                    <a:gd name="connsiteX14" fmla="*/ 32891 w 39924"/>
                    <a:gd name="connsiteY14" fmla="*/ 94685 h 118528"/>
                    <a:gd name="connsiteX15" fmla="*/ 19523 w 39924"/>
                    <a:gd name="connsiteY15" fmla="*/ 113879 h 118528"/>
                    <a:gd name="connsiteX16" fmla="*/ 13463 w 39924"/>
                    <a:gd name="connsiteY16" fmla="*/ 105629 h 118528"/>
                    <a:gd name="connsiteX17" fmla="*/ 14533 w 39924"/>
                    <a:gd name="connsiteY17" fmla="*/ 98726 h 118528"/>
                    <a:gd name="connsiteX18" fmla="*/ 39307 w 39924"/>
                    <a:gd name="connsiteY18" fmla="*/ 5115 h 118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9924" h="118528">
                      <a:moveTo>
                        <a:pt x="39307" y="5115"/>
                      </a:moveTo>
                      <a:cubicBezTo>
                        <a:pt x="39485" y="4778"/>
                        <a:pt x="40020" y="2590"/>
                        <a:pt x="40020" y="2421"/>
                      </a:cubicBezTo>
                      <a:cubicBezTo>
                        <a:pt x="40020" y="1580"/>
                        <a:pt x="39307" y="64"/>
                        <a:pt x="37168" y="64"/>
                      </a:cubicBezTo>
                      <a:cubicBezTo>
                        <a:pt x="33603" y="64"/>
                        <a:pt x="18810" y="1411"/>
                        <a:pt x="14354" y="1748"/>
                      </a:cubicBezTo>
                      <a:cubicBezTo>
                        <a:pt x="13107" y="1916"/>
                        <a:pt x="10611" y="2085"/>
                        <a:pt x="10611" y="5620"/>
                      </a:cubicBezTo>
                      <a:cubicBezTo>
                        <a:pt x="10611" y="7977"/>
                        <a:pt x="13107" y="7977"/>
                        <a:pt x="15067" y="7977"/>
                      </a:cubicBezTo>
                      <a:cubicBezTo>
                        <a:pt x="23622" y="7977"/>
                        <a:pt x="23622" y="9156"/>
                        <a:pt x="23622" y="10503"/>
                      </a:cubicBezTo>
                      <a:cubicBezTo>
                        <a:pt x="23622" y="11681"/>
                        <a:pt x="23266" y="12692"/>
                        <a:pt x="22909" y="14207"/>
                      </a:cubicBezTo>
                      <a:lnTo>
                        <a:pt x="809" y="97379"/>
                      </a:lnTo>
                      <a:cubicBezTo>
                        <a:pt x="274" y="99063"/>
                        <a:pt x="96" y="100915"/>
                        <a:pt x="96" y="102598"/>
                      </a:cubicBezTo>
                      <a:cubicBezTo>
                        <a:pt x="96" y="113374"/>
                        <a:pt x="10255" y="118593"/>
                        <a:pt x="18810" y="118593"/>
                      </a:cubicBezTo>
                      <a:cubicBezTo>
                        <a:pt x="23088" y="118593"/>
                        <a:pt x="28435" y="117246"/>
                        <a:pt x="33069" y="109670"/>
                      </a:cubicBezTo>
                      <a:cubicBezTo>
                        <a:pt x="36812" y="103440"/>
                        <a:pt x="39307" y="93507"/>
                        <a:pt x="39307" y="92833"/>
                      </a:cubicBezTo>
                      <a:cubicBezTo>
                        <a:pt x="39307" y="90644"/>
                        <a:pt x="36990" y="90644"/>
                        <a:pt x="36455" y="90644"/>
                      </a:cubicBezTo>
                      <a:cubicBezTo>
                        <a:pt x="33960" y="90644"/>
                        <a:pt x="33603" y="91655"/>
                        <a:pt x="32891" y="94685"/>
                      </a:cubicBezTo>
                      <a:cubicBezTo>
                        <a:pt x="30574" y="103103"/>
                        <a:pt x="27187" y="113879"/>
                        <a:pt x="19523" y="113879"/>
                      </a:cubicBezTo>
                      <a:cubicBezTo>
                        <a:pt x="14711" y="113879"/>
                        <a:pt x="13463" y="109670"/>
                        <a:pt x="13463" y="105629"/>
                      </a:cubicBezTo>
                      <a:cubicBezTo>
                        <a:pt x="13463" y="103777"/>
                        <a:pt x="13998" y="100578"/>
                        <a:pt x="14533" y="98726"/>
                      </a:cubicBezTo>
                      <a:lnTo>
                        <a:pt x="39307" y="5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37" name="Forme libre : forme 436">
                  <a:extLst>
                    <a:ext uri="{FF2B5EF4-FFF2-40B4-BE49-F238E27FC236}">
                      <a16:creationId xmlns:a16="http://schemas.microsoft.com/office/drawing/2014/main" id="{4DE0DC1C-C726-02B1-0EAB-BDBE1810935F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9428613" y="4233708"/>
                  <a:ext cx="169321" cy="56281"/>
                </a:xfrm>
                <a:custGeom>
                  <a:avLst/>
                  <a:gdLst>
                    <a:gd name="connsiteX0" fmla="*/ 160766 w 169321"/>
                    <a:gd name="connsiteY0" fmla="*/ 9684 h 56281"/>
                    <a:gd name="connsiteX1" fmla="*/ 169423 w 169321"/>
                    <a:gd name="connsiteY1" fmla="*/ 4873 h 56281"/>
                    <a:gd name="connsiteX2" fmla="*/ 161020 w 169321"/>
                    <a:gd name="connsiteY2" fmla="*/ 63 h 56281"/>
                    <a:gd name="connsiteX3" fmla="*/ 8504 w 169321"/>
                    <a:gd name="connsiteY3" fmla="*/ 63 h 56281"/>
                    <a:gd name="connsiteX4" fmla="*/ 102 w 169321"/>
                    <a:gd name="connsiteY4" fmla="*/ 4873 h 56281"/>
                    <a:gd name="connsiteX5" fmla="*/ 8759 w 169321"/>
                    <a:gd name="connsiteY5" fmla="*/ 9684 h 56281"/>
                    <a:gd name="connsiteX6" fmla="*/ 160766 w 169321"/>
                    <a:gd name="connsiteY6" fmla="*/ 9684 h 56281"/>
                    <a:gd name="connsiteX7" fmla="*/ 161020 w 169321"/>
                    <a:gd name="connsiteY7" fmla="*/ 56345 h 56281"/>
                    <a:gd name="connsiteX8" fmla="*/ 169423 w 169321"/>
                    <a:gd name="connsiteY8" fmla="*/ 51534 h 56281"/>
                    <a:gd name="connsiteX9" fmla="*/ 160766 w 169321"/>
                    <a:gd name="connsiteY9" fmla="*/ 46724 h 56281"/>
                    <a:gd name="connsiteX10" fmla="*/ 8759 w 169321"/>
                    <a:gd name="connsiteY10" fmla="*/ 46724 h 56281"/>
                    <a:gd name="connsiteX11" fmla="*/ 102 w 169321"/>
                    <a:gd name="connsiteY11" fmla="*/ 51534 h 56281"/>
                    <a:gd name="connsiteX12" fmla="*/ 8504 w 169321"/>
                    <a:gd name="connsiteY12" fmla="*/ 56345 h 56281"/>
                    <a:gd name="connsiteX13" fmla="*/ 161020 w 169321"/>
                    <a:gd name="connsiteY13" fmla="*/ 56345 h 56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9321" h="56281">
                      <a:moveTo>
                        <a:pt x="160766" y="9684"/>
                      </a:moveTo>
                      <a:cubicBezTo>
                        <a:pt x="164585" y="9684"/>
                        <a:pt x="169423" y="9684"/>
                        <a:pt x="169423" y="4873"/>
                      </a:cubicBezTo>
                      <a:cubicBezTo>
                        <a:pt x="169423" y="63"/>
                        <a:pt x="164585" y="63"/>
                        <a:pt x="161020" y="63"/>
                      </a:cubicBezTo>
                      <a:lnTo>
                        <a:pt x="8504" y="63"/>
                      </a:lnTo>
                      <a:cubicBezTo>
                        <a:pt x="4939" y="63"/>
                        <a:pt x="102" y="63"/>
                        <a:pt x="102" y="4873"/>
                      </a:cubicBezTo>
                      <a:cubicBezTo>
                        <a:pt x="102" y="9684"/>
                        <a:pt x="4939" y="9684"/>
                        <a:pt x="8759" y="9684"/>
                      </a:cubicBezTo>
                      <a:lnTo>
                        <a:pt x="160766" y="9684"/>
                      </a:lnTo>
                      <a:close/>
                      <a:moveTo>
                        <a:pt x="161020" y="56345"/>
                      </a:moveTo>
                      <a:cubicBezTo>
                        <a:pt x="164585" y="56345"/>
                        <a:pt x="169423" y="56345"/>
                        <a:pt x="169423" y="51534"/>
                      </a:cubicBezTo>
                      <a:cubicBezTo>
                        <a:pt x="169423" y="46724"/>
                        <a:pt x="164585" y="46724"/>
                        <a:pt x="160766" y="46724"/>
                      </a:cubicBezTo>
                      <a:lnTo>
                        <a:pt x="8759" y="46724"/>
                      </a:lnTo>
                      <a:cubicBezTo>
                        <a:pt x="4939" y="46724"/>
                        <a:pt x="102" y="46724"/>
                        <a:pt x="102" y="51534"/>
                      </a:cubicBezTo>
                      <a:cubicBezTo>
                        <a:pt x="102" y="56345"/>
                        <a:pt x="4939" y="56345"/>
                        <a:pt x="8504" y="56345"/>
                      </a:cubicBezTo>
                      <a:lnTo>
                        <a:pt x="161020" y="563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38" name="Forme libre : forme 437">
                  <a:extLst>
                    <a:ext uri="{FF2B5EF4-FFF2-40B4-BE49-F238E27FC236}">
                      <a16:creationId xmlns:a16="http://schemas.microsoft.com/office/drawing/2014/main" id="{2AF4B7C2-17B8-E5FB-ED5D-7A57825EC41B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10029307" y="4115484"/>
                  <a:ext cx="64876" cy="111794"/>
                </a:xfrm>
                <a:custGeom>
                  <a:avLst/>
                  <a:gdLst>
                    <a:gd name="connsiteX0" fmla="*/ 40405 w 64876"/>
                    <a:gd name="connsiteY0" fmla="*/ 4773 h 111794"/>
                    <a:gd name="connsiteX1" fmla="*/ 35058 w 64876"/>
                    <a:gd name="connsiteY1" fmla="*/ 59 h 111794"/>
                    <a:gd name="connsiteX2" fmla="*/ 125 w 64876"/>
                    <a:gd name="connsiteY2" fmla="*/ 10834 h 111794"/>
                    <a:gd name="connsiteX3" fmla="*/ 125 w 64876"/>
                    <a:gd name="connsiteY3" fmla="*/ 16895 h 111794"/>
                    <a:gd name="connsiteX4" fmla="*/ 25969 w 64876"/>
                    <a:gd name="connsiteY4" fmla="*/ 12181 h 111794"/>
                    <a:gd name="connsiteX5" fmla="*/ 25969 w 64876"/>
                    <a:gd name="connsiteY5" fmla="*/ 98047 h 111794"/>
                    <a:gd name="connsiteX6" fmla="*/ 8145 w 64876"/>
                    <a:gd name="connsiteY6" fmla="*/ 105792 h 111794"/>
                    <a:gd name="connsiteX7" fmla="*/ 1372 w 64876"/>
                    <a:gd name="connsiteY7" fmla="*/ 105792 h 111794"/>
                    <a:gd name="connsiteX8" fmla="*/ 1372 w 64876"/>
                    <a:gd name="connsiteY8" fmla="*/ 111853 h 111794"/>
                    <a:gd name="connsiteX9" fmla="*/ 33098 w 64876"/>
                    <a:gd name="connsiteY9" fmla="*/ 111179 h 111794"/>
                    <a:gd name="connsiteX10" fmla="*/ 65002 w 64876"/>
                    <a:gd name="connsiteY10" fmla="*/ 111853 h 111794"/>
                    <a:gd name="connsiteX11" fmla="*/ 65002 w 64876"/>
                    <a:gd name="connsiteY11" fmla="*/ 105792 h 111794"/>
                    <a:gd name="connsiteX12" fmla="*/ 58229 w 64876"/>
                    <a:gd name="connsiteY12" fmla="*/ 105792 h 111794"/>
                    <a:gd name="connsiteX13" fmla="*/ 40405 w 64876"/>
                    <a:gd name="connsiteY13" fmla="*/ 98047 h 111794"/>
                    <a:gd name="connsiteX14" fmla="*/ 40405 w 64876"/>
                    <a:gd name="connsiteY14" fmla="*/ 4773 h 11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4876" h="111794">
                      <a:moveTo>
                        <a:pt x="40405" y="4773"/>
                      </a:moveTo>
                      <a:cubicBezTo>
                        <a:pt x="40405" y="227"/>
                        <a:pt x="40049" y="59"/>
                        <a:pt x="35058" y="59"/>
                      </a:cubicBezTo>
                      <a:cubicBezTo>
                        <a:pt x="23652" y="10666"/>
                        <a:pt x="7432" y="10834"/>
                        <a:pt x="125" y="10834"/>
                      </a:cubicBezTo>
                      <a:lnTo>
                        <a:pt x="125" y="16895"/>
                      </a:lnTo>
                      <a:cubicBezTo>
                        <a:pt x="4402" y="16895"/>
                        <a:pt x="16166" y="16895"/>
                        <a:pt x="25969" y="12181"/>
                      </a:cubicBezTo>
                      <a:lnTo>
                        <a:pt x="25969" y="98047"/>
                      </a:lnTo>
                      <a:cubicBezTo>
                        <a:pt x="25969" y="103603"/>
                        <a:pt x="25969" y="105792"/>
                        <a:pt x="8145" y="105792"/>
                      </a:cubicBezTo>
                      <a:lnTo>
                        <a:pt x="1372" y="105792"/>
                      </a:lnTo>
                      <a:lnTo>
                        <a:pt x="1372" y="111853"/>
                      </a:lnTo>
                      <a:cubicBezTo>
                        <a:pt x="4581" y="111684"/>
                        <a:pt x="26503" y="111179"/>
                        <a:pt x="33098" y="111179"/>
                      </a:cubicBezTo>
                      <a:cubicBezTo>
                        <a:pt x="38623" y="111179"/>
                        <a:pt x="61080" y="111684"/>
                        <a:pt x="65002" y="111853"/>
                      </a:cubicBezTo>
                      <a:lnTo>
                        <a:pt x="65002" y="105792"/>
                      </a:lnTo>
                      <a:lnTo>
                        <a:pt x="58229" y="105792"/>
                      </a:lnTo>
                      <a:cubicBezTo>
                        <a:pt x="40405" y="105792"/>
                        <a:pt x="40405" y="103603"/>
                        <a:pt x="40405" y="98047"/>
                      </a:cubicBezTo>
                      <a:lnTo>
                        <a:pt x="40405" y="47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39" name="Forme libre : forme 438">
                  <a:extLst>
                    <a:ext uri="{FF2B5EF4-FFF2-40B4-BE49-F238E27FC236}">
                      <a16:creationId xmlns:a16="http://schemas.microsoft.com/office/drawing/2014/main" id="{A5BE61AD-F869-F3FB-C1B2-C7899BA22B6A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9713672" y="4257038"/>
                  <a:ext cx="693909" cy="9620"/>
                </a:xfrm>
                <a:custGeom>
                  <a:avLst/>
                  <a:gdLst>
                    <a:gd name="connsiteX0" fmla="*/ 0 w 693909"/>
                    <a:gd name="connsiteY0" fmla="*/ 0 h 9620"/>
                    <a:gd name="connsiteX1" fmla="*/ 693910 w 693909"/>
                    <a:gd name="connsiteY1" fmla="*/ 0 h 9620"/>
                    <a:gd name="connsiteX2" fmla="*/ 693910 w 693909"/>
                    <a:gd name="connsiteY2" fmla="*/ 9620 h 9620"/>
                    <a:gd name="connsiteX3" fmla="*/ 0 w 693909"/>
                    <a:gd name="connsiteY3" fmla="*/ 9620 h 9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3909" h="9620">
                      <a:moveTo>
                        <a:pt x="0" y="0"/>
                      </a:moveTo>
                      <a:lnTo>
                        <a:pt x="693910" y="0"/>
                      </a:lnTo>
                      <a:lnTo>
                        <a:pt x="693910" y="9620"/>
                      </a:lnTo>
                      <a:lnTo>
                        <a:pt x="0" y="96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40" name="Forme libre : forme 439">
                  <a:extLst>
                    <a:ext uri="{FF2B5EF4-FFF2-40B4-BE49-F238E27FC236}">
                      <a16:creationId xmlns:a16="http://schemas.microsoft.com/office/drawing/2014/main" id="{A3E362B1-07E8-395F-C96C-3760371BEDB7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9720623" y="4298294"/>
                  <a:ext cx="87334" cy="113477"/>
                </a:xfrm>
                <a:custGeom>
                  <a:avLst/>
                  <a:gdLst>
                    <a:gd name="connsiteX0" fmla="*/ 87447 w 87334"/>
                    <a:gd name="connsiteY0" fmla="*/ 85932 h 113477"/>
                    <a:gd name="connsiteX1" fmla="*/ 87447 w 87334"/>
                    <a:gd name="connsiteY1" fmla="*/ 79871 h 113477"/>
                    <a:gd name="connsiteX2" fmla="*/ 67663 w 87334"/>
                    <a:gd name="connsiteY2" fmla="*/ 79871 h 113477"/>
                    <a:gd name="connsiteX3" fmla="*/ 67663 w 87334"/>
                    <a:gd name="connsiteY3" fmla="*/ 4781 h 113477"/>
                    <a:gd name="connsiteX4" fmla="*/ 63742 w 87334"/>
                    <a:gd name="connsiteY4" fmla="*/ 66 h 113477"/>
                    <a:gd name="connsiteX5" fmla="*/ 59108 w 87334"/>
                    <a:gd name="connsiteY5" fmla="*/ 2424 h 113477"/>
                    <a:gd name="connsiteX6" fmla="*/ 113 w 87334"/>
                    <a:gd name="connsiteY6" fmla="*/ 79871 h 113477"/>
                    <a:gd name="connsiteX7" fmla="*/ 113 w 87334"/>
                    <a:gd name="connsiteY7" fmla="*/ 85932 h 113477"/>
                    <a:gd name="connsiteX8" fmla="*/ 52514 w 87334"/>
                    <a:gd name="connsiteY8" fmla="*/ 85932 h 113477"/>
                    <a:gd name="connsiteX9" fmla="*/ 52514 w 87334"/>
                    <a:gd name="connsiteY9" fmla="*/ 99738 h 113477"/>
                    <a:gd name="connsiteX10" fmla="*/ 38077 w 87334"/>
                    <a:gd name="connsiteY10" fmla="*/ 107483 h 113477"/>
                    <a:gd name="connsiteX11" fmla="*/ 33265 w 87334"/>
                    <a:gd name="connsiteY11" fmla="*/ 107483 h 113477"/>
                    <a:gd name="connsiteX12" fmla="*/ 33265 w 87334"/>
                    <a:gd name="connsiteY12" fmla="*/ 113544 h 113477"/>
                    <a:gd name="connsiteX13" fmla="*/ 59999 w 87334"/>
                    <a:gd name="connsiteY13" fmla="*/ 112871 h 113477"/>
                    <a:gd name="connsiteX14" fmla="*/ 86913 w 87334"/>
                    <a:gd name="connsiteY14" fmla="*/ 113544 h 113477"/>
                    <a:gd name="connsiteX15" fmla="*/ 86913 w 87334"/>
                    <a:gd name="connsiteY15" fmla="*/ 107483 h 113477"/>
                    <a:gd name="connsiteX16" fmla="*/ 82100 w 87334"/>
                    <a:gd name="connsiteY16" fmla="*/ 107483 h 113477"/>
                    <a:gd name="connsiteX17" fmla="*/ 67663 w 87334"/>
                    <a:gd name="connsiteY17" fmla="*/ 99738 h 113477"/>
                    <a:gd name="connsiteX18" fmla="*/ 67663 w 87334"/>
                    <a:gd name="connsiteY18" fmla="*/ 85932 h 113477"/>
                    <a:gd name="connsiteX19" fmla="*/ 87447 w 87334"/>
                    <a:gd name="connsiteY19" fmla="*/ 85932 h 113477"/>
                    <a:gd name="connsiteX20" fmla="*/ 53761 w 87334"/>
                    <a:gd name="connsiteY20" fmla="*/ 18250 h 113477"/>
                    <a:gd name="connsiteX21" fmla="*/ 53761 w 87334"/>
                    <a:gd name="connsiteY21" fmla="*/ 79871 h 113477"/>
                    <a:gd name="connsiteX22" fmla="*/ 6708 w 87334"/>
                    <a:gd name="connsiteY22" fmla="*/ 79871 h 113477"/>
                    <a:gd name="connsiteX23" fmla="*/ 53761 w 87334"/>
                    <a:gd name="connsiteY23" fmla="*/ 18250 h 113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87334" h="113477">
                      <a:moveTo>
                        <a:pt x="87447" y="85932"/>
                      </a:moveTo>
                      <a:lnTo>
                        <a:pt x="87447" y="79871"/>
                      </a:lnTo>
                      <a:lnTo>
                        <a:pt x="67663" y="79871"/>
                      </a:lnTo>
                      <a:lnTo>
                        <a:pt x="67663" y="4781"/>
                      </a:lnTo>
                      <a:cubicBezTo>
                        <a:pt x="67663" y="1245"/>
                        <a:pt x="67663" y="66"/>
                        <a:pt x="63742" y="66"/>
                      </a:cubicBezTo>
                      <a:cubicBezTo>
                        <a:pt x="61604" y="66"/>
                        <a:pt x="60891" y="66"/>
                        <a:pt x="59108" y="2424"/>
                      </a:cubicBezTo>
                      <a:lnTo>
                        <a:pt x="113" y="79871"/>
                      </a:lnTo>
                      <a:lnTo>
                        <a:pt x="113" y="85932"/>
                      </a:lnTo>
                      <a:lnTo>
                        <a:pt x="52514" y="85932"/>
                      </a:lnTo>
                      <a:lnTo>
                        <a:pt x="52514" y="99738"/>
                      </a:lnTo>
                      <a:cubicBezTo>
                        <a:pt x="52514" y="105463"/>
                        <a:pt x="52514" y="107483"/>
                        <a:pt x="38077" y="107483"/>
                      </a:cubicBezTo>
                      <a:lnTo>
                        <a:pt x="33265" y="107483"/>
                      </a:lnTo>
                      <a:lnTo>
                        <a:pt x="33265" y="113544"/>
                      </a:lnTo>
                      <a:cubicBezTo>
                        <a:pt x="42176" y="113207"/>
                        <a:pt x="53583" y="112871"/>
                        <a:pt x="59999" y="112871"/>
                      </a:cubicBezTo>
                      <a:cubicBezTo>
                        <a:pt x="66594" y="112871"/>
                        <a:pt x="78001" y="113207"/>
                        <a:pt x="86913" y="113544"/>
                      </a:cubicBezTo>
                      <a:lnTo>
                        <a:pt x="86913" y="107483"/>
                      </a:lnTo>
                      <a:lnTo>
                        <a:pt x="82100" y="107483"/>
                      </a:lnTo>
                      <a:cubicBezTo>
                        <a:pt x="67663" y="107483"/>
                        <a:pt x="67663" y="105463"/>
                        <a:pt x="67663" y="99738"/>
                      </a:cubicBezTo>
                      <a:lnTo>
                        <a:pt x="67663" y="85932"/>
                      </a:lnTo>
                      <a:lnTo>
                        <a:pt x="87447" y="85932"/>
                      </a:lnTo>
                      <a:close/>
                      <a:moveTo>
                        <a:pt x="53761" y="18250"/>
                      </a:moveTo>
                      <a:lnTo>
                        <a:pt x="53761" y="79871"/>
                      </a:lnTo>
                      <a:lnTo>
                        <a:pt x="6708" y="79871"/>
                      </a:lnTo>
                      <a:lnTo>
                        <a:pt x="53761" y="182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41" name="Forme libre : forme 440">
                  <a:extLst>
                    <a:ext uri="{FF2B5EF4-FFF2-40B4-BE49-F238E27FC236}">
                      <a16:creationId xmlns:a16="http://schemas.microsoft.com/office/drawing/2014/main" id="{FB1FF8F8-A47D-7B7B-415B-EA73599550D0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9827464" y="4296779"/>
                  <a:ext cx="158805" cy="114992"/>
                </a:xfrm>
                <a:custGeom>
                  <a:avLst/>
                  <a:gdLst>
                    <a:gd name="connsiteX0" fmla="*/ 136465 w 158805"/>
                    <a:gd name="connsiteY0" fmla="*/ 18418 h 114992"/>
                    <a:gd name="connsiteX1" fmla="*/ 155358 w 158805"/>
                    <a:gd name="connsiteY1" fmla="*/ 6128 h 114992"/>
                    <a:gd name="connsiteX2" fmla="*/ 158923 w 158805"/>
                    <a:gd name="connsiteY2" fmla="*/ 2424 h 114992"/>
                    <a:gd name="connsiteX3" fmla="*/ 156249 w 158805"/>
                    <a:gd name="connsiteY3" fmla="*/ 66 h 114992"/>
                    <a:gd name="connsiteX4" fmla="*/ 137713 w 158805"/>
                    <a:gd name="connsiteY4" fmla="*/ 740 h 114992"/>
                    <a:gd name="connsiteX5" fmla="*/ 118820 w 158805"/>
                    <a:gd name="connsiteY5" fmla="*/ 66 h 114992"/>
                    <a:gd name="connsiteX6" fmla="*/ 115256 w 158805"/>
                    <a:gd name="connsiteY6" fmla="*/ 3770 h 114992"/>
                    <a:gd name="connsiteX7" fmla="*/ 119177 w 158805"/>
                    <a:gd name="connsiteY7" fmla="*/ 6128 h 114992"/>
                    <a:gd name="connsiteX8" fmla="*/ 130584 w 158805"/>
                    <a:gd name="connsiteY8" fmla="*/ 13031 h 114992"/>
                    <a:gd name="connsiteX9" fmla="*/ 129871 w 158805"/>
                    <a:gd name="connsiteY9" fmla="*/ 17071 h 114992"/>
                    <a:gd name="connsiteX10" fmla="*/ 110443 w 158805"/>
                    <a:gd name="connsiteY10" fmla="*/ 90478 h 114992"/>
                    <a:gd name="connsiteX11" fmla="*/ 65172 w 158805"/>
                    <a:gd name="connsiteY11" fmla="*/ 2929 h 114992"/>
                    <a:gd name="connsiteX12" fmla="*/ 59112 w 158805"/>
                    <a:gd name="connsiteY12" fmla="*/ 66 h 114992"/>
                    <a:gd name="connsiteX13" fmla="*/ 34694 w 158805"/>
                    <a:gd name="connsiteY13" fmla="*/ 66 h 114992"/>
                    <a:gd name="connsiteX14" fmla="*/ 28991 w 158805"/>
                    <a:gd name="connsiteY14" fmla="*/ 3770 h 114992"/>
                    <a:gd name="connsiteX15" fmla="*/ 34873 w 158805"/>
                    <a:gd name="connsiteY15" fmla="*/ 6128 h 114992"/>
                    <a:gd name="connsiteX16" fmla="*/ 46280 w 158805"/>
                    <a:gd name="connsiteY16" fmla="*/ 6969 h 114992"/>
                    <a:gd name="connsiteX17" fmla="*/ 22396 w 158805"/>
                    <a:gd name="connsiteY17" fmla="*/ 97044 h 114992"/>
                    <a:gd name="connsiteX18" fmla="*/ 3860 w 158805"/>
                    <a:gd name="connsiteY18" fmla="*/ 108998 h 114992"/>
                    <a:gd name="connsiteX19" fmla="*/ 117 w 158805"/>
                    <a:gd name="connsiteY19" fmla="*/ 112534 h 114992"/>
                    <a:gd name="connsiteX20" fmla="*/ 2791 w 158805"/>
                    <a:gd name="connsiteY20" fmla="*/ 115059 h 114992"/>
                    <a:gd name="connsiteX21" fmla="*/ 21327 w 158805"/>
                    <a:gd name="connsiteY21" fmla="*/ 114386 h 114992"/>
                    <a:gd name="connsiteX22" fmla="*/ 40220 w 158805"/>
                    <a:gd name="connsiteY22" fmla="*/ 115059 h 114992"/>
                    <a:gd name="connsiteX23" fmla="*/ 43784 w 158805"/>
                    <a:gd name="connsiteY23" fmla="*/ 111524 h 114992"/>
                    <a:gd name="connsiteX24" fmla="*/ 39685 w 158805"/>
                    <a:gd name="connsiteY24" fmla="*/ 108998 h 114992"/>
                    <a:gd name="connsiteX25" fmla="*/ 28456 w 158805"/>
                    <a:gd name="connsiteY25" fmla="*/ 101927 h 114992"/>
                    <a:gd name="connsiteX26" fmla="*/ 29169 w 158805"/>
                    <a:gd name="connsiteY26" fmla="*/ 97718 h 114992"/>
                    <a:gd name="connsiteX27" fmla="*/ 51983 w 158805"/>
                    <a:gd name="connsiteY27" fmla="*/ 11515 h 114992"/>
                    <a:gd name="connsiteX28" fmla="*/ 104027 w 158805"/>
                    <a:gd name="connsiteY28" fmla="*/ 112197 h 114992"/>
                    <a:gd name="connsiteX29" fmla="*/ 107948 w 158805"/>
                    <a:gd name="connsiteY29" fmla="*/ 115059 h 114992"/>
                    <a:gd name="connsiteX30" fmla="*/ 111691 w 158805"/>
                    <a:gd name="connsiteY30" fmla="*/ 111524 h 114992"/>
                    <a:gd name="connsiteX31" fmla="*/ 136465 w 158805"/>
                    <a:gd name="connsiteY31" fmla="*/ 18418 h 114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8805" h="114992">
                      <a:moveTo>
                        <a:pt x="136465" y="18418"/>
                      </a:moveTo>
                      <a:cubicBezTo>
                        <a:pt x="138248" y="12020"/>
                        <a:pt x="141099" y="6464"/>
                        <a:pt x="155358" y="6128"/>
                      </a:cubicBezTo>
                      <a:cubicBezTo>
                        <a:pt x="156249" y="6128"/>
                        <a:pt x="158923" y="5959"/>
                        <a:pt x="158923" y="2424"/>
                      </a:cubicBezTo>
                      <a:cubicBezTo>
                        <a:pt x="158923" y="1413"/>
                        <a:pt x="158032" y="66"/>
                        <a:pt x="156249" y="66"/>
                      </a:cubicBezTo>
                      <a:cubicBezTo>
                        <a:pt x="150368" y="66"/>
                        <a:pt x="143773" y="740"/>
                        <a:pt x="137713" y="740"/>
                      </a:cubicBezTo>
                      <a:cubicBezTo>
                        <a:pt x="133435" y="740"/>
                        <a:pt x="123098" y="66"/>
                        <a:pt x="118820" y="66"/>
                      </a:cubicBezTo>
                      <a:cubicBezTo>
                        <a:pt x="117929" y="66"/>
                        <a:pt x="115256" y="66"/>
                        <a:pt x="115256" y="3770"/>
                      </a:cubicBezTo>
                      <a:cubicBezTo>
                        <a:pt x="115256" y="5959"/>
                        <a:pt x="117573" y="6128"/>
                        <a:pt x="119177" y="6128"/>
                      </a:cubicBezTo>
                      <a:cubicBezTo>
                        <a:pt x="127554" y="6296"/>
                        <a:pt x="130584" y="8821"/>
                        <a:pt x="130584" y="13031"/>
                      </a:cubicBezTo>
                      <a:cubicBezTo>
                        <a:pt x="130584" y="14377"/>
                        <a:pt x="130405" y="15219"/>
                        <a:pt x="129871" y="17071"/>
                      </a:cubicBezTo>
                      <a:lnTo>
                        <a:pt x="110443" y="90478"/>
                      </a:lnTo>
                      <a:lnTo>
                        <a:pt x="65172" y="2929"/>
                      </a:lnTo>
                      <a:cubicBezTo>
                        <a:pt x="63746" y="66"/>
                        <a:pt x="63390" y="66"/>
                        <a:pt x="59112" y="66"/>
                      </a:cubicBezTo>
                      <a:lnTo>
                        <a:pt x="34694" y="66"/>
                      </a:lnTo>
                      <a:cubicBezTo>
                        <a:pt x="31308" y="66"/>
                        <a:pt x="28991" y="66"/>
                        <a:pt x="28991" y="3770"/>
                      </a:cubicBezTo>
                      <a:cubicBezTo>
                        <a:pt x="28991" y="6128"/>
                        <a:pt x="31130" y="6128"/>
                        <a:pt x="34873" y="6128"/>
                      </a:cubicBezTo>
                      <a:cubicBezTo>
                        <a:pt x="38616" y="6128"/>
                        <a:pt x="42537" y="6296"/>
                        <a:pt x="46280" y="6969"/>
                      </a:cubicBezTo>
                      <a:lnTo>
                        <a:pt x="22396" y="97044"/>
                      </a:lnTo>
                      <a:cubicBezTo>
                        <a:pt x="20792" y="103442"/>
                        <a:pt x="17762" y="108493"/>
                        <a:pt x="3860" y="108998"/>
                      </a:cubicBezTo>
                      <a:cubicBezTo>
                        <a:pt x="2612" y="108998"/>
                        <a:pt x="117" y="109167"/>
                        <a:pt x="117" y="112534"/>
                      </a:cubicBezTo>
                      <a:cubicBezTo>
                        <a:pt x="117" y="114386"/>
                        <a:pt x="1543" y="115059"/>
                        <a:pt x="2791" y="115059"/>
                      </a:cubicBezTo>
                      <a:cubicBezTo>
                        <a:pt x="8672" y="115059"/>
                        <a:pt x="15267" y="114386"/>
                        <a:pt x="21327" y="114386"/>
                      </a:cubicBezTo>
                      <a:cubicBezTo>
                        <a:pt x="25605" y="114386"/>
                        <a:pt x="35942" y="115059"/>
                        <a:pt x="40220" y="115059"/>
                      </a:cubicBezTo>
                      <a:cubicBezTo>
                        <a:pt x="42002" y="115059"/>
                        <a:pt x="43784" y="114218"/>
                        <a:pt x="43784" y="111524"/>
                      </a:cubicBezTo>
                      <a:cubicBezTo>
                        <a:pt x="43784" y="109167"/>
                        <a:pt x="41645" y="108998"/>
                        <a:pt x="39685" y="108998"/>
                      </a:cubicBezTo>
                      <a:cubicBezTo>
                        <a:pt x="28456" y="108662"/>
                        <a:pt x="28456" y="104284"/>
                        <a:pt x="28456" y="101927"/>
                      </a:cubicBezTo>
                      <a:cubicBezTo>
                        <a:pt x="28456" y="101254"/>
                        <a:pt x="28456" y="100412"/>
                        <a:pt x="29169" y="97718"/>
                      </a:cubicBezTo>
                      <a:lnTo>
                        <a:pt x="51983" y="11515"/>
                      </a:lnTo>
                      <a:lnTo>
                        <a:pt x="104027" y="112197"/>
                      </a:lnTo>
                      <a:cubicBezTo>
                        <a:pt x="105453" y="114891"/>
                        <a:pt x="106166" y="115059"/>
                        <a:pt x="107948" y="115059"/>
                      </a:cubicBezTo>
                      <a:cubicBezTo>
                        <a:pt x="110800" y="115059"/>
                        <a:pt x="110800" y="114554"/>
                        <a:pt x="111691" y="111524"/>
                      </a:cubicBezTo>
                      <a:lnTo>
                        <a:pt x="136465" y="184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42" name="Forme libre : forme 441">
                  <a:extLst>
                    <a:ext uri="{FF2B5EF4-FFF2-40B4-BE49-F238E27FC236}">
                      <a16:creationId xmlns:a16="http://schemas.microsoft.com/office/drawing/2014/main" id="{366622BF-8436-8343-0C1E-E87C62C0391C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10007142" y="4273687"/>
                  <a:ext cx="63400" cy="80093"/>
                </a:xfrm>
                <a:custGeom>
                  <a:avLst/>
                  <a:gdLst>
                    <a:gd name="connsiteX0" fmla="*/ 63524 w 63400"/>
                    <a:gd name="connsiteY0" fmla="*/ 56947 h 80093"/>
                    <a:gd name="connsiteX1" fmla="*/ 58177 w 63400"/>
                    <a:gd name="connsiteY1" fmla="*/ 56947 h 80093"/>
                    <a:gd name="connsiteX2" fmla="*/ 54485 w 63400"/>
                    <a:gd name="connsiteY2" fmla="*/ 67891 h 80093"/>
                    <a:gd name="connsiteX3" fmla="*/ 40863 w 63400"/>
                    <a:gd name="connsiteY3" fmla="*/ 68612 h 80093"/>
                    <a:gd name="connsiteX4" fmla="*/ 15911 w 63400"/>
                    <a:gd name="connsiteY4" fmla="*/ 68612 h 80093"/>
                    <a:gd name="connsiteX5" fmla="*/ 41372 w 63400"/>
                    <a:gd name="connsiteY5" fmla="*/ 51175 h 80093"/>
                    <a:gd name="connsiteX6" fmla="*/ 63524 w 63400"/>
                    <a:gd name="connsiteY6" fmla="*/ 23996 h 80093"/>
                    <a:gd name="connsiteX7" fmla="*/ 29915 w 63400"/>
                    <a:gd name="connsiteY7" fmla="*/ 64 h 80093"/>
                    <a:gd name="connsiteX8" fmla="*/ 124 w 63400"/>
                    <a:gd name="connsiteY8" fmla="*/ 21230 h 80093"/>
                    <a:gd name="connsiteX9" fmla="*/ 7508 w 63400"/>
                    <a:gd name="connsiteY9" fmla="*/ 28566 h 80093"/>
                    <a:gd name="connsiteX10" fmla="*/ 15019 w 63400"/>
                    <a:gd name="connsiteY10" fmla="*/ 21470 h 80093"/>
                    <a:gd name="connsiteX11" fmla="*/ 7763 w 63400"/>
                    <a:gd name="connsiteY11" fmla="*/ 14375 h 80093"/>
                    <a:gd name="connsiteX12" fmla="*/ 27241 w 63400"/>
                    <a:gd name="connsiteY12" fmla="*/ 5356 h 80093"/>
                    <a:gd name="connsiteX13" fmla="*/ 49902 w 63400"/>
                    <a:gd name="connsiteY13" fmla="*/ 24116 h 80093"/>
                    <a:gd name="connsiteX14" fmla="*/ 32715 w 63400"/>
                    <a:gd name="connsiteY14" fmla="*/ 49732 h 80093"/>
                    <a:gd name="connsiteX15" fmla="*/ 1652 w 63400"/>
                    <a:gd name="connsiteY15" fmla="*/ 74625 h 80093"/>
                    <a:gd name="connsiteX16" fmla="*/ 124 w 63400"/>
                    <a:gd name="connsiteY16" fmla="*/ 76550 h 80093"/>
                    <a:gd name="connsiteX17" fmla="*/ 124 w 63400"/>
                    <a:gd name="connsiteY17" fmla="*/ 80157 h 80093"/>
                    <a:gd name="connsiteX18" fmla="*/ 59323 w 63400"/>
                    <a:gd name="connsiteY18" fmla="*/ 80157 h 80093"/>
                    <a:gd name="connsiteX19" fmla="*/ 63524 w 63400"/>
                    <a:gd name="connsiteY19" fmla="*/ 56947 h 80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3400" h="80093">
                      <a:moveTo>
                        <a:pt x="63524" y="56947"/>
                      </a:moveTo>
                      <a:lnTo>
                        <a:pt x="58177" y="56947"/>
                      </a:lnTo>
                      <a:cubicBezTo>
                        <a:pt x="57795" y="59232"/>
                        <a:pt x="56522" y="66688"/>
                        <a:pt x="54485" y="67891"/>
                      </a:cubicBezTo>
                      <a:cubicBezTo>
                        <a:pt x="53467" y="68612"/>
                        <a:pt x="42773" y="68612"/>
                        <a:pt x="40863" y="68612"/>
                      </a:cubicBezTo>
                      <a:lnTo>
                        <a:pt x="15911" y="68612"/>
                      </a:lnTo>
                      <a:cubicBezTo>
                        <a:pt x="24313" y="62720"/>
                        <a:pt x="33734" y="55985"/>
                        <a:pt x="41372" y="51175"/>
                      </a:cubicBezTo>
                      <a:cubicBezTo>
                        <a:pt x="52830" y="43719"/>
                        <a:pt x="63524" y="36743"/>
                        <a:pt x="63524" y="23996"/>
                      </a:cubicBezTo>
                      <a:cubicBezTo>
                        <a:pt x="63524" y="8603"/>
                        <a:pt x="48120" y="64"/>
                        <a:pt x="29915" y="64"/>
                      </a:cubicBezTo>
                      <a:cubicBezTo>
                        <a:pt x="12728" y="64"/>
                        <a:pt x="124" y="9444"/>
                        <a:pt x="124" y="21230"/>
                      </a:cubicBezTo>
                      <a:cubicBezTo>
                        <a:pt x="124" y="27483"/>
                        <a:pt x="5726" y="28566"/>
                        <a:pt x="7508" y="28566"/>
                      </a:cubicBezTo>
                      <a:cubicBezTo>
                        <a:pt x="10946" y="28566"/>
                        <a:pt x="15019" y="26401"/>
                        <a:pt x="15019" y="21470"/>
                      </a:cubicBezTo>
                      <a:cubicBezTo>
                        <a:pt x="15019" y="17141"/>
                        <a:pt x="11709" y="14736"/>
                        <a:pt x="7763" y="14375"/>
                      </a:cubicBezTo>
                      <a:cubicBezTo>
                        <a:pt x="11327" y="8963"/>
                        <a:pt x="18711" y="5356"/>
                        <a:pt x="27241" y="5356"/>
                      </a:cubicBezTo>
                      <a:cubicBezTo>
                        <a:pt x="39590" y="5356"/>
                        <a:pt x="49902" y="12331"/>
                        <a:pt x="49902" y="24116"/>
                      </a:cubicBezTo>
                      <a:cubicBezTo>
                        <a:pt x="49902" y="34218"/>
                        <a:pt x="42518" y="41915"/>
                        <a:pt x="32715" y="49732"/>
                      </a:cubicBezTo>
                      <a:lnTo>
                        <a:pt x="1652" y="74625"/>
                      </a:lnTo>
                      <a:cubicBezTo>
                        <a:pt x="379" y="75708"/>
                        <a:pt x="252" y="75708"/>
                        <a:pt x="124" y="76550"/>
                      </a:cubicBezTo>
                      <a:lnTo>
                        <a:pt x="124" y="80157"/>
                      </a:lnTo>
                      <a:lnTo>
                        <a:pt x="59323" y="80157"/>
                      </a:lnTo>
                      <a:lnTo>
                        <a:pt x="63524" y="5694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43" name="Forme libre : forme 442">
                  <a:extLst>
                    <a:ext uri="{FF2B5EF4-FFF2-40B4-BE49-F238E27FC236}">
                      <a16:creationId xmlns:a16="http://schemas.microsoft.com/office/drawing/2014/main" id="{A77BE513-7884-69C7-441E-8742D4396B87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9989938" y="4386620"/>
                  <a:ext cx="31700" cy="84705"/>
                </a:xfrm>
                <a:custGeom>
                  <a:avLst/>
                  <a:gdLst>
                    <a:gd name="connsiteX0" fmla="*/ 29023 w 31700"/>
                    <a:gd name="connsiteY0" fmla="*/ 4561 h 84705"/>
                    <a:gd name="connsiteX1" fmla="*/ 29532 w 31700"/>
                    <a:gd name="connsiteY1" fmla="*/ 2035 h 84705"/>
                    <a:gd name="connsiteX2" fmla="*/ 25585 w 31700"/>
                    <a:gd name="connsiteY2" fmla="*/ 111 h 84705"/>
                    <a:gd name="connsiteX3" fmla="*/ 9926 w 31700"/>
                    <a:gd name="connsiteY3" fmla="*/ 1194 h 84705"/>
                    <a:gd name="connsiteX4" fmla="*/ 6871 w 31700"/>
                    <a:gd name="connsiteY4" fmla="*/ 1915 h 84705"/>
                    <a:gd name="connsiteX5" fmla="*/ 5980 w 31700"/>
                    <a:gd name="connsiteY5" fmla="*/ 4681 h 84705"/>
                    <a:gd name="connsiteX6" fmla="*/ 9799 w 31700"/>
                    <a:gd name="connsiteY6" fmla="*/ 6726 h 84705"/>
                    <a:gd name="connsiteX7" fmla="*/ 16674 w 31700"/>
                    <a:gd name="connsiteY7" fmla="*/ 7567 h 84705"/>
                    <a:gd name="connsiteX8" fmla="*/ 16164 w 31700"/>
                    <a:gd name="connsiteY8" fmla="*/ 11295 h 84705"/>
                    <a:gd name="connsiteX9" fmla="*/ 760 w 31700"/>
                    <a:gd name="connsiteY9" fmla="*/ 69020 h 84705"/>
                    <a:gd name="connsiteX10" fmla="*/ 124 w 31700"/>
                    <a:gd name="connsiteY10" fmla="*/ 73109 h 84705"/>
                    <a:gd name="connsiteX11" fmla="*/ 15528 w 31700"/>
                    <a:gd name="connsiteY11" fmla="*/ 84775 h 84705"/>
                    <a:gd name="connsiteX12" fmla="*/ 26222 w 31700"/>
                    <a:gd name="connsiteY12" fmla="*/ 79002 h 84705"/>
                    <a:gd name="connsiteX13" fmla="*/ 31824 w 31700"/>
                    <a:gd name="connsiteY13" fmla="*/ 66134 h 84705"/>
                    <a:gd name="connsiteX14" fmla="*/ 29150 w 31700"/>
                    <a:gd name="connsiteY14" fmla="*/ 64451 h 84705"/>
                    <a:gd name="connsiteX15" fmla="*/ 26095 w 31700"/>
                    <a:gd name="connsiteY15" fmla="*/ 67096 h 84705"/>
                    <a:gd name="connsiteX16" fmla="*/ 16037 w 31700"/>
                    <a:gd name="connsiteY16" fmla="*/ 80686 h 84705"/>
                    <a:gd name="connsiteX17" fmla="*/ 10945 w 31700"/>
                    <a:gd name="connsiteY17" fmla="*/ 74312 h 84705"/>
                    <a:gd name="connsiteX18" fmla="*/ 11454 w 31700"/>
                    <a:gd name="connsiteY18" fmla="*/ 70464 h 84705"/>
                    <a:gd name="connsiteX19" fmla="*/ 29023 w 31700"/>
                    <a:gd name="connsiteY19" fmla="*/ 4561 h 84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700" h="84705">
                      <a:moveTo>
                        <a:pt x="29023" y="4561"/>
                      </a:moveTo>
                      <a:cubicBezTo>
                        <a:pt x="29532" y="2877"/>
                        <a:pt x="29532" y="2637"/>
                        <a:pt x="29532" y="2035"/>
                      </a:cubicBezTo>
                      <a:cubicBezTo>
                        <a:pt x="29532" y="-9"/>
                        <a:pt x="27622" y="-9"/>
                        <a:pt x="25585" y="111"/>
                      </a:cubicBezTo>
                      <a:lnTo>
                        <a:pt x="9926" y="1194"/>
                      </a:lnTo>
                      <a:cubicBezTo>
                        <a:pt x="7762" y="1314"/>
                        <a:pt x="7507" y="1434"/>
                        <a:pt x="6871" y="1915"/>
                      </a:cubicBezTo>
                      <a:cubicBezTo>
                        <a:pt x="6362" y="2516"/>
                        <a:pt x="5980" y="3960"/>
                        <a:pt x="5980" y="4681"/>
                      </a:cubicBezTo>
                      <a:cubicBezTo>
                        <a:pt x="5980" y="6726"/>
                        <a:pt x="8017" y="6726"/>
                        <a:pt x="9799" y="6726"/>
                      </a:cubicBezTo>
                      <a:cubicBezTo>
                        <a:pt x="14255" y="6726"/>
                        <a:pt x="15273" y="7086"/>
                        <a:pt x="16674" y="7567"/>
                      </a:cubicBezTo>
                      <a:cubicBezTo>
                        <a:pt x="16674" y="8529"/>
                        <a:pt x="16546" y="9852"/>
                        <a:pt x="16164" y="11295"/>
                      </a:cubicBezTo>
                      <a:lnTo>
                        <a:pt x="760" y="69020"/>
                      </a:lnTo>
                      <a:cubicBezTo>
                        <a:pt x="378" y="70343"/>
                        <a:pt x="124" y="71426"/>
                        <a:pt x="124" y="73109"/>
                      </a:cubicBezTo>
                      <a:cubicBezTo>
                        <a:pt x="124" y="80325"/>
                        <a:pt x="7635" y="84775"/>
                        <a:pt x="15528" y="84775"/>
                      </a:cubicBezTo>
                      <a:cubicBezTo>
                        <a:pt x="19729" y="84775"/>
                        <a:pt x="23166" y="82971"/>
                        <a:pt x="26222" y="79002"/>
                      </a:cubicBezTo>
                      <a:cubicBezTo>
                        <a:pt x="29914" y="74071"/>
                        <a:pt x="31824" y="66856"/>
                        <a:pt x="31824" y="66134"/>
                      </a:cubicBezTo>
                      <a:cubicBezTo>
                        <a:pt x="31824" y="64451"/>
                        <a:pt x="29659" y="64451"/>
                        <a:pt x="29150" y="64451"/>
                      </a:cubicBezTo>
                      <a:cubicBezTo>
                        <a:pt x="26858" y="64451"/>
                        <a:pt x="26731" y="65172"/>
                        <a:pt x="26095" y="67096"/>
                      </a:cubicBezTo>
                      <a:cubicBezTo>
                        <a:pt x="24058" y="74913"/>
                        <a:pt x="21002" y="80686"/>
                        <a:pt x="16037" y="80686"/>
                      </a:cubicBezTo>
                      <a:cubicBezTo>
                        <a:pt x="12473" y="80686"/>
                        <a:pt x="10945" y="78040"/>
                        <a:pt x="10945" y="74312"/>
                      </a:cubicBezTo>
                      <a:cubicBezTo>
                        <a:pt x="10945" y="72989"/>
                        <a:pt x="11072" y="71666"/>
                        <a:pt x="11454" y="70464"/>
                      </a:cubicBezTo>
                      <a:lnTo>
                        <a:pt x="29023" y="45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44" name="Forme libre : forme 443">
                  <a:extLst>
                    <a:ext uri="{FF2B5EF4-FFF2-40B4-BE49-F238E27FC236}">
                      <a16:creationId xmlns:a16="http://schemas.microsoft.com/office/drawing/2014/main" id="{9F4EF320-6F1D-9195-1D8B-3852A3ECEC2C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10108119" y="4296779"/>
                  <a:ext cx="189996" cy="114992"/>
                </a:xfrm>
                <a:custGeom>
                  <a:avLst/>
                  <a:gdLst>
                    <a:gd name="connsiteX0" fmla="*/ 168915 w 189996"/>
                    <a:gd name="connsiteY0" fmla="*/ 13704 h 114992"/>
                    <a:gd name="connsiteX1" fmla="*/ 184065 w 189996"/>
                    <a:gd name="connsiteY1" fmla="*/ 6128 h 114992"/>
                    <a:gd name="connsiteX2" fmla="*/ 190124 w 189996"/>
                    <a:gd name="connsiteY2" fmla="*/ 2592 h 114992"/>
                    <a:gd name="connsiteX3" fmla="*/ 184777 w 189996"/>
                    <a:gd name="connsiteY3" fmla="*/ 66 h 114992"/>
                    <a:gd name="connsiteX4" fmla="*/ 160538 w 189996"/>
                    <a:gd name="connsiteY4" fmla="*/ 66 h 114992"/>
                    <a:gd name="connsiteX5" fmla="*/ 152874 w 189996"/>
                    <a:gd name="connsiteY5" fmla="*/ 3434 h 114992"/>
                    <a:gd name="connsiteX6" fmla="*/ 84076 w 189996"/>
                    <a:gd name="connsiteY6" fmla="*/ 99402 h 114992"/>
                    <a:gd name="connsiteX7" fmla="*/ 66431 w 189996"/>
                    <a:gd name="connsiteY7" fmla="*/ 4612 h 114992"/>
                    <a:gd name="connsiteX8" fmla="*/ 60193 w 189996"/>
                    <a:gd name="connsiteY8" fmla="*/ 66 h 114992"/>
                    <a:gd name="connsiteX9" fmla="*/ 34705 w 189996"/>
                    <a:gd name="connsiteY9" fmla="*/ 66 h 114992"/>
                    <a:gd name="connsiteX10" fmla="*/ 28824 w 189996"/>
                    <a:gd name="connsiteY10" fmla="*/ 3770 h 114992"/>
                    <a:gd name="connsiteX11" fmla="*/ 34884 w 189996"/>
                    <a:gd name="connsiteY11" fmla="*/ 6128 h 114992"/>
                    <a:gd name="connsiteX12" fmla="*/ 41656 w 189996"/>
                    <a:gd name="connsiteY12" fmla="*/ 6464 h 114992"/>
                    <a:gd name="connsiteX13" fmla="*/ 45578 w 189996"/>
                    <a:gd name="connsiteY13" fmla="*/ 8821 h 114992"/>
                    <a:gd name="connsiteX14" fmla="*/ 44865 w 189996"/>
                    <a:gd name="connsiteY14" fmla="*/ 12525 h 114992"/>
                    <a:gd name="connsiteX15" fmla="*/ 22407 w 189996"/>
                    <a:gd name="connsiteY15" fmla="*/ 97044 h 114992"/>
                    <a:gd name="connsiteX16" fmla="*/ 3871 w 189996"/>
                    <a:gd name="connsiteY16" fmla="*/ 108998 h 114992"/>
                    <a:gd name="connsiteX17" fmla="*/ 128 w 189996"/>
                    <a:gd name="connsiteY17" fmla="*/ 112702 h 114992"/>
                    <a:gd name="connsiteX18" fmla="*/ 2802 w 189996"/>
                    <a:gd name="connsiteY18" fmla="*/ 115059 h 114992"/>
                    <a:gd name="connsiteX19" fmla="*/ 21338 w 189996"/>
                    <a:gd name="connsiteY19" fmla="*/ 114386 h 114992"/>
                    <a:gd name="connsiteX20" fmla="*/ 40231 w 189996"/>
                    <a:gd name="connsiteY20" fmla="*/ 115059 h 114992"/>
                    <a:gd name="connsiteX21" fmla="*/ 43795 w 189996"/>
                    <a:gd name="connsiteY21" fmla="*/ 111355 h 114992"/>
                    <a:gd name="connsiteX22" fmla="*/ 39874 w 189996"/>
                    <a:gd name="connsiteY22" fmla="*/ 108998 h 114992"/>
                    <a:gd name="connsiteX23" fmla="*/ 28467 w 189996"/>
                    <a:gd name="connsiteY23" fmla="*/ 101927 h 114992"/>
                    <a:gd name="connsiteX24" fmla="*/ 29180 w 189996"/>
                    <a:gd name="connsiteY24" fmla="*/ 97718 h 114992"/>
                    <a:gd name="connsiteX25" fmla="*/ 52885 w 189996"/>
                    <a:gd name="connsiteY25" fmla="*/ 8148 h 114992"/>
                    <a:gd name="connsiteX26" fmla="*/ 53063 w 189996"/>
                    <a:gd name="connsiteY26" fmla="*/ 8148 h 114992"/>
                    <a:gd name="connsiteX27" fmla="*/ 72134 w 189996"/>
                    <a:gd name="connsiteY27" fmla="*/ 110514 h 114992"/>
                    <a:gd name="connsiteX28" fmla="*/ 75699 w 189996"/>
                    <a:gd name="connsiteY28" fmla="*/ 115059 h 114992"/>
                    <a:gd name="connsiteX29" fmla="*/ 80868 w 189996"/>
                    <a:gd name="connsiteY29" fmla="*/ 111355 h 114992"/>
                    <a:gd name="connsiteX30" fmla="*/ 155725 w 189996"/>
                    <a:gd name="connsiteY30" fmla="*/ 6464 h 114992"/>
                    <a:gd name="connsiteX31" fmla="*/ 155904 w 189996"/>
                    <a:gd name="connsiteY31" fmla="*/ 6633 h 114992"/>
                    <a:gd name="connsiteX32" fmla="*/ 130773 w 189996"/>
                    <a:gd name="connsiteY32" fmla="*/ 101927 h 114992"/>
                    <a:gd name="connsiteX33" fmla="*/ 115088 w 189996"/>
                    <a:gd name="connsiteY33" fmla="*/ 108998 h 114992"/>
                    <a:gd name="connsiteX34" fmla="*/ 109741 w 189996"/>
                    <a:gd name="connsiteY34" fmla="*/ 112702 h 114992"/>
                    <a:gd name="connsiteX35" fmla="*/ 112593 w 189996"/>
                    <a:gd name="connsiteY35" fmla="*/ 115059 h 114992"/>
                    <a:gd name="connsiteX36" fmla="*/ 123644 w 189996"/>
                    <a:gd name="connsiteY36" fmla="*/ 114554 h 114992"/>
                    <a:gd name="connsiteX37" fmla="*/ 134872 w 189996"/>
                    <a:gd name="connsiteY37" fmla="*/ 114386 h 114992"/>
                    <a:gd name="connsiteX38" fmla="*/ 157508 w 189996"/>
                    <a:gd name="connsiteY38" fmla="*/ 115059 h 114992"/>
                    <a:gd name="connsiteX39" fmla="*/ 161251 w 189996"/>
                    <a:gd name="connsiteY39" fmla="*/ 111355 h 114992"/>
                    <a:gd name="connsiteX40" fmla="*/ 155547 w 189996"/>
                    <a:gd name="connsiteY40" fmla="*/ 108998 h 114992"/>
                    <a:gd name="connsiteX41" fmla="*/ 148774 w 189996"/>
                    <a:gd name="connsiteY41" fmla="*/ 108662 h 114992"/>
                    <a:gd name="connsiteX42" fmla="*/ 144675 w 189996"/>
                    <a:gd name="connsiteY42" fmla="*/ 106136 h 114992"/>
                    <a:gd name="connsiteX43" fmla="*/ 145388 w 189996"/>
                    <a:gd name="connsiteY43" fmla="*/ 102432 h 114992"/>
                    <a:gd name="connsiteX44" fmla="*/ 168915 w 189996"/>
                    <a:gd name="connsiteY44" fmla="*/ 13704 h 114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189996" h="114992">
                      <a:moveTo>
                        <a:pt x="168915" y="13704"/>
                      </a:moveTo>
                      <a:cubicBezTo>
                        <a:pt x="170519" y="7475"/>
                        <a:pt x="170875" y="6128"/>
                        <a:pt x="184065" y="6128"/>
                      </a:cubicBezTo>
                      <a:cubicBezTo>
                        <a:pt x="187807" y="6128"/>
                        <a:pt x="190124" y="6128"/>
                        <a:pt x="190124" y="2592"/>
                      </a:cubicBezTo>
                      <a:cubicBezTo>
                        <a:pt x="190124" y="66"/>
                        <a:pt x="187986" y="66"/>
                        <a:pt x="184777" y="66"/>
                      </a:cubicBezTo>
                      <a:lnTo>
                        <a:pt x="160538" y="66"/>
                      </a:lnTo>
                      <a:cubicBezTo>
                        <a:pt x="155369" y="66"/>
                        <a:pt x="155191" y="235"/>
                        <a:pt x="152874" y="3434"/>
                      </a:cubicBezTo>
                      <a:lnTo>
                        <a:pt x="84076" y="99402"/>
                      </a:lnTo>
                      <a:lnTo>
                        <a:pt x="66431" y="4612"/>
                      </a:lnTo>
                      <a:cubicBezTo>
                        <a:pt x="65540" y="235"/>
                        <a:pt x="65540" y="66"/>
                        <a:pt x="60193" y="66"/>
                      </a:cubicBezTo>
                      <a:lnTo>
                        <a:pt x="34705" y="66"/>
                      </a:lnTo>
                      <a:cubicBezTo>
                        <a:pt x="31141" y="66"/>
                        <a:pt x="28824" y="66"/>
                        <a:pt x="28824" y="3770"/>
                      </a:cubicBezTo>
                      <a:cubicBezTo>
                        <a:pt x="28824" y="6128"/>
                        <a:pt x="30962" y="6128"/>
                        <a:pt x="34884" y="6128"/>
                      </a:cubicBezTo>
                      <a:cubicBezTo>
                        <a:pt x="37735" y="6128"/>
                        <a:pt x="38448" y="6128"/>
                        <a:pt x="41656" y="6464"/>
                      </a:cubicBezTo>
                      <a:cubicBezTo>
                        <a:pt x="45221" y="6801"/>
                        <a:pt x="45578" y="7138"/>
                        <a:pt x="45578" y="8821"/>
                      </a:cubicBezTo>
                      <a:cubicBezTo>
                        <a:pt x="45578" y="8990"/>
                        <a:pt x="45578" y="10000"/>
                        <a:pt x="44865" y="12525"/>
                      </a:cubicBezTo>
                      <a:lnTo>
                        <a:pt x="22407" y="97044"/>
                      </a:lnTo>
                      <a:cubicBezTo>
                        <a:pt x="20803" y="102769"/>
                        <a:pt x="18130" y="108493"/>
                        <a:pt x="3871" y="108998"/>
                      </a:cubicBezTo>
                      <a:cubicBezTo>
                        <a:pt x="2445" y="108998"/>
                        <a:pt x="128" y="109167"/>
                        <a:pt x="128" y="112702"/>
                      </a:cubicBezTo>
                      <a:cubicBezTo>
                        <a:pt x="128" y="112871"/>
                        <a:pt x="306" y="115059"/>
                        <a:pt x="2802" y="115059"/>
                      </a:cubicBezTo>
                      <a:cubicBezTo>
                        <a:pt x="8149" y="115059"/>
                        <a:pt x="15634" y="114386"/>
                        <a:pt x="21338" y="114386"/>
                      </a:cubicBezTo>
                      <a:cubicBezTo>
                        <a:pt x="25615" y="114386"/>
                        <a:pt x="35953" y="115059"/>
                        <a:pt x="40231" y="115059"/>
                      </a:cubicBezTo>
                      <a:cubicBezTo>
                        <a:pt x="41122" y="115059"/>
                        <a:pt x="43795" y="115059"/>
                        <a:pt x="43795" y="111355"/>
                      </a:cubicBezTo>
                      <a:cubicBezTo>
                        <a:pt x="43795" y="109167"/>
                        <a:pt x="41478" y="108998"/>
                        <a:pt x="39874" y="108998"/>
                      </a:cubicBezTo>
                      <a:cubicBezTo>
                        <a:pt x="28467" y="108662"/>
                        <a:pt x="28467" y="104284"/>
                        <a:pt x="28467" y="101927"/>
                      </a:cubicBezTo>
                      <a:cubicBezTo>
                        <a:pt x="28467" y="101254"/>
                        <a:pt x="28467" y="100412"/>
                        <a:pt x="29180" y="97718"/>
                      </a:cubicBezTo>
                      <a:lnTo>
                        <a:pt x="52885" y="8148"/>
                      </a:lnTo>
                      <a:lnTo>
                        <a:pt x="53063" y="8148"/>
                      </a:lnTo>
                      <a:lnTo>
                        <a:pt x="72134" y="110514"/>
                      </a:lnTo>
                      <a:cubicBezTo>
                        <a:pt x="72669" y="113544"/>
                        <a:pt x="73025" y="115059"/>
                        <a:pt x="75699" y="115059"/>
                      </a:cubicBezTo>
                      <a:cubicBezTo>
                        <a:pt x="78194" y="115059"/>
                        <a:pt x="79620" y="113207"/>
                        <a:pt x="80868" y="111355"/>
                      </a:cubicBezTo>
                      <a:lnTo>
                        <a:pt x="155725" y="6464"/>
                      </a:lnTo>
                      <a:lnTo>
                        <a:pt x="155904" y="6633"/>
                      </a:lnTo>
                      <a:lnTo>
                        <a:pt x="130773" y="101927"/>
                      </a:lnTo>
                      <a:cubicBezTo>
                        <a:pt x="129347" y="107651"/>
                        <a:pt x="128991" y="108998"/>
                        <a:pt x="115088" y="108998"/>
                      </a:cubicBezTo>
                      <a:cubicBezTo>
                        <a:pt x="111880" y="108998"/>
                        <a:pt x="109741" y="108998"/>
                        <a:pt x="109741" y="112702"/>
                      </a:cubicBezTo>
                      <a:cubicBezTo>
                        <a:pt x="109741" y="112871"/>
                        <a:pt x="109741" y="115059"/>
                        <a:pt x="112593" y="115059"/>
                      </a:cubicBezTo>
                      <a:cubicBezTo>
                        <a:pt x="115980" y="115059"/>
                        <a:pt x="120079" y="114554"/>
                        <a:pt x="123644" y="114554"/>
                      </a:cubicBezTo>
                      <a:cubicBezTo>
                        <a:pt x="127208" y="114554"/>
                        <a:pt x="131308" y="114386"/>
                        <a:pt x="134872" y="114386"/>
                      </a:cubicBezTo>
                      <a:cubicBezTo>
                        <a:pt x="139863" y="114386"/>
                        <a:pt x="152517" y="115059"/>
                        <a:pt x="157508" y="115059"/>
                      </a:cubicBezTo>
                      <a:cubicBezTo>
                        <a:pt x="158577" y="115059"/>
                        <a:pt x="161251" y="115059"/>
                        <a:pt x="161251" y="111355"/>
                      </a:cubicBezTo>
                      <a:cubicBezTo>
                        <a:pt x="161251" y="108998"/>
                        <a:pt x="159112" y="108998"/>
                        <a:pt x="155547" y="108998"/>
                      </a:cubicBezTo>
                      <a:cubicBezTo>
                        <a:pt x="155369" y="108998"/>
                        <a:pt x="151983" y="108998"/>
                        <a:pt x="148774" y="108662"/>
                      </a:cubicBezTo>
                      <a:cubicBezTo>
                        <a:pt x="144675" y="108325"/>
                        <a:pt x="144675" y="107820"/>
                        <a:pt x="144675" y="106136"/>
                      </a:cubicBezTo>
                      <a:cubicBezTo>
                        <a:pt x="144675" y="105126"/>
                        <a:pt x="145210" y="103442"/>
                        <a:pt x="145388" y="102432"/>
                      </a:cubicBezTo>
                      <a:lnTo>
                        <a:pt x="168915" y="137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45" name="Forme libre : forme 444">
                  <a:extLst>
                    <a:ext uri="{FF2B5EF4-FFF2-40B4-BE49-F238E27FC236}">
                      <a16:creationId xmlns:a16="http://schemas.microsoft.com/office/drawing/2014/main" id="{730BFF7B-DB6E-6CD2-ED92-3348248B4CB3}"/>
                    </a:ext>
                  </a:extLst>
                </p:cNvPr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10319794" y="4273687"/>
                  <a:ext cx="63400" cy="80093"/>
                </a:xfrm>
                <a:custGeom>
                  <a:avLst/>
                  <a:gdLst>
                    <a:gd name="connsiteX0" fmla="*/ 63537 w 63400"/>
                    <a:gd name="connsiteY0" fmla="*/ 56947 h 80093"/>
                    <a:gd name="connsiteX1" fmla="*/ 58190 w 63400"/>
                    <a:gd name="connsiteY1" fmla="*/ 56947 h 80093"/>
                    <a:gd name="connsiteX2" fmla="*/ 54498 w 63400"/>
                    <a:gd name="connsiteY2" fmla="*/ 67891 h 80093"/>
                    <a:gd name="connsiteX3" fmla="*/ 40875 w 63400"/>
                    <a:gd name="connsiteY3" fmla="*/ 68612 h 80093"/>
                    <a:gd name="connsiteX4" fmla="*/ 15923 w 63400"/>
                    <a:gd name="connsiteY4" fmla="*/ 68612 h 80093"/>
                    <a:gd name="connsiteX5" fmla="*/ 41385 w 63400"/>
                    <a:gd name="connsiteY5" fmla="*/ 51175 h 80093"/>
                    <a:gd name="connsiteX6" fmla="*/ 63537 w 63400"/>
                    <a:gd name="connsiteY6" fmla="*/ 23996 h 80093"/>
                    <a:gd name="connsiteX7" fmla="*/ 29927 w 63400"/>
                    <a:gd name="connsiteY7" fmla="*/ 64 h 80093"/>
                    <a:gd name="connsiteX8" fmla="*/ 136 w 63400"/>
                    <a:gd name="connsiteY8" fmla="*/ 21230 h 80093"/>
                    <a:gd name="connsiteX9" fmla="*/ 7520 w 63400"/>
                    <a:gd name="connsiteY9" fmla="*/ 28566 h 80093"/>
                    <a:gd name="connsiteX10" fmla="*/ 15032 w 63400"/>
                    <a:gd name="connsiteY10" fmla="*/ 21470 h 80093"/>
                    <a:gd name="connsiteX11" fmla="*/ 7775 w 63400"/>
                    <a:gd name="connsiteY11" fmla="*/ 14375 h 80093"/>
                    <a:gd name="connsiteX12" fmla="*/ 27253 w 63400"/>
                    <a:gd name="connsiteY12" fmla="*/ 5356 h 80093"/>
                    <a:gd name="connsiteX13" fmla="*/ 49914 w 63400"/>
                    <a:gd name="connsiteY13" fmla="*/ 24116 h 80093"/>
                    <a:gd name="connsiteX14" fmla="*/ 32728 w 63400"/>
                    <a:gd name="connsiteY14" fmla="*/ 49732 h 80093"/>
                    <a:gd name="connsiteX15" fmla="*/ 1664 w 63400"/>
                    <a:gd name="connsiteY15" fmla="*/ 74625 h 80093"/>
                    <a:gd name="connsiteX16" fmla="*/ 136 w 63400"/>
                    <a:gd name="connsiteY16" fmla="*/ 76550 h 80093"/>
                    <a:gd name="connsiteX17" fmla="*/ 136 w 63400"/>
                    <a:gd name="connsiteY17" fmla="*/ 80157 h 80093"/>
                    <a:gd name="connsiteX18" fmla="*/ 59335 w 63400"/>
                    <a:gd name="connsiteY18" fmla="*/ 80157 h 80093"/>
                    <a:gd name="connsiteX19" fmla="*/ 63537 w 63400"/>
                    <a:gd name="connsiteY19" fmla="*/ 56947 h 80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3400" h="80093">
                      <a:moveTo>
                        <a:pt x="63537" y="56947"/>
                      </a:moveTo>
                      <a:lnTo>
                        <a:pt x="58190" y="56947"/>
                      </a:lnTo>
                      <a:cubicBezTo>
                        <a:pt x="57808" y="59232"/>
                        <a:pt x="56534" y="66688"/>
                        <a:pt x="54498" y="67891"/>
                      </a:cubicBezTo>
                      <a:cubicBezTo>
                        <a:pt x="53479" y="68612"/>
                        <a:pt x="42785" y="68612"/>
                        <a:pt x="40875" y="68612"/>
                      </a:cubicBezTo>
                      <a:lnTo>
                        <a:pt x="15923" y="68612"/>
                      </a:lnTo>
                      <a:cubicBezTo>
                        <a:pt x="24325" y="62720"/>
                        <a:pt x="33746" y="55985"/>
                        <a:pt x="41385" y="51175"/>
                      </a:cubicBezTo>
                      <a:cubicBezTo>
                        <a:pt x="52843" y="43719"/>
                        <a:pt x="63537" y="36743"/>
                        <a:pt x="63537" y="23996"/>
                      </a:cubicBezTo>
                      <a:cubicBezTo>
                        <a:pt x="63537" y="8603"/>
                        <a:pt x="48132" y="64"/>
                        <a:pt x="29927" y="64"/>
                      </a:cubicBezTo>
                      <a:cubicBezTo>
                        <a:pt x="12740" y="64"/>
                        <a:pt x="136" y="9444"/>
                        <a:pt x="136" y="21230"/>
                      </a:cubicBezTo>
                      <a:cubicBezTo>
                        <a:pt x="136" y="27483"/>
                        <a:pt x="5738" y="28566"/>
                        <a:pt x="7520" y="28566"/>
                      </a:cubicBezTo>
                      <a:cubicBezTo>
                        <a:pt x="10958" y="28566"/>
                        <a:pt x="15032" y="26401"/>
                        <a:pt x="15032" y="21470"/>
                      </a:cubicBezTo>
                      <a:cubicBezTo>
                        <a:pt x="15032" y="17141"/>
                        <a:pt x="11722" y="14736"/>
                        <a:pt x="7775" y="14375"/>
                      </a:cubicBezTo>
                      <a:cubicBezTo>
                        <a:pt x="11340" y="8963"/>
                        <a:pt x="18724" y="5356"/>
                        <a:pt x="27253" y="5356"/>
                      </a:cubicBezTo>
                      <a:cubicBezTo>
                        <a:pt x="39602" y="5356"/>
                        <a:pt x="49914" y="12331"/>
                        <a:pt x="49914" y="24116"/>
                      </a:cubicBezTo>
                      <a:cubicBezTo>
                        <a:pt x="49914" y="34218"/>
                        <a:pt x="42530" y="41915"/>
                        <a:pt x="32728" y="49732"/>
                      </a:cubicBezTo>
                      <a:lnTo>
                        <a:pt x="1664" y="74625"/>
                      </a:lnTo>
                      <a:cubicBezTo>
                        <a:pt x="391" y="75708"/>
                        <a:pt x="264" y="75708"/>
                        <a:pt x="136" y="76550"/>
                      </a:cubicBezTo>
                      <a:lnTo>
                        <a:pt x="136" y="80157"/>
                      </a:lnTo>
                      <a:lnTo>
                        <a:pt x="59335" y="80157"/>
                      </a:lnTo>
                      <a:lnTo>
                        <a:pt x="63537" y="5694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46" name="Forme libre : forme 445">
                  <a:extLst>
                    <a:ext uri="{FF2B5EF4-FFF2-40B4-BE49-F238E27FC236}">
                      <a16:creationId xmlns:a16="http://schemas.microsoft.com/office/drawing/2014/main" id="{D437E7A8-5EA7-9976-27DF-25381C4F9BF0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10302590" y="4386620"/>
                  <a:ext cx="31700" cy="84705"/>
                </a:xfrm>
                <a:custGeom>
                  <a:avLst/>
                  <a:gdLst>
                    <a:gd name="connsiteX0" fmla="*/ 29035 w 31700"/>
                    <a:gd name="connsiteY0" fmla="*/ 4561 h 84705"/>
                    <a:gd name="connsiteX1" fmla="*/ 29544 w 31700"/>
                    <a:gd name="connsiteY1" fmla="*/ 2035 h 84705"/>
                    <a:gd name="connsiteX2" fmla="*/ 25598 w 31700"/>
                    <a:gd name="connsiteY2" fmla="*/ 111 h 84705"/>
                    <a:gd name="connsiteX3" fmla="*/ 9939 w 31700"/>
                    <a:gd name="connsiteY3" fmla="*/ 1194 h 84705"/>
                    <a:gd name="connsiteX4" fmla="*/ 6883 w 31700"/>
                    <a:gd name="connsiteY4" fmla="*/ 1915 h 84705"/>
                    <a:gd name="connsiteX5" fmla="*/ 5992 w 31700"/>
                    <a:gd name="connsiteY5" fmla="*/ 4681 h 84705"/>
                    <a:gd name="connsiteX6" fmla="*/ 9811 w 31700"/>
                    <a:gd name="connsiteY6" fmla="*/ 6726 h 84705"/>
                    <a:gd name="connsiteX7" fmla="*/ 16686 w 31700"/>
                    <a:gd name="connsiteY7" fmla="*/ 7567 h 84705"/>
                    <a:gd name="connsiteX8" fmla="*/ 16177 w 31700"/>
                    <a:gd name="connsiteY8" fmla="*/ 11295 h 84705"/>
                    <a:gd name="connsiteX9" fmla="*/ 772 w 31700"/>
                    <a:gd name="connsiteY9" fmla="*/ 69020 h 84705"/>
                    <a:gd name="connsiteX10" fmla="*/ 136 w 31700"/>
                    <a:gd name="connsiteY10" fmla="*/ 73109 h 84705"/>
                    <a:gd name="connsiteX11" fmla="*/ 15540 w 31700"/>
                    <a:gd name="connsiteY11" fmla="*/ 84775 h 84705"/>
                    <a:gd name="connsiteX12" fmla="*/ 26234 w 31700"/>
                    <a:gd name="connsiteY12" fmla="*/ 79002 h 84705"/>
                    <a:gd name="connsiteX13" fmla="*/ 31836 w 31700"/>
                    <a:gd name="connsiteY13" fmla="*/ 66134 h 84705"/>
                    <a:gd name="connsiteX14" fmla="*/ 29162 w 31700"/>
                    <a:gd name="connsiteY14" fmla="*/ 64451 h 84705"/>
                    <a:gd name="connsiteX15" fmla="*/ 26107 w 31700"/>
                    <a:gd name="connsiteY15" fmla="*/ 67096 h 84705"/>
                    <a:gd name="connsiteX16" fmla="*/ 16049 w 31700"/>
                    <a:gd name="connsiteY16" fmla="*/ 80686 h 84705"/>
                    <a:gd name="connsiteX17" fmla="*/ 10957 w 31700"/>
                    <a:gd name="connsiteY17" fmla="*/ 74312 h 84705"/>
                    <a:gd name="connsiteX18" fmla="*/ 11466 w 31700"/>
                    <a:gd name="connsiteY18" fmla="*/ 70464 h 84705"/>
                    <a:gd name="connsiteX19" fmla="*/ 29035 w 31700"/>
                    <a:gd name="connsiteY19" fmla="*/ 4561 h 84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700" h="84705">
                      <a:moveTo>
                        <a:pt x="29035" y="4561"/>
                      </a:moveTo>
                      <a:cubicBezTo>
                        <a:pt x="29544" y="2877"/>
                        <a:pt x="29544" y="2637"/>
                        <a:pt x="29544" y="2035"/>
                      </a:cubicBezTo>
                      <a:cubicBezTo>
                        <a:pt x="29544" y="-9"/>
                        <a:pt x="27635" y="-9"/>
                        <a:pt x="25598" y="111"/>
                      </a:cubicBezTo>
                      <a:lnTo>
                        <a:pt x="9939" y="1194"/>
                      </a:lnTo>
                      <a:cubicBezTo>
                        <a:pt x="7774" y="1314"/>
                        <a:pt x="7520" y="1434"/>
                        <a:pt x="6883" y="1915"/>
                      </a:cubicBezTo>
                      <a:cubicBezTo>
                        <a:pt x="6374" y="2516"/>
                        <a:pt x="5992" y="3960"/>
                        <a:pt x="5992" y="4681"/>
                      </a:cubicBezTo>
                      <a:cubicBezTo>
                        <a:pt x="5992" y="6726"/>
                        <a:pt x="8029" y="6726"/>
                        <a:pt x="9811" y="6726"/>
                      </a:cubicBezTo>
                      <a:cubicBezTo>
                        <a:pt x="14267" y="6726"/>
                        <a:pt x="15286" y="7086"/>
                        <a:pt x="16686" y="7567"/>
                      </a:cubicBezTo>
                      <a:cubicBezTo>
                        <a:pt x="16686" y="8529"/>
                        <a:pt x="16559" y="9852"/>
                        <a:pt x="16177" y="11295"/>
                      </a:cubicBezTo>
                      <a:lnTo>
                        <a:pt x="772" y="69020"/>
                      </a:lnTo>
                      <a:cubicBezTo>
                        <a:pt x="390" y="70343"/>
                        <a:pt x="136" y="71426"/>
                        <a:pt x="136" y="73109"/>
                      </a:cubicBezTo>
                      <a:cubicBezTo>
                        <a:pt x="136" y="80325"/>
                        <a:pt x="7647" y="84775"/>
                        <a:pt x="15540" y="84775"/>
                      </a:cubicBezTo>
                      <a:cubicBezTo>
                        <a:pt x="19741" y="84775"/>
                        <a:pt x="23179" y="82971"/>
                        <a:pt x="26234" y="79002"/>
                      </a:cubicBezTo>
                      <a:cubicBezTo>
                        <a:pt x="29926" y="74071"/>
                        <a:pt x="31836" y="66856"/>
                        <a:pt x="31836" y="66134"/>
                      </a:cubicBezTo>
                      <a:cubicBezTo>
                        <a:pt x="31836" y="64451"/>
                        <a:pt x="29671" y="64451"/>
                        <a:pt x="29162" y="64451"/>
                      </a:cubicBezTo>
                      <a:cubicBezTo>
                        <a:pt x="26871" y="64451"/>
                        <a:pt x="26743" y="65172"/>
                        <a:pt x="26107" y="67096"/>
                      </a:cubicBezTo>
                      <a:cubicBezTo>
                        <a:pt x="24070" y="74913"/>
                        <a:pt x="21014" y="80686"/>
                        <a:pt x="16049" y="80686"/>
                      </a:cubicBezTo>
                      <a:cubicBezTo>
                        <a:pt x="12485" y="80686"/>
                        <a:pt x="10957" y="78040"/>
                        <a:pt x="10957" y="74312"/>
                      </a:cubicBezTo>
                      <a:cubicBezTo>
                        <a:pt x="10957" y="72989"/>
                        <a:pt x="11084" y="71666"/>
                        <a:pt x="11466" y="70464"/>
                      </a:cubicBezTo>
                      <a:lnTo>
                        <a:pt x="29035" y="45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47" name="Forme libre : forme 446">
                  <a:extLst>
                    <a:ext uri="{FF2B5EF4-FFF2-40B4-BE49-F238E27FC236}">
                      <a16:creationId xmlns:a16="http://schemas.microsoft.com/office/drawing/2014/main" id="{5B65C608-F58B-4510-C370-1154F33E2FA4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10494830" y="4141587"/>
                  <a:ext cx="240105" cy="240520"/>
                </a:xfrm>
                <a:custGeom>
                  <a:avLst/>
                  <a:gdLst>
                    <a:gd name="connsiteX0" fmla="*/ 93079 w 240105"/>
                    <a:gd name="connsiteY0" fmla="*/ 128493 h 240520"/>
                    <a:gd name="connsiteX1" fmla="*/ 2689 w 240105"/>
                    <a:gd name="connsiteY1" fmla="*/ 234082 h 240520"/>
                    <a:gd name="connsiteX2" fmla="*/ 398 w 240105"/>
                    <a:gd name="connsiteY2" fmla="*/ 237930 h 240520"/>
                    <a:gd name="connsiteX3" fmla="*/ 7273 w 240105"/>
                    <a:gd name="connsiteY3" fmla="*/ 240576 h 240520"/>
                    <a:gd name="connsiteX4" fmla="*/ 218351 w 240105"/>
                    <a:gd name="connsiteY4" fmla="*/ 240576 h 240520"/>
                    <a:gd name="connsiteX5" fmla="*/ 240248 w 240105"/>
                    <a:gd name="connsiteY5" fmla="*/ 180686 h 240520"/>
                    <a:gd name="connsiteX6" fmla="*/ 233883 w 240105"/>
                    <a:gd name="connsiteY6" fmla="*/ 180686 h 240520"/>
                    <a:gd name="connsiteX7" fmla="*/ 188816 w 240105"/>
                    <a:gd name="connsiteY7" fmla="*/ 220372 h 240520"/>
                    <a:gd name="connsiteX8" fmla="*/ 129744 w 240105"/>
                    <a:gd name="connsiteY8" fmla="*/ 227347 h 240520"/>
                    <a:gd name="connsiteX9" fmla="*/ 21531 w 240105"/>
                    <a:gd name="connsiteY9" fmla="*/ 227347 h 240520"/>
                    <a:gd name="connsiteX10" fmla="*/ 109884 w 240105"/>
                    <a:gd name="connsiteY10" fmla="*/ 124164 h 240520"/>
                    <a:gd name="connsiteX11" fmla="*/ 112175 w 240105"/>
                    <a:gd name="connsiteY11" fmla="*/ 120316 h 240520"/>
                    <a:gd name="connsiteX12" fmla="*/ 110393 w 240105"/>
                    <a:gd name="connsiteY12" fmla="*/ 116948 h 240520"/>
                    <a:gd name="connsiteX13" fmla="*/ 27642 w 240105"/>
                    <a:gd name="connsiteY13" fmla="*/ 9676 h 240520"/>
                    <a:gd name="connsiteX14" fmla="*/ 128471 w 240105"/>
                    <a:gd name="connsiteY14" fmla="*/ 9676 h 240520"/>
                    <a:gd name="connsiteX15" fmla="*/ 233883 w 240105"/>
                    <a:gd name="connsiteY15" fmla="*/ 56337 h 240520"/>
                    <a:gd name="connsiteX16" fmla="*/ 240248 w 240105"/>
                    <a:gd name="connsiteY16" fmla="*/ 56337 h 240520"/>
                    <a:gd name="connsiteX17" fmla="*/ 218351 w 240105"/>
                    <a:gd name="connsiteY17" fmla="*/ 55 h 240520"/>
                    <a:gd name="connsiteX18" fmla="*/ 7273 w 240105"/>
                    <a:gd name="connsiteY18" fmla="*/ 55 h 240520"/>
                    <a:gd name="connsiteX19" fmla="*/ 143 w 240105"/>
                    <a:gd name="connsiteY19" fmla="*/ 7752 h 240520"/>
                    <a:gd name="connsiteX20" fmla="*/ 93079 w 240105"/>
                    <a:gd name="connsiteY20" fmla="*/ 128493 h 240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40105" h="240520">
                      <a:moveTo>
                        <a:pt x="93079" y="128493"/>
                      </a:moveTo>
                      <a:lnTo>
                        <a:pt x="2689" y="234082"/>
                      </a:lnTo>
                      <a:cubicBezTo>
                        <a:pt x="652" y="236487"/>
                        <a:pt x="398" y="236968"/>
                        <a:pt x="398" y="237930"/>
                      </a:cubicBezTo>
                      <a:cubicBezTo>
                        <a:pt x="398" y="240576"/>
                        <a:pt x="2689" y="240576"/>
                        <a:pt x="7273" y="240576"/>
                      </a:cubicBezTo>
                      <a:lnTo>
                        <a:pt x="218351" y="240576"/>
                      </a:lnTo>
                      <a:lnTo>
                        <a:pt x="240248" y="180686"/>
                      </a:lnTo>
                      <a:lnTo>
                        <a:pt x="233883" y="180686"/>
                      </a:lnTo>
                      <a:cubicBezTo>
                        <a:pt x="227518" y="198725"/>
                        <a:pt x="210458" y="213397"/>
                        <a:pt x="188816" y="220372"/>
                      </a:cubicBezTo>
                      <a:cubicBezTo>
                        <a:pt x="184742" y="221575"/>
                        <a:pt x="167173" y="227347"/>
                        <a:pt x="129744" y="227347"/>
                      </a:cubicBezTo>
                      <a:lnTo>
                        <a:pt x="21531" y="227347"/>
                      </a:lnTo>
                      <a:lnTo>
                        <a:pt x="109884" y="124164"/>
                      </a:lnTo>
                      <a:cubicBezTo>
                        <a:pt x="111666" y="121999"/>
                        <a:pt x="112175" y="121278"/>
                        <a:pt x="112175" y="120316"/>
                      </a:cubicBezTo>
                      <a:cubicBezTo>
                        <a:pt x="112175" y="119354"/>
                        <a:pt x="111921" y="119113"/>
                        <a:pt x="110393" y="116948"/>
                      </a:cubicBezTo>
                      <a:lnTo>
                        <a:pt x="27642" y="9676"/>
                      </a:lnTo>
                      <a:lnTo>
                        <a:pt x="128471" y="9676"/>
                      </a:lnTo>
                      <a:cubicBezTo>
                        <a:pt x="157497" y="9676"/>
                        <a:pt x="216060" y="11360"/>
                        <a:pt x="233883" y="56337"/>
                      </a:cubicBezTo>
                      <a:lnTo>
                        <a:pt x="240248" y="56337"/>
                      </a:lnTo>
                      <a:lnTo>
                        <a:pt x="218351" y="55"/>
                      </a:lnTo>
                      <a:lnTo>
                        <a:pt x="7273" y="55"/>
                      </a:lnTo>
                      <a:cubicBezTo>
                        <a:pt x="398" y="55"/>
                        <a:pt x="143" y="296"/>
                        <a:pt x="143" y="7752"/>
                      </a:cubicBezTo>
                      <a:lnTo>
                        <a:pt x="93079" y="12849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48" name="Forme libre : forme 447">
                  <a:extLst>
                    <a:ext uri="{FF2B5EF4-FFF2-40B4-BE49-F238E27FC236}">
                      <a16:creationId xmlns:a16="http://schemas.microsoft.com/office/drawing/2014/main" id="{0835992E-6D56-5F28-F13F-0B0511C1BCE4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10757713" y="4282511"/>
                  <a:ext cx="54004" cy="113309"/>
                </a:xfrm>
                <a:custGeom>
                  <a:avLst/>
                  <a:gdLst>
                    <a:gd name="connsiteX0" fmla="*/ 49524 w 54004"/>
                    <a:gd name="connsiteY0" fmla="*/ 6464 h 113309"/>
                    <a:gd name="connsiteX1" fmla="*/ 42395 w 54004"/>
                    <a:gd name="connsiteY1" fmla="*/ 66 h 113309"/>
                    <a:gd name="connsiteX2" fmla="*/ 32414 w 54004"/>
                    <a:gd name="connsiteY2" fmla="*/ 9326 h 113309"/>
                    <a:gd name="connsiteX3" fmla="*/ 39543 w 54004"/>
                    <a:gd name="connsiteY3" fmla="*/ 15724 h 113309"/>
                    <a:gd name="connsiteX4" fmla="*/ 49524 w 54004"/>
                    <a:gd name="connsiteY4" fmla="*/ 6464 h 113309"/>
                    <a:gd name="connsiteX5" fmla="*/ 13165 w 54004"/>
                    <a:gd name="connsiteY5" fmla="*/ 91993 h 113309"/>
                    <a:gd name="connsiteX6" fmla="*/ 11561 w 54004"/>
                    <a:gd name="connsiteY6" fmla="*/ 99064 h 113309"/>
                    <a:gd name="connsiteX7" fmla="*/ 28493 w 54004"/>
                    <a:gd name="connsiteY7" fmla="*/ 113375 h 113309"/>
                    <a:gd name="connsiteX8" fmla="*/ 54158 w 54004"/>
                    <a:gd name="connsiteY8" fmla="*/ 87615 h 113309"/>
                    <a:gd name="connsiteX9" fmla="*/ 51307 w 54004"/>
                    <a:gd name="connsiteY9" fmla="*/ 85427 h 113309"/>
                    <a:gd name="connsiteX10" fmla="*/ 47920 w 54004"/>
                    <a:gd name="connsiteY10" fmla="*/ 88289 h 113309"/>
                    <a:gd name="connsiteX11" fmla="*/ 29027 w 54004"/>
                    <a:gd name="connsiteY11" fmla="*/ 108661 h 113309"/>
                    <a:gd name="connsiteX12" fmla="*/ 24572 w 54004"/>
                    <a:gd name="connsiteY12" fmla="*/ 102768 h 113309"/>
                    <a:gd name="connsiteX13" fmla="*/ 27423 w 54004"/>
                    <a:gd name="connsiteY13" fmla="*/ 91993 h 113309"/>
                    <a:gd name="connsiteX14" fmla="*/ 33127 w 54004"/>
                    <a:gd name="connsiteY14" fmla="*/ 78524 h 113309"/>
                    <a:gd name="connsiteX15" fmla="*/ 41860 w 54004"/>
                    <a:gd name="connsiteY15" fmla="*/ 57141 h 113309"/>
                    <a:gd name="connsiteX16" fmla="*/ 42930 w 54004"/>
                    <a:gd name="connsiteY16" fmla="*/ 51754 h 113309"/>
                    <a:gd name="connsiteX17" fmla="*/ 25998 w 54004"/>
                    <a:gd name="connsiteY17" fmla="*/ 37443 h 113309"/>
                    <a:gd name="connsiteX18" fmla="*/ 154 w 54004"/>
                    <a:gd name="connsiteY18" fmla="*/ 63202 h 113309"/>
                    <a:gd name="connsiteX19" fmla="*/ 3184 w 54004"/>
                    <a:gd name="connsiteY19" fmla="*/ 65391 h 113309"/>
                    <a:gd name="connsiteX20" fmla="*/ 6392 w 54004"/>
                    <a:gd name="connsiteY20" fmla="*/ 62697 h 113309"/>
                    <a:gd name="connsiteX21" fmla="*/ 25463 w 54004"/>
                    <a:gd name="connsiteY21" fmla="*/ 42157 h 113309"/>
                    <a:gd name="connsiteX22" fmla="*/ 29919 w 54004"/>
                    <a:gd name="connsiteY22" fmla="*/ 48050 h 113309"/>
                    <a:gd name="connsiteX23" fmla="*/ 24393 w 54004"/>
                    <a:gd name="connsiteY23" fmla="*/ 64886 h 113309"/>
                    <a:gd name="connsiteX24" fmla="*/ 13165 w 54004"/>
                    <a:gd name="connsiteY24" fmla="*/ 91993 h 11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4004" h="113309">
                      <a:moveTo>
                        <a:pt x="49524" y="6464"/>
                      </a:moveTo>
                      <a:cubicBezTo>
                        <a:pt x="49524" y="3770"/>
                        <a:pt x="47385" y="66"/>
                        <a:pt x="42395" y="66"/>
                      </a:cubicBezTo>
                      <a:cubicBezTo>
                        <a:pt x="37583" y="66"/>
                        <a:pt x="32414" y="4443"/>
                        <a:pt x="32414" y="9326"/>
                      </a:cubicBezTo>
                      <a:cubicBezTo>
                        <a:pt x="32414" y="12188"/>
                        <a:pt x="34731" y="15724"/>
                        <a:pt x="39543" y="15724"/>
                      </a:cubicBezTo>
                      <a:cubicBezTo>
                        <a:pt x="44712" y="15724"/>
                        <a:pt x="49524" y="11009"/>
                        <a:pt x="49524" y="6464"/>
                      </a:cubicBezTo>
                      <a:close/>
                      <a:moveTo>
                        <a:pt x="13165" y="91993"/>
                      </a:moveTo>
                      <a:cubicBezTo>
                        <a:pt x="12452" y="94182"/>
                        <a:pt x="11561" y="96202"/>
                        <a:pt x="11561" y="99064"/>
                      </a:cubicBezTo>
                      <a:cubicBezTo>
                        <a:pt x="11561" y="106977"/>
                        <a:pt x="18690" y="113375"/>
                        <a:pt x="28493" y="113375"/>
                      </a:cubicBezTo>
                      <a:cubicBezTo>
                        <a:pt x="46316" y="113375"/>
                        <a:pt x="54158" y="90141"/>
                        <a:pt x="54158" y="87615"/>
                      </a:cubicBezTo>
                      <a:cubicBezTo>
                        <a:pt x="54158" y="85427"/>
                        <a:pt x="51841" y="85427"/>
                        <a:pt x="51307" y="85427"/>
                      </a:cubicBezTo>
                      <a:cubicBezTo>
                        <a:pt x="48811" y="85427"/>
                        <a:pt x="48633" y="86437"/>
                        <a:pt x="47920" y="88289"/>
                      </a:cubicBezTo>
                      <a:cubicBezTo>
                        <a:pt x="43821" y="101758"/>
                        <a:pt x="35979" y="108661"/>
                        <a:pt x="29027" y="108661"/>
                      </a:cubicBezTo>
                      <a:cubicBezTo>
                        <a:pt x="25463" y="108661"/>
                        <a:pt x="24572" y="106472"/>
                        <a:pt x="24572" y="102768"/>
                      </a:cubicBezTo>
                      <a:cubicBezTo>
                        <a:pt x="24572" y="98896"/>
                        <a:pt x="25819" y="95697"/>
                        <a:pt x="27423" y="91993"/>
                      </a:cubicBezTo>
                      <a:cubicBezTo>
                        <a:pt x="29206" y="87447"/>
                        <a:pt x="31166" y="82901"/>
                        <a:pt x="33127" y="78524"/>
                      </a:cubicBezTo>
                      <a:cubicBezTo>
                        <a:pt x="34731" y="74483"/>
                        <a:pt x="41147" y="59162"/>
                        <a:pt x="41860" y="57141"/>
                      </a:cubicBezTo>
                      <a:cubicBezTo>
                        <a:pt x="42395" y="55458"/>
                        <a:pt x="42930" y="53437"/>
                        <a:pt x="42930" y="51754"/>
                      </a:cubicBezTo>
                      <a:cubicBezTo>
                        <a:pt x="42930" y="43841"/>
                        <a:pt x="35800" y="37443"/>
                        <a:pt x="25998" y="37443"/>
                      </a:cubicBezTo>
                      <a:cubicBezTo>
                        <a:pt x="8352" y="37443"/>
                        <a:pt x="154" y="60340"/>
                        <a:pt x="154" y="63202"/>
                      </a:cubicBezTo>
                      <a:cubicBezTo>
                        <a:pt x="154" y="65391"/>
                        <a:pt x="2649" y="65391"/>
                        <a:pt x="3184" y="65391"/>
                      </a:cubicBezTo>
                      <a:cubicBezTo>
                        <a:pt x="5679" y="65391"/>
                        <a:pt x="5857" y="64549"/>
                        <a:pt x="6392" y="62697"/>
                      </a:cubicBezTo>
                      <a:cubicBezTo>
                        <a:pt x="11026" y="48218"/>
                        <a:pt x="18868" y="42157"/>
                        <a:pt x="25463" y="42157"/>
                      </a:cubicBezTo>
                      <a:cubicBezTo>
                        <a:pt x="28315" y="42157"/>
                        <a:pt x="29919" y="43504"/>
                        <a:pt x="29919" y="48050"/>
                      </a:cubicBezTo>
                      <a:cubicBezTo>
                        <a:pt x="29919" y="51922"/>
                        <a:pt x="28849" y="54447"/>
                        <a:pt x="24393" y="64886"/>
                      </a:cubicBezTo>
                      <a:lnTo>
                        <a:pt x="13165" y="9199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49" name="Forme libre : forme 448">
                  <a:extLst>
                    <a:ext uri="{FF2B5EF4-FFF2-40B4-BE49-F238E27FC236}">
                      <a16:creationId xmlns:a16="http://schemas.microsoft.com/office/drawing/2014/main" id="{FC395F11-D787-2EBC-A427-BE7269BB5F8B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10841337" y="4374774"/>
                  <a:ext cx="22635" cy="51856"/>
                </a:xfrm>
                <a:custGeom>
                  <a:avLst/>
                  <a:gdLst>
                    <a:gd name="connsiteX0" fmla="*/ 17802 w 22635"/>
                    <a:gd name="connsiteY0" fmla="*/ 16734 h 51856"/>
                    <a:gd name="connsiteX1" fmla="*/ 3899 w 22635"/>
                    <a:gd name="connsiteY1" fmla="*/ 47545 h 51856"/>
                    <a:gd name="connsiteX2" fmla="*/ 2652 w 22635"/>
                    <a:gd name="connsiteY2" fmla="*/ 49565 h 51856"/>
                    <a:gd name="connsiteX3" fmla="*/ 5147 w 22635"/>
                    <a:gd name="connsiteY3" fmla="*/ 51922 h 51856"/>
                    <a:gd name="connsiteX4" fmla="*/ 22792 w 22635"/>
                    <a:gd name="connsiteY4" fmla="*/ 18417 h 51856"/>
                    <a:gd name="connsiteX5" fmla="*/ 10316 w 22635"/>
                    <a:gd name="connsiteY5" fmla="*/ 66 h 51856"/>
                    <a:gd name="connsiteX6" fmla="*/ 157 w 22635"/>
                    <a:gd name="connsiteY6" fmla="*/ 9663 h 51856"/>
                    <a:gd name="connsiteX7" fmla="*/ 10494 w 22635"/>
                    <a:gd name="connsiteY7" fmla="*/ 19428 h 51856"/>
                    <a:gd name="connsiteX8" fmla="*/ 17802 w 22635"/>
                    <a:gd name="connsiteY8" fmla="*/ 16734 h 5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635" h="51856">
                      <a:moveTo>
                        <a:pt x="17802" y="16734"/>
                      </a:moveTo>
                      <a:cubicBezTo>
                        <a:pt x="17802" y="25994"/>
                        <a:pt x="16019" y="36769"/>
                        <a:pt x="3899" y="47545"/>
                      </a:cubicBezTo>
                      <a:cubicBezTo>
                        <a:pt x="3187" y="48218"/>
                        <a:pt x="2652" y="48723"/>
                        <a:pt x="2652" y="49565"/>
                      </a:cubicBezTo>
                      <a:cubicBezTo>
                        <a:pt x="2652" y="50743"/>
                        <a:pt x="4078" y="51922"/>
                        <a:pt x="5147" y="51922"/>
                      </a:cubicBezTo>
                      <a:cubicBezTo>
                        <a:pt x="7642" y="51922"/>
                        <a:pt x="22792" y="38453"/>
                        <a:pt x="22792" y="18417"/>
                      </a:cubicBezTo>
                      <a:cubicBezTo>
                        <a:pt x="22792" y="7979"/>
                        <a:pt x="18515" y="66"/>
                        <a:pt x="10316" y="66"/>
                      </a:cubicBezTo>
                      <a:cubicBezTo>
                        <a:pt x="4434" y="66"/>
                        <a:pt x="157" y="4443"/>
                        <a:pt x="157" y="9663"/>
                      </a:cubicBezTo>
                      <a:cubicBezTo>
                        <a:pt x="157" y="15050"/>
                        <a:pt x="4256" y="19428"/>
                        <a:pt x="10494" y="19428"/>
                      </a:cubicBezTo>
                      <a:cubicBezTo>
                        <a:pt x="14772" y="19428"/>
                        <a:pt x="17623" y="16734"/>
                        <a:pt x="17802" y="167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50" name="Forme libre : forme 449">
                  <a:extLst>
                    <a:ext uri="{FF2B5EF4-FFF2-40B4-BE49-F238E27FC236}">
                      <a16:creationId xmlns:a16="http://schemas.microsoft.com/office/drawing/2014/main" id="{50E67308-2E56-7B7E-78E7-1F9C8F523705}"/>
                    </a:ext>
                  </a:extLst>
                </p:cNvPr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10881847" y="4282511"/>
                  <a:ext cx="78244" cy="145972"/>
                </a:xfrm>
                <a:custGeom>
                  <a:avLst/>
                  <a:gdLst>
                    <a:gd name="connsiteX0" fmla="*/ 78403 w 78244"/>
                    <a:gd name="connsiteY0" fmla="*/ 6464 h 145972"/>
                    <a:gd name="connsiteX1" fmla="*/ 71274 w 78244"/>
                    <a:gd name="connsiteY1" fmla="*/ 66 h 145972"/>
                    <a:gd name="connsiteX2" fmla="*/ 61293 w 78244"/>
                    <a:gd name="connsiteY2" fmla="*/ 9326 h 145972"/>
                    <a:gd name="connsiteX3" fmla="*/ 68422 w 78244"/>
                    <a:gd name="connsiteY3" fmla="*/ 15724 h 145972"/>
                    <a:gd name="connsiteX4" fmla="*/ 78403 w 78244"/>
                    <a:gd name="connsiteY4" fmla="*/ 6464 h 145972"/>
                    <a:gd name="connsiteX5" fmla="*/ 40618 w 78244"/>
                    <a:gd name="connsiteY5" fmla="*/ 119941 h 145972"/>
                    <a:gd name="connsiteX6" fmla="*/ 17626 w 78244"/>
                    <a:gd name="connsiteY6" fmla="*/ 141324 h 145972"/>
                    <a:gd name="connsiteX7" fmla="*/ 11209 w 78244"/>
                    <a:gd name="connsiteY7" fmla="*/ 140313 h 145972"/>
                    <a:gd name="connsiteX8" fmla="*/ 17269 w 78244"/>
                    <a:gd name="connsiteY8" fmla="*/ 131727 h 145972"/>
                    <a:gd name="connsiteX9" fmla="*/ 10318 w 78244"/>
                    <a:gd name="connsiteY9" fmla="*/ 125497 h 145972"/>
                    <a:gd name="connsiteX10" fmla="*/ 159 w 78244"/>
                    <a:gd name="connsiteY10" fmla="*/ 135431 h 145972"/>
                    <a:gd name="connsiteX11" fmla="*/ 17804 w 78244"/>
                    <a:gd name="connsiteY11" fmla="*/ 146038 h 145972"/>
                    <a:gd name="connsiteX12" fmla="*/ 54876 w 78244"/>
                    <a:gd name="connsiteY12" fmla="*/ 119436 h 145972"/>
                    <a:gd name="connsiteX13" fmla="*/ 70917 w 78244"/>
                    <a:gd name="connsiteY13" fmla="*/ 59162 h 145972"/>
                    <a:gd name="connsiteX14" fmla="*/ 71809 w 78244"/>
                    <a:gd name="connsiteY14" fmla="*/ 53269 h 145972"/>
                    <a:gd name="connsiteX15" fmla="*/ 52738 w 78244"/>
                    <a:gd name="connsiteY15" fmla="*/ 37443 h 145972"/>
                    <a:gd name="connsiteX16" fmla="*/ 21547 w 78244"/>
                    <a:gd name="connsiteY16" fmla="*/ 63202 h 145972"/>
                    <a:gd name="connsiteX17" fmla="*/ 24577 w 78244"/>
                    <a:gd name="connsiteY17" fmla="*/ 65391 h 145972"/>
                    <a:gd name="connsiteX18" fmla="*/ 28142 w 78244"/>
                    <a:gd name="connsiteY18" fmla="*/ 62361 h 145972"/>
                    <a:gd name="connsiteX19" fmla="*/ 52203 w 78244"/>
                    <a:gd name="connsiteY19" fmla="*/ 42157 h 145972"/>
                    <a:gd name="connsiteX20" fmla="*/ 58263 w 78244"/>
                    <a:gd name="connsiteY20" fmla="*/ 50407 h 145972"/>
                    <a:gd name="connsiteX21" fmla="*/ 57728 w 78244"/>
                    <a:gd name="connsiteY21" fmla="*/ 55458 h 145972"/>
                    <a:gd name="connsiteX22" fmla="*/ 40618 w 78244"/>
                    <a:gd name="connsiteY22" fmla="*/ 119941 h 145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8244" h="145972">
                      <a:moveTo>
                        <a:pt x="78403" y="6464"/>
                      </a:moveTo>
                      <a:cubicBezTo>
                        <a:pt x="78403" y="3601"/>
                        <a:pt x="76086" y="66"/>
                        <a:pt x="71274" y="66"/>
                      </a:cubicBezTo>
                      <a:cubicBezTo>
                        <a:pt x="66105" y="66"/>
                        <a:pt x="61293" y="4780"/>
                        <a:pt x="61293" y="9326"/>
                      </a:cubicBezTo>
                      <a:cubicBezTo>
                        <a:pt x="61293" y="12020"/>
                        <a:pt x="63432" y="15724"/>
                        <a:pt x="68422" y="15724"/>
                      </a:cubicBezTo>
                      <a:cubicBezTo>
                        <a:pt x="73234" y="15724"/>
                        <a:pt x="78403" y="11346"/>
                        <a:pt x="78403" y="6464"/>
                      </a:cubicBezTo>
                      <a:close/>
                      <a:moveTo>
                        <a:pt x="40618" y="119941"/>
                      </a:moveTo>
                      <a:cubicBezTo>
                        <a:pt x="37588" y="131558"/>
                        <a:pt x="28142" y="141324"/>
                        <a:pt x="17626" y="141324"/>
                      </a:cubicBezTo>
                      <a:cubicBezTo>
                        <a:pt x="15309" y="141324"/>
                        <a:pt x="13170" y="140987"/>
                        <a:pt x="11209" y="140313"/>
                      </a:cubicBezTo>
                      <a:cubicBezTo>
                        <a:pt x="15843" y="138293"/>
                        <a:pt x="17269" y="134252"/>
                        <a:pt x="17269" y="131727"/>
                      </a:cubicBezTo>
                      <a:cubicBezTo>
                        <a:pt x="17269" y="127686"/>
                        <a:pt x="13883" y="125497"/>
                        <a:pt x="10318" y="125497"/>
                      </a:cubicBezTo>
                      <a:cubicBezTo>
                        <a:pt x="4793" y="125497"/>
                        <a:pt x="159" y="130043"/>
                        <a:pt x="159" y="135431"/>
                      </a:cubicBezTo>
                      <a:cubicBezTo>
                        <a:pt x="159" y="141829"/>
                        <a:pt x="7110" y="146038"/>
                        <a:pt x="17804" y="146038"/>
                      </a:cubicBezTo>
                      <a:cubicBezTo>
                        <a:pt x="28498" y="146038"/>
                        <a:pt x="49351" y="139977"/>
                        <a:pt x="54876" y="119436"/>
                      </a:cubicBezTo>
                      <a:lnTo>
                        <a:pt x="70917" y="59162"/>
                      </a:lnTo>
                      <a:cubicBezTo>
                        <a:pt x="71452" y="57310"/>
                        <a:pt x="71809" y="55794"/>
                        <a:pt x="71809" y="53269"/>
                      </a:cubicBezTo>
                      <a:cubicBezTo>
                        <a:pt x="71809" y="44009"/>
                        <a:pt x="63432" y="37443"/>
                        <a:pt x="52738" y="37443"/>
                      </a:cubicBezTo>
                      <a:cubicBezTo>
                        <a:pt x="32954" y="37443"/>
                        <a:pt x="21547" y="60845"/>
                        <a:pt x="21547" y="63202"/>
                      </a:cubicBezTo>
                      <a:cubicBezTo>
                        <a:pt x="21547" y="65391"/>
                        <a:pt x="24042" y="65391"/>
                        <a:pt x="24577" y="65391"/>
                      </a:cubicBezTo>
                      <a:cubicBezTo>
                        <a:pt x="26716" y="65391"/>
                        <a:pt x="26894" y="64886"/>
                        <a:pt x="28142" y="62361"/>
                      </a:cubicBezTo>
                      <a:cubicBezTo>
                        <a:pt x="32597" y="52595"/>
                        <a:pt x="41865" y="42157"/>
                        <a:pt x="52203" y="42157"/>
                      </a:cubicBezTo>
                      <a:cubicBezTo>
                        <a:pt x="56659" y="42157"/>
                        <a:pt x="58263" y="45019"/>
                        <a:pt x="58263" y="50407"/>
                      </a:cubicBezTo>
                      <a:cubicBezTo>
                        <a:pt x="58263" y="52259"/>
                        <a:pt x="57906" y="54616"/>
                        <a:pt x="57728" y="55458"/>
                      </a:cubicBezTo>
                      <a:lnTo>
                        <a:pt x="40618" y="1199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51" name="Forme libre : forme 450">
                  <a:extLst>
                    <a:ext uri="{FF2B5EF4-FFF2-40B4-BE49-F238E27FC236}">
                      <a16:creationId xmlns:a16="http://schemas.microsoft.com/office/drawing/2014/main" id="{C6F8C518-B130-B967-9AEF-488ECC7A0CC3}"/>
                    </a:ext>
                  </a:extLst>
                </p:cNvPr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11014339" y="4141588"/>
                  <a:ext cx="59071" cy="240520"/>
                </a:xfrm>
                <a:custGeom>
                  <a:avLst/>
                  <a:gdLst>
                    <a:gd name="connsiteX0" fmla="*/ 59235 w 59071"/>
                    <a:gd name="connsiteY0" fmla="*/ 238178 h 240520"/>
                    <a:gd name="connsiteX1" fmla="*/ 54906 w 59071"/>
                    <a:gd name="connsiteY1" fmla="*/ 232887 h 240520"/>
                    <a:gd name="connsiteX2" fmla="*/ 14931 w 59071"/>
                    <a:gd name="connsiteY2" fmla="*/ 120323 h 240520"/>
                    <a:gd name="connsiteX3" fmla="*/ 55925 w 59071"/>
                    <a:gd name="connsiteY3" fmla="*/ 6557 h 240520"/>
                    <a:gd name="connsiteX4" fmla="*/ 59235 w 59071"/>
                    <a:gd name="connsiteY4" fmla="*/ 2468 h 240520"/>
                    <a:gd name="connsiteX5" fmla="*/ 56688 w 59071"/>
                    <a:gd name="connsiteY5" fmla="*/ 63 h 240520"/>
                    <a:gd name="connsiteX6" fmla="*/ 16204 w 59071"/>
                    <a:gd name="connsiteY6" fmla="*/ 46964 h 240520"/>
                    <a:gd name="connsiteX7" fmla="*/ 163 w 59071"/>
                    <a:gd name="connsiteY7" fmla="*/ 120323 h 240520"/>
                    <a:gd name="connsiteX8" fmla="*/ 16968 w 59071"/>
                    <a:gd name="connsiteY8" fmla="*/ 195366 h 240520"/>
                    <a:gd name="connsiteX9" fmla="*/ 56688 w 59071"/>
                    <a:gd name="connsiteY9" fmla="*/ 240583 h 240520"/>
                    <a:gd name="connsiteX10" fmla="*/ 59235 w 59071"/>
                    <a:gd name="connsiteY10" fmla="*/ 238178 h 240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9071" h="240520">
                      <a:moveTo>
                        <a:pt x="59235" y="238178"/>
                      </a:moveTo>
                      <a:cubicBezTo>
                        <a:pt x="59235" y="237457"/>
                        <a:pt x="59235" y="236976"/>
                        <a:pt x="54906" y="232887"/>
                      </a:cubicBezTo>
                      <a:cubicBezTo>
                        <a:pt x="23079" y="202581"/>
                        <a:pt x="14931" y="157123"/>
                        <a:pt x="14931" y="120323"/>
                      </a:cubicBezTo>
                      <a:cubicBezTo>
                        <a:pt x="14931" y="78473"/>
                        <a:pt x="24607" y="36622"/>
                        <a:pt x="55925" y="6557"/>
                      </a:cubicBezTo>
                      <a:cubicBezTo>
                        <a:pt x="59235" y="3671"/>
                        <a:pt x="59235" y="3190"/>
                        <a:pt x="59235" y="2468"/>
                      </a:cubicBezTo>
                      <a:cubicBezTo>
                        <a:pt x="59235" y="784"/>
                        <a:pt x="58216" y="63"/>
                        <a:pt x="56688" y="63"/>
                      </a:cubicBezTo>
                      <a:cubicBezTo>
                        <a:pt x="54142" y="63"/>
                        <a:pt x="31227" y="16418"/>
                        <a:pt x="16204" y="46964"/>
                      </a:cubicBezTo>
                      <a:cubicBezTo>
                        <a:pt x="3219" y="73422"/>
                        <a:pt x="163" y="100119"/>
                        <a:pt x="163" y="120323"/>
                      </a:cubicBezTo>
                      <a:cubicBezTo>
                        <a:pt x="163" y="139084"/>
                        <a:pt x="2964" y="168187"/>
                        <a:pt x="16968" y="195366"/>
                      </a:cubicBezTo>
                      <a:cubicBezTo>
                        <a:pt x="32245" y="224950"/>
                        <a:pt x="54142" y="240583"/>
                        <a:pt x="56688" y="240583"/>
                      </a:cubicBezTo>
                      <a:cubicBezTo>
                        <a:pt x="58216" y="240583"/>
                        <a:pt x="59235" y="239862"/>
                        <a:pt x="59235" y="23817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52" name="Forme libre : forme 451">
                  <a:extLst>
                    <a:ext uri="{FF2B5EF4-FFF2-40B4-BE49-F238E27FC236}">
                      <a16:creationId xmlns:a16="http://schemas.microsoft.com/office/drawing/2014/main" id="{CE8A91F0-55E8-D156-2418-7E831DBCBEE4}"/>
                    </a:ext>
                  </a:extLst>
                </p:cNvPr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11100881" y="4152412"/>
                  <a:ext cx="180779" cy="174858"/>
                </a:xfrm>
                <a:custGeom>
                  <a:avLst/>
                  <a:gdLst>
                    <a:gd name="connsiteX0" fmla="*/ 180946 w 180779"/>
                    <a:gd name="connsiteY0" fmla="*/ 2468 h 174858"/>
                    <a:gd name="connsiteX1" fmla="*/ 178145 w 180779"/>
                    <a:gd name="connsiteY1" fmla="*/ 63 h 174858"/>
                    <a:gd name="connsiteX2" fmla="*/ 174326 w 180779"/>
                    <a:gd name="connsiteY2" fmla="*/ 2949 h 174858"/>
                    <a:gd name="connsiteX3" fmla="*/ 156503 w 180779"/>
                    <a:gd name="connsiteY3" fmla="*/ 21469 h 174858"/>
                    <a:gd name="connsiteX4" fmla="*/ 114236 w 180779"/>
                    <a:gd name="connsiteY4" fmla="*/ 63 h 174858"/>
                    <a:gd name="connsiteX5" fmla="*/ 167 w 180779"/>
                    <a:gd name="connsiteY5" fmla="*/ 109019 h 174858"/>
                    <a:gd name="connsiteX6" fmla="*/ 69678 w 180779"/>
                    <a:gd name="connsiteY6" fmla="*/ 174921 h 174858"/>
                    <a:gd name="connsiteX7" fmla="*/ 101505 w 180779"/>
                    <a:gd name="connsiteY7" fmla="*/ 169149 h 174858"/>
                    <a:gd name="connsiteX8" fmla="*/ 123657 w 180779"/>
                    <a:gd name="connsiteY8" fmla="*/ 154477 h 174858"/>
                    <a:gd name="connsiteX9" fmla="*/ 135115 w 180779"/>
                    <a:gd name="connsiteY9" fmla="*/ 169389 h 174858"/>
                    <a:gd name="connsiteX10" fmla="*/ 136897 w 180779"/>
                    <a:gd name="connsiteY10" fmla="*/ 168427 h 174858"/>
                    <a:gd name="connsiteX11" fmla="*/ 141226 w 180779"/>
                    <a:gd name="connsiteY11" fmla="*/ 153756 h 174858"/>
                    <a:gd name="connsiteX12" fmla="*/ 146063 w 180779"/>
                    <a:gd name="connsiteY12" fmla="*/ 135235 h 174858"/>
                    <a:gd name="connsiteX13" fmla="*/ 149373 w 180779"/>
                    <a:gd name="connsiteY13" fmla="*/ 122969 h 174858"/>
                    <a:gd name="connsiteX14" fmla="*/ 166942 w 180779"/>
                    <a:gd name="connsiteY14" fmla="*/ 111424 h 174858"/>
                    <a:gd name="connsiteX15" fmla="*/ 171016 w 180779"/>
                    <a:gd name="connsiteY15" fmla="*/ 106613 h 174858"/>
                    <a:gd name="connsiteX16" fmla="*/ 167706 w 180779"/>
                    <a:gd name="connsiteY16" fmla="*/ 103968 h 174858"/>
                    <a:gd name="connsiteX17" fmla="*/ 140971 w 180779"/>
                    <a:gd name="connsiteY17" fmla="*/ 104689 h 174858"/>
                    <a:gd name="connsiteX18" fmla="*/ 105324 w 180779"/>
                    <a:gd name="connsiteY18" fmla="*/ 103968 h 174858"/>
                    <a:gd name="connsiteX19" fmla="*/ 99977 w 180779"/>
                    <a:gd name="connsiteY19" fmla="*/ 108778 h 174858"/>
                    <a:gd name="connsiteX20" fmla="*/ 107616 w 180779"/>
                    <a:gd name="connsiteY20" fmla="*/ 111424 h 174858"/>
                    <a:gd name="connsiteX21" fmla="*/ 121111 w 180779"/>
                    <a:gd name="connsiteY21" fmla="*/ 111905 h 174858"/>
                    <a:gd name="connsiteX22" fmla="*/ 129004 w 180779"/>
                    <a:gd name="connsiteY22" fmla="*/ 116475 h 174858"/>
                    <a:gd name="connsiteX23" fmla="*/ 123657 w 180779"/>
                    <a:gd name="connsiteY23" fmla="*/ 138362 h 174858"/>
                    <a:gd name="connsiteX24" fmla="*/ 74516 w 180779"/>
                    <a:gd name="connsiteY24" fmla="*/ 167465 h 174858"/>
                    <a:gd name="connsiteX25" fmla="*/ 23337 w 180779"/>
                    <a:gd name="connsiteY25" fmla="*/ 116956 h 174858"/>
                    <a:gd name="connsiteX26" fmla="*/ 52618 w 180779"/>
                    <a:gd name="connsiteY26" fmla="*/ 38546 h 174858"/>
                    <a:gd name="connsiteX27" fmla="*/ 116273 w 180779"/>
                    <a:gd name="connsiteY27" fmla="*/ 7519 h 174858"/>
                    <a:gd name="connsiteX28" fmla="*/ 157267 w 180779"/>
                    <a:gd name="connsiteY28" fmla="*/ 53939 h 174858"/>
                    <a:gd name="connsiteX29" fmla="*/ 156503 w 180779"/>
                    <a:gd name="connsiteY29" fmla="*/ 66206 h 174858"/>
                    <a:gd name="connsiteX30" fmla="*/ 160322 w 180779"/>
                    <a:gd name="connsiteY30" fmla="*/ 68611 h 174858"/>
                    <a:gd name="connsiteX31" fmla="*/ 164905 w 180779"/>
                    <a:gd name="connsiteY31" fmla="*/ 63801 h 174858"/>
                    <a:gd name="connsiteX32" fmla="*/ 180946 w 180779"/>
                    <a:gd name="connsiteY32" fmla="*/ 2468 h 174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80779" h="174858">
                      <a:moveTo>
                        <a:pt x="180946" y="2468"/>
                      </a:moveTo>
                      <a:cubicBezTo>
                        <a:pt x="180946" y="1746"/>
                        <a:pt x="180437" y="63"/>
                        <a:pt x="178145" y="63"/>
                      </a:cubicBezTo>
                      <a:cubicBezTo>
                        <a:pt x="177381" y="63"/>
                        <a:pt x="177127" y="303"/>
                        <a:pt x="174326" y="2949"/>
                      </a:cubicBezTo>
                      <a:lnTo>
                        <a:pt x="156503" y="21469"/>
                      </a:lnTo>
                      <a:cubicBezTo>
                        <a:pt x="154211" y="18102"/>
                        <a:pt x="142499" y="63"/>
                        <a:pt x="114236" y="63"/>
                      </a:cubicBezTo>
                      <a:cubicBezTo>
                        <a:pt x="57456" y="63"/>
                        <a:pt x="167" y="53218"/>
                        <a:pt x="167" y="109019"/>
                      </a:cubicBezTo>
                      <a:cubicBezTo>
                        <a:pt x="167" y="147261"/>
                        <a:pt x="28430" y="174921"/>
                        <a:pt x="69678" y="174921"/>
                      </a:cubicBezTo>
                      <a:cubicBezTo>
                        <a:pt x="80881" y="174921"/>
                        <a:pt x="92339" y="172757"/>
                        <a:pt x="101505" y="169149"/>
                      </a:cubicBezTo>
                      <a:cubicBezTo>
                        <a:pt x="114236" y="164338"/>
                        <a:pt x="119074" y="159287"/>
                        <a:pt x="123657" y="154477"/>
                      </a:cubicBezTo>
                      <a:cubicBezTo>
                        <a:pt x="125949" y="160490"/>
                        <a:pt x="132569" y="169389"/>
                        <a:pt x="135115" y="169389"/>
                      </a:cubicBezTo>
                      <a:cubicBezTo>
                        <a:pt x="136388" y="169389"/>
                        <a:pt x="136897" y="168668"/>
                        <a:pt x="136897" y="168427"/>
                      </a:cubicBezTo>
                      <a:cubicBezTo>
                        <a:pt x="137406" y="167946"/>
                        <a:pt x="139953" y="158806"/>
                        <a:pt x="141226" y="153756"/>
                      </a:cubicBezTo>
                      <a:lnTo>
                        <a:pt x="146063" y="135235"/>
                      </a:lnTo>
                      <a:cubicBezTo>
                        <a:pt x="147082" y="131147"/>
                        <a:pt x="148355" y="127058"/>
                        <a:pt x="149373" y="122969"/>
                      </a:cubicBezTo>
                      <a:cubicBezTo>
                        <a:pt x="152174" y="112145"/>
                        <a:pt x="152429" y="111664"/>
                        <a:pt x="166942" y="111424"/>
                      </a:cubicBezTo>
                      <a:cubicBezTo>
                        <a:pt x="168215" y="111424"/>
                        <a:pt x="171016" y="111183"/>
                        <a:pt x="171016" y="106613"/>
                      </a:cubicBezTo>
                      <a:cubicBezTo>
                        <a:pt x="171016" y="104930"/>
                        <a:pt x="169743" y="103968"/>
                        <a:pt x="167706" y="103968"/>
                      </a:cubicBezTo>
                      <a:cubicBezTo>
                        <a:pt x="161850" y="103968"/>
                        <a:pt x="146827" y="104689"/>
                        <a:pt x="140971" y="104689"/>
                      </a:cubicBezTo>
                      <a:cubicBezTo>
                        <a:pt x="133078" y="104689"/>
                        <a:pt x="113218" y="103968"/>
                        <a:pt x="105324" y="103968"/>
                      </a:cubicBezTo>
                      <a:cubicBezTo>
                        <a:pt x="103033" y="103968"/>
                        <a:pt x="99977" y="103968"/>
                        <a:pt x="99977" y="108778"/>
                      </a:cubicBezTo>
                      <a:cubicBezTo>
                        <a:pt x="99977" y="111424"/>
                        <a:pt x="102014" y="111424"/>
                        <a:pt x="107616" y="111424"/>
                      </a:cubicBezTo>
                      <a:cubicBezTo>
                        <a:pt x="107871" y="111424"/>
                        <a:pt x="115255" y="111424"/>
                        <a:pt x="121111" y="111905"/>
                      </a:cubicBezTo>
                      <a:cubicBezTo>
                        <a:pt x="127731" y="112626"/>
                        <a:pt x="129004" y="113348"/>
                        <a:pt x="129004" y="116475"/>
                      </a:cubicBezTo>
                      <a:cubicBezTo>
                        <a:pt x="129004" y="118639"/>
                        <a:pt x="126203" y="129463"/>
                        <a:pt x="123657" y="138362"/>
                      </a:cubicBezTo>
                      <a:cubicBezTo>
                        <a:pt x="116528" y="164819"/>
                        <a:pt x="83427" y="167465"/>
                        <a:pt x="74516" y="167465"/>
                      </a:cubicBezTo>
                      <a:cubicBezTo>
                        <a:pt x="50072" y="167465"/>
                        <a:pt x="23337" y="153756"/>
                        <a:pt x="23337" y="116956"/>
                      </a:cubicBezTo>
                      <a:cubicBezTo>
                        <a:pt x="23337" y="109500"/>
                        <a:pt x="25883" y="69814"/>
                        <a:pt x="52618" y="38546"/>
                      </a:cubicBezTo>
                      <a:cubicBezTo>
                        <a:pt x="66368" y="22191"/>
                        <a:pt x="91066" y="7519"/>
                        <a:pt x="116273" y="7519"/>
                      </a:cubicBezTo>
                      <a:cubicBezTo>
                        <a:pt x="142244" y="7519"/>
                        <a:pt x="157267" y="26039"/>
                        <a:pt x="157267" y="53939"/>
                      </a:cubicBezTo>
                      <a:cubicBezTo>
                        <a:pt x="157267" y="63560"/>
                        <a:pt x="156503" y="63801"/>
                        <a:pt x="156503" y="66206"/>
                      </a:cubicBezTo>
                      <a:cubicBezTo>
                        <a:pt x="156503" y="68611"/>
                        <a:pt x="159304" y="68611"/>
                        <a:pt x="160322" y="68611"/>
                      </a:cubicBezTo>
                      <a:cubicBezTo>
                        <a:pt x="163632" y="68611"/>
                        <a:pt x="163632" y="68130"/>
                        <a:pt x="164905" y="63801"/>
                      </a:cubicBezTo>
                      <a:lnTo>
                        <a:pt x="180946" y="24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53" name="Forme libre : forme 452">
                  <a:extLst>
                    <a:ext uri="{FF2B5EF4-FFF2-40B4-BE49-F238E27FC236}">
                      <a16:creationId xmlns:a16="http://schemas.microsoft.com/office/drawing/2014/main" id="{F587B756-4BE9-ACA2-A1E4-A56CC4A0EB63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11299394" y="4117851"/>
                  <a:ext cx="39924" cy="118528"/>
                </a:xfrm>
                <a:custGeom>
                  <a:avLst/>
                  <a:gdLst>
                    <a:gd name="connsiteX0" fmla="*/ 39386 w 39924"/>
                    <a:gd name="connsiteY0" fmla="*/ 5110 h 118528"/>
                    <a:gd name="connsiteX1" fmla="*/ 40099 w 39924"/>
                    <a:gd name="connsiteY1" fmla="*/ 2416 h 118528"/>
                    <a:gd name="connsiteX2" fmla="*/ 37247 w 39924"/>
                    <a:gd name="connsiteY2" fmla="*/ 59 h 118528"/>
                    <a:gd name="connsiteX3" fmla="*/ 14433 w 39924"/>
                    <a:gd name="connsiteY3" fmla="*/ 1743 h 118528"/>
                    <a:gd name="connsiteX4" fmla="*/ 10691 w 39924"/>
                    <a:gd name="connsiteY4" fmla="*/ 5615 h 118528"/>
                    <a:gd name="connsiteX5" fmla="*/ 15146 w 39924"/>
                    <a:gd name="connsiteY5" fmla="*/ 7972 h 118528"/>
                    <a:gd name="connsiteX6" fmla="*/ 23702 w 39924"/>
                    <a:gd name="connsiteY6" fmla="*/ 10498 h 118528"/>
                    <a:gd name="connsiteX7" fmla="*/ 22989 w 39924"/>
                    <a:gd name="connsiteY7" fmla="*/ 14202 h 118528"/>
                    <a:gd name="connsiteX8" fmla="*/ 888 w 39924"/>
                    <a:gd name="connsiteY8" fmla="*/ 97374 h 118528"/>
                    <a:gd name="connsiteX9" fmla="*/ 175 w 39924"/>
                    <a:gd name="connsiteY9" fmla="*/ 102593 h 118528"/>
                    <a:gd name="connsiteX10" fmla="*/ 18889 w 39924"/>
                    <a:gd name="connsiteY10" fmla="*/ 118588 h 118528"/>
                    <a:gd name="connsiteX11" fmla="*/ 33148 w 39924"/>
                    <a:gd name="connsiteY11" fmla="*/ 109664 h 118528"/>
                    <a:gd name="connsiteX12" fmla="*/ 39386 w 39924"/>
                    <a:gd name="connsiteY12" fmla="*/ 92828 h 118528"/>
                    <a:gd name="connsiteX13" fmla="*/ 36534 w 39924"/>
                    <a:gd name="connsiteY13" fmla="*/ 90639 h 118528"/>
                    <a:gd name="connsiteX14" fmla="*/ 32970 w 39924"/>
                    <a:gd name="connsiteY14" fmla="*/ 94680 h 118528"/>
                    <a:gd name="connsiteX15" fmla="*/ 19602 w 39924"/>
                    <a:gd name="connsiteY15" fmla="*/ 113874 h 118528"/>
                    <a:gd name="connsiteX16" fmla="*/ 13542 w 39924"/>
                    <a:gd name="connsiteY16" fmla="*/ 105624 h 118528"/>
                    <a:gd name="connsiteX17" fmla="*/ 14612 w 39924"/>
                    <a:gd name="connsiteY17" fmla="*/ 98721 h 118528"/>
                    <a:gd name="connsiteX18" fmla="*/ 39386 w 39924"/>
                    <a:gd name="connsiteY18" fmla="*/ 5110 h 118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9924" h="118528">
                      <a:moveTo>
                        <a:pt x="39386" y="5110"/>
                      </a:moveTo>
                      <a:cubicBezTo>
                        <a:pt x="39564" y="4773"/>
                        <a:pt x="40099" y="2585"/>
                        <a:pt x="40099" y="2416"/>
                      </a:cubicBezTo>
                      <a:cubicBezTo>
                        <a:pt x="40099" y="1574"/>
                        <a:pt x="39386" y="59"/>
                        <a:pt x="37247" y="59"/>
                      </a:cubicBezTo>
                      <a:cubicBezTo>
                        <a:pt x="33683" y="59"/>
                        <a:pt x="18889" y="1406"/>
                        <a:pt x="14433" y="1743"/>
                      </a:cubicBezTo>
                      <a:cubicBezTo>
                        <a:pt x="13186" y="1911"/>
                        <a:pt x="10691" y="2080"/>
                        <a:pt x="10691" y="5615"/>
                      </a:cubicBezTo>
                      <a:cubicBezTo>
                        <a:pt x="10691" y="7972"/>
                        <a:pt x="13186" y="7972"/>
                        <a:pt x="15146" y="7972"/>
                      </a:cubicBezTo>
                      <a:cubicBezTo>
                        <a:pt x="23702" y="7972"/>
                        <a:pt x="23702" y="9151"/>
                        <a:pt x="23702" y="10498"/>
                      </a:cubicBezTo>
                      <a:cubicBezTo>
                        <a:pt x="23702" y="11676"/>
                        <a:pt x="23345" y="12686"/>
                        <a:pt x="22989" y="14202"/>
                      </a:cubicBezTo>
                      <a:lnTo>
                        <a:pt x="888" y="97374"/>
                      </a:lnTo>
                      <a:cubicBezTo>
                        <a:pt x="353" y="99057"/>
                        <a:pt x="175" y="100909"/>
                        <a:pt x="175" y="102593"/>
                      </a:cubicBezTo>
                      <a:cubicBezTo>
                        <a:pt x="175" y="113368"/>
                        <a:pt x="10334" y="118588"/>
                        <a:pt x="18889" y="118588"/>
                      </a:cubicBezTo>
                      <a:cubicBezTo>
                        <a:pt x="23167" y="118588"/>
                        <a:pt x="28514" y="117241"/>
                        <a:pt x="33148" y="109664"/>
                      </a:cubicBezTo>
                      <a:cubicBezTo>
                        <a:pt x="36891" y="103435"/>
                        <a:pt x="39386" y="93501"/>
                        <a:pt x="39386" y="92828"/>
                      </a:cubicBezTo>
                      <a:cubicBezTo>
                        <a:pt x="39386" y="90639"/>
                        <a:pt x="37069" y="90639"/>
                        <a:pt x="36534" y="90639"/>
                      </a:cubicBezTo>
                      <a:cubicBezTo>
                        <a:pt x="34039" y="90639"/>
                        <a:pt x="33683" y="91649"/>
                        <a:pt x="32970" y="94680"/>
                      </a:cubicBezTo>
                      <a:cubicBezTo>
                        <a:pt x="30653" y="103098"/>
                        <a:pt x="27266" y="113874"/>
                        <a:pt x="19602" y="113874"/>
                      </a:cubicBezTo>
                      <a:cubicBezTo>
                        <a:pt x="14790" y="113874"/>
                        <a:pt x="13542" y="109664"/>
                        <a:pt x="13542" y="105624"/>
                      </a:cubicBezTo>
                      <a:cubicBezTo>
                        <a:pt x="13542" y="103772"/>
                        <a:pt x="14077" y="100573"/>
                        <a:pt x="14612" y="98721"/>
                      </a:cubicBezTo>
                      <a:lnTo>
                        <a:pt x="39386" y="5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54" name="Forme libre : forme 453">
                  <a:extLst>
                    <a:ext uri="{FF2B5EF4-FFF2-40B4-BE49-F238E27FC236}">
                      <a16:creationId xmlns:a16="http://schemas.microsoft.com/office/drawing/2014/main" id="{FB210976-B4AB-B7C2-7D07-504D79BA1C58}"/>
                    </a:ext>
                  </a:extLst>
                </p:cNvPr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11296721" y="4272959"/>
                  <a:ext cx="54004" cy="113309"/>
                </a:xfrm>
                <a:custGeom>
                  <a:avLst/>
                  <a:gdLst>
                    <a:gd name="connsiteX0" fmla="*/ 49545 w 54004"/>
                    <a:gd name="connsiteY0" fmla="*/ 6463 h 113309"/>
                    <a:gd name="connsiteX1" fmla="*/ 42416 w 54004"/>
                    <a:gd name="connsiteY1" fmla="*/ 65 h 113309"/>
                    <a:gd name="connsiteX2" fmla="*/ 32435 w 54004"/>
                    <a:gd name="connsiteY2" fmla="*/ 9325 h 113309"/>
                    <a:gd name="connsiteX3" fmla="*/ 39564 w 54004"/>
                    <a:gd name="connsiteY3" fmla="*/ 15723 h 113309"/>
                    <a:gd name="connsiteX4" fmla="*/ 49545 w 54004"/>
                    <a:gd name="connsiteY4" fmla="*/ 6463 h 113309"/>
                    <a:gd name="connsiteX5" fmla="*/ 13186 w 54004"/>
                    <a:gd name="connsiteY5" fmla="*/ 91992 h 113309"/>
                    <a:gd name="connsiteX6" fmla="*/ 11582 w 54004"/>
                    <a:gd name="connsiteY6" fmla="*/ 99064 h 113309"/>
                    <a:gd name="connsiteX7" fmla="*/ 28514 w 54004"/>
                    <a:gd name="connsiteY7" fmla="*/ 113375 h 113309"/>
                    <a:gd name="connsiteX8" fmla="*/ 54179 w 54004"/>
                    <a:gd name="connsiteY8" fmla="*/ 87615 h 113309"/>
                    <a:gd name="connsiteX9" fmla="*/ 51328 w 54004"/>
                    <a:gd name="connsiteY9" fmla="*/ 85426 h 113309"/>
                    <a:gd name="connsiteX10" fmla="*/ 47941 w 54004"/>
                    <a:gd name="connsiteY10" fmla="*/ 88288 h 113309"/>
                    <a:gd name="connsiteX11" fmla="*/ 29049 w 54004"/>
                    <a:gd name="connsiteY11" fmla="*/ 108660 h 113309"/>
                    <a:gd name="connsiteX12" fmla="*/ 24593 w 54004"/>
                    <a:gd name="connsiteY12" fmla="*/ 102768 h 113309"/>
                    <a:gd name="connsiteX13" fmla="*/ 27444 w 54004"/>
                    <a:gd name="connsiteY13" fmla="*/ 91992 h 113309"/>
                    <a:gd name="connsiteX14" fmla="*/ 33148 w 54004"/>
                    <a:gd name="connsiteY14" fmla="*/ 78523 h 113309"/>
                    <a:gd name="connsiteX15" fmla="*/ 41881 w 54004"/>
                    <a:gd name="connsiteY15" fmla="*/ 57141 h 113309"/>
                    <a:gd name="connsiteX16" fmla="*/ 42951 w 54004"/>
                    <a:gd name="connsiteY16" fmla="*/ 51753 h 113309"/>
                    <a:gd name="connsiteX17" fmla="*/ 26019 w 54004"/>
                    <a:gd name="connsiteY17" fmla="*/ 37442 h 113309"/>
                    <a:gd name="connsiteX18" fmla="*/ 175 w 54004"/>
                    <a:gd name="connsiteY18" fmla="*/ 63202 h 113309"/>
                    <a:gd name="connsiteX19" fmla="*/ 3205 w 54004"/>
                    <a:gd name="connsiteY19" fmla="*/ 65391 h 113309"/>
                    <a:gd name="connsiteX20" fmla="*/ 6413 w 54004"/>
                    <a:gd name="connsiteY20" fmla="*/ 62697 h 113309"/>
                    <a:gd name="connsiteX21" fmla="*/ 25484 w 54004"/>
                    <a:gd name="connsiteY21" fmla="*/ 42156 h 113309"/>
                    <a:gd name="connsiteX22" fmla="*/ 29940 w 54004"/>
                    <a:gd name="connsiteY22" fmla="*/ 48049 h 113309"/>
                    <a:gd name="connsiteX23" fmla="*/ 24415 w 54004"/>
                    <a:gd name="connsiteY23" fmla="*/ 64886 h 113309"/>
                    <a:gd name="connsiteX24" fmla="*/ 13186 w 54004"/>
                    <a:gd name="connsiteY24" fmla="*/ 91992 h 11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4004" h="113309">
                      <a:moveTo>
                        <a:pt x="49545" y="6463"/>
                      </a:moveTo>
                      <a:cubicBezTo>
                        <a:pt x="49545" y="3769"/>
                        <a:pt x="47407" y="65"/>
                        <a:pt x="42416" y="65"/>
                      </a:cubicBezTo>
                      <a:cubicBezTo>
                        <a:pt x="37604" y="65"/>
                        <a:pt x="32435" y="4443"/>
                        <a:pt x="32435" y="9325"/>
                      </a:cubicBezTo>
                      <a:cubicBezTo>
                        <a:pt x="32435" y="12188"/>
                        <a:pt x="34752" y="15723"/>
                        <a:pt x="39564" y="15723"/>
                      </a:cubicBezTo>
                      <a:cubicBezTo>
                        <a:pt x="44733" y="15723"/>
                        <a:pt x="49545" y="11009"/>
                        <a:pt x="49545" y="6463"/>
                      </a:cubicBezTo>
                      <a:close/>
                      <a:moveTo>
                        <a:pt x="13186" y="91992"/>
                      </a:moveTo>
                      <a:cubicBezTo>
                        <a:pt x="12473" y="94181"/>
                        <a:pt x="11582" y="96201"/>
                        <a:pt x="11582" y="99064"/>
                      </a:cubicBezTo>
                      <a:cubicBezTo>
                        <a:pt x="11582" y="106977"/>
                        <a:pt x="18711" y="113375"/>
                        <a:pt x="28514" y="113375"/>
                      </a:cubicBezTo>
                      <a:cubicBezTo>
                        <a:pt x="46337" y="113375"/>
                        <a:pt x="54179" y="90140"/>
                        <a:pt x="54179" y="87615"/>
                      </a:cubicBezTo>
                      <a:cubicBezTo>
                        <a:pt x="54179" y="85426"/>
                        <a:pt x="51862" y="85426"/>
                        <a:pt x="51328" y="85426"/>
                      </a:cubicBezTo>
                      <a:cubicBezTo>
                        <a:pt x="48832" y="85426"/>
                        <a:pt x="48654" y="86436"/>
                        <a:pt x="47941" y="88288"/>
                      </a:cubicBezTo>
                      <a:cubicBezTo>
                        <a:pt x="43842" y="101758"/>
                        <a:pt x="36000" y="108660"/>
                        <a:pt x="29049" y="108660"/>
                      </a:cubicBezTo>
                      <a:cubicBezTo>
                        <a:pt x="25484" y="108660"/>
                        <a:pt x="24593" y="106472"/>
                        <a:pt x="24593" y="102768"/>
                      </a:cubicBezTo>
                      <a:cubicBezTo>
                        <a:pt x="24593" y="98895"/>
                        <a:pt x="25840" y="95696"/>
                        <a:pt x="27444" y="91992"/>
                      </a:cubicBezTo>
                      <a:cubicBezTo>
                        <a:pt x="29227" y="87447"/>
                        <a:pt x="31187" y="82901"/>
                        <a:pt x="33148" y="78523"/>
                      </a:cubicBezTo>
                      <a:cubicBezTo>
                        <a:pt x="34752" y="74482"/>
                        <a:pt x="41168" y="59161"/>
                        <a:pt x="41881" y="57141"/>
                      </a:cubicBezTo>
                      <a:cubicBezTo>
                        <a:pt x="42416" y="55457"/>
                        <a:pt x="42951" y="53437"/>
                        <a:pt x="42951" y="51753"/>
                      </a:cubicBezTo>
                      <a:cubicBezTo>
                        <a:pt x="42951" y="43840"/>
                        <a:pt x="35821" y="37442"/>
                        <a:pt x="26019" y="37442"/>
                      </a:cubicBezTo>
                      <a:cubicBezTo>
                        <a:pt x="8374" y="37442"/>
                        <a:pt x="175" y="60340"/>
                        <a:pt x="175" y="63202"/>
                      </a:cubicBezTo>
                      <a:cubicBezTo>
                        <a:pt x="175" y="65391"/>
                        <a:pt x="2670" y="65391"/>
                        <a:pt x="3205" y="65391"/>
                      </a:cubicBezTo>
                      <a:cubicBezTo>
                        <a:pt x="5700" y="65391"/>
                        <a:pt x="5878" y="64549"/>
                        <a:pt x="6413" y="62697"/>
                      </a:cubicBezTo>
                      <a:cubicBezTo>
                        <a:pt x="11047" y="48218"/>
                        <a:pt x="18889" y="42156"/>
                        <a:pt x="25484" y="42156"/>
                      </a:cubicBezTo>
                      <a:cubicBezTo>
                        <a:pt x="28336" y="42156"/>
                        <a:pt x="29940" y="43503"/>
                        <a:pt x="29940" y="48049"/>
                      </a:cubicBezTo>
                      <a:cubicBezTo>
                        <a:pt x="29940" y="51922"/>
                        <a:pt x="28870" y="54447"/>
                        <a:pt x="24415" y="64886"/>
                      </a:cubicBezTo>
                      <a:lnTo>
                        <a:pt x="13186" y="9199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55" name="Forme libre : forme 454">
                  <a:extLst>
                    <a:ext uri="{FF2B5EF4-FFF2-40B4-BE49-F238E27FC236}">
                      <a16:creationId xmlns:a16="http://schemas.microsoft.com/office/drawing/2014/main" id="{EF3A9BE0-C1F1-60E2-4608-4A5D5171CF3C}"/>
                    </a:ext>
                  </a:extLst>
                </p:cNvPr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11360383" y="4272959"/>
                  <a:ext cx="78244" cy="145972"/>
                </a:xfrm>
                <a:custGeom>
                  <a:avLst/>
                  <a:gdLst>
                    <a:gd name="connsiteX0" fmla="*/ 78422 w 78244"/>
                    <a:gd name="connsiteY0" fmla="*/ 6463 h 145972"/>
                    <a:gd name="connsiteX1" fmla="*/ 71293 w 78244"/>
                    <a:gd name="connsiteY1" fmla="*/ 65 h 145972"/>
                    <a:gd name="connsiteX2" fmla="*/ 61312 w 78244"/>
                    <a:gd name="connsiteY2" fmla="*/ 9325 h 145972"/>
                    <a:gd name="connsiteX3" fmla="*/ 68441 w 78244"/>
                    <a:gd name="connsiteY3" fmla="*/ 15723 h 145972"/>
                    <a:gd name="connsiteX4" fmla="*/ 78422 w 78244"/>
                    <a:gd name="connsiteY4" fmla="*/ 6463 h 145972"/>
                    <a:gd name="connsiteX5" fmla="*/ 40637 w 78244"/>
                    <a:gd name="connsiteY5" fmla="*/ 119941 h 145972"/>
                    <a:gd name="connsiteX6" fmla="*/ 17644 w 78244"/>
                    <a:gd name="connsiteY6" fmla="*/ 141323 h 145972"/>
                    <a:gd name="connsiteX7" fmla="*/ 11228 w 78244"/>
                    <a:gd name="connsiteY7" fmla="*/ 140313 h 145972"/>
                    <a:gd name="connsiteX8" fmla="*/ 17288 w 78244"/>
                    <a:gd name="connsiteY8" fmla="*/ 131726 h 145972"/>
                    <a:gd name="connsiteX9" fmla="*/ 10337 w 78244"/>
                    <a:gd name="connsiteY9" fmla="*/ 125497 h 145972"/>
                    <a:gd name="connsiteX10" fmla="*/ 178 w 78244"/>
                    <a:gd name="connsiteY10" fmla="*/ 135430 h 145972"/>
                    <a:gd name="connsiteX11" fmla="*/ 17823 w 78244"/>
                    <a:gd name="connsiteY11" fmla="*/ 146037 h 145972"/>
                    <a:gd name="connsiteX12" fmla="*/ 54895 w 78244"/>
                    <a:gd name="connsiteY12" fmla="*/ 119436 h 145972"/>
                    <a:gd name="connsiteX13" fmla="*/ 70936 w 78244"/>
                    <a:gd name="connsiteY13" fmla="*/ 59161 h 145972"/>
                    <a:gd name="connsiteX14" fmla="*/ 71827 w 78244"/>
                    <a:gd name="connsiteY14" fmla="*/ 53269 h 145972"/>
                    <a:gd name="connsiteX15" fmla="*/ 52756 w 78244"/>
                    <a:gd name="connsiteY15" fmla="*/ 37442 h 145972"/>
                    <a:gd name="connsiteX16" fmla="*/ 21566 w 78244"/>
                    <a:gd name="connsiteY16" fmla="*/ 63202 h 145972"/>
                    <a:gd name="connsiteX17" fmla="*/ 24596 w 78244"/>
                    <a:gd name="connsiteY17" fmla="*/ 65391 h 145972"/>
                    <a:gd name="connsiteX18" fmla="*/ 28160 w 78244"/>
                    <a:gd name="connsiteY18" fmla="*/ 62360 h 145972"/>
                    <a:gd name="connsiteX19" fmla="*/ 52222 w 78244"/>
                    <a:gd name="connsiteY19" fmla="*/ 42156 h 145972"/>
                    <a:gd name="connsiteX20" fmla="*/ 58282 w 78244"/>
                    <a:gd name="connsiteY20" fmla="*/ 50406 h 145972"/>
                    <a:gd name="connsiteX21" fmla="*/ 57747 w 78244"/>
                    <a:gd name="connsiteY21" fmla="*/ 55457 h 145972"/>
                    <a:gd name="connsiteX22" fmla="*/ 40637 w 78244"/>
                    <a:gd name="connsiteY22" fmla="*/ 119941 h 145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8244" h="145972">
                      <a:moveTo>
                        <a:pt x="78422" y="6463"/>
                      </a:moveTo>
                      <a:cubicBezTo>
                        <a:pt x="78422" y="3601"/>
                        <a:pt x="76105" y="65"/>
                        <a:pt x="71293" y="65"/>
                      </a:cubicBezTo>
                      <a:cubicBezTo>
                        <a:pt x="66124" y="65"/>
                        <a:pt x="61312" y="4780"/>
                        <a:pt x="61312" y="9325"/>
                      </a:cubicBezTo>
                      <a:cubicBezTo>
                        <a:pt x="61312" y="12019"/>
                        <a:pt x="63450" y="15723"/>
                        <a:pt x="68441" y="15723"/>
                      </a:cubicBezTo>
                      <a:cubicBezTo>
                        <a:pt x="73253" y="15723"/>
                        <a:pt x="78422" y="11346"/>
                        <a:pt x="78422" y="6463"/>
                      </a:cubicBezTo>
                      <a:close/>
                      <a:moveTo>
                        <a:pt x="40637" y="119941"/>
                      </a:moveTo>
                      <a:cubicBezTo>
                        <a:pt x="37607" y="131558"/>
                        <a:pt x="28160" y="141323"/>
                        <a:pt x="17644" y="141323"/>
                      </a:cubicBezTo>
                      <a:cubicBezTo>
                        <a:pt x="15327" y="141323"/>
                        <a:pt x="13189" y="140986"/>
                        <a:pt x="11228" y="140313"/>
                      </a:cubicBezTo>
                      <a:cubicBezTo>
                        <a:pt x="15862" y="138293"/>
                        <a:pt x="17288" y="134252"/>
                        <a:pt x="17288" y="131726"/>
                      </a:cubicBezTo>
                      <a:cubicBezTo>
                        <a:pt x="17288" y="127686"/>
                        <a:pt x="13902" y="125497"/>
                        <a:pt x="10337" y="125497"/>
                      </a:cubicBezTo>
                      <a:cubicBezTo>
                        <a:pt x="4812" y="125497"/>
                        <a:pt x="178" y="130043"/>
                        <a:pt x="178" y="135430"/>
                      </a:cubicBezTo>
                      <a:cubicBezTo>
                        <a:pt x="178" y="141828"/>
                        <a:pt x="7129" y="146037"/>
                        <a:pt x="17823" y="146037"/>
                      </a:cubicBezTo>
                      <a:cubicBezTo>
                        <a:pt x="28517" y="146037"/>
                        <a:pt x="49370" y="139976"/>
                        <a:pt x="54895" y="119436"/>
                      </a:cubicBezTo>
                      <a:lnTo>
                        <a:pt x="70936" y="59161"/>
                      </a:lnTo>
                      <a:cubicBezTo>
                        <a:pt x="71471" y="57309"/>
                        <a:pt x="71827" y="55794"/>
                        <a:pt x="71827" y="53269"/>
                      </a:cubicBezTo>
                      <a:cubicBezTo>
                        <a:pt x="71827" y="44008"/>
                        <a:pt x="63450" y="37442"/>
                        <a:pt x="52756" y="37442"/>
                      </a:cubicBezTo>
                      <a:cubicBezTo>
                        <a:pt x="32973" y="37442"/>
                        <a:pt x="21566" y="60845"/>
                        <a:pt x="21566" y="63202"/>
                      </a:cubicBezTo>
                      <a:cubicBezTo>
                        <a:pt x="21566" y="65391"/>
                        <a:pt x="24061" y="65391"/>
                        <a:pt x="24596" y="65391"/>
                      </a:cubicBezTo>
                      <a:cubicBezTo>
                        <a:pt x="26734" y="65391"/>
                        <a:pt x="26913" y="64886"/>
                        <a:pt x="28160" y="62360"/>
                      </a:cubicBezTo>
                      <a:cubicBezTo>
                        <a:pt x="32616" y="52595"/>
                        <a:pt x="41884" y="42156"/>
                        <a:pt x="52222" y="42156"/>
                      </a:cubicBezTo>
                      <a:cubicBezTo>
                        <a:pt x="56678" y="42156"/>
                        <a:pt x="58282" y="45019"/>
                        <a:pt x="58282" y="50406"/>
                      </a:cubicBezTo>
                      <a:cubicBezTo>
                        <a:pt x="58282" y="52258"/>
                        <a:pt x="57925" y="54615"/>
                        <a:pt x="57747" y="55457"/>
                      </a:cubicBezTo>
                      <a:lnTo>
                        <a:pt x="40637" y="1199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56" name="Forme libre : forme 455">
                  <a:extLst>
                    <a:ext uri="{FF2B5EF4-FFF2-40B4-BE49-F238E27FC236}">
                      <a16:creationId xmlns:a16="http://schemas.microsoft.com/office/drawing/2014/main" id="{23CEEA64-E41F-F2B8-AC0F-EF610B706AC0}"/>
                    </a:ext>
                  </a:extLst>
                </p:cNvPr>
                <p:cNvSpPr/>
                <p:nvPr>
                  <p:custDataLst>
                    <p:tags r:id="rId37"/>
                  </p:custDataLst>
                </p:nvPr>
              </p:nvSpPr>
              <p:spPr>
                <a:xfrm>
                  <a:off x="11545382" y="4257038"/>
                  <a:ext cx="155571" cy="9620"/>
                </a:xfrm>
                <a:custGeom>
                  <a:avLst/>
                  <a:gdLst>
                    <a:gd name="connsiteX0" fmla="*/ 146844 w 155571"/>
                    <a:gd name="connsiteY0" fmla="*/ 9684 h 9620"/>
                    <a:gd name="connsiteX1" fmla="*/ 155756 w 155571"/>
                    <a:gd name="connsiteY1" fmla="*/ 4873 h 9620"/>
                    <a:gd name="connsiteX2" fmla="*/ 146844 w 155571"/>
                    <a:gd name="connsiteY2" fmla="*/ 63 h 9620"/>
                    <a:gd name="connsiteX3" fmla="*/ 9096 w 155571"/>
                    <a:gd name="connsiteY3" fmla="*/ 63 h 9620"/>
                    <a:gd name="connsiteX4" fmla="*/ 184 w 155571"/>
                    <a:gd name="connsiteY4" fmla="*/ 4873 h 9620"/>
                    <a:gd name="connsiteX5" fmla="*/ 9096 w 155571"/>
                    <a:gd name="connsiteY5" fmla="*/ 9684 h 9620"/>
                    <a:gd name="connsiteX6" fmla="*/ 146844 w 155571"/>
                    <a:gd name="connsiteY6" fmla="*/ 9684 h 9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5571" h="9620">
                      <a:moveTo>
                        <a:pt x="146844" y="9684"/>
                      </a:moveTo>
                      <a:cubicBezTo>
                        <a:pt x="151173" y="9684"/>
                        <a:pt x="155756" y="9684"/>
                        <a:pt x="155756" y="4873"/>
                      </a:cubicBezTo>
                      <a:cubicBezTo>
                        <a:pt x="155756" y="63"/>
                        <a:pt x="151173" y="63"/>
                        <a:pt x="146844" y="63"/>
                      </a:cubicBezTo>
                      <a:lnTo>
                        <a:pt x="9096" y="63"/>
                      </a:lnTo>
                      <a:cubicBezTo>
                        <a:pt x="4767" y="63"/>
                        <a:pt x="184" y="63"/>
                        <a:pt x="184" y="4873"/>
                      </a:cubicBezTo>
                      <a:cubicBezTo>
                        <a:pt x="184" y="9684"/>
                        <a:pt x="4767" y="9684"/>
                        <a:pt x="9096" y="9684"/>
                      </a:cubicBezTo>
                      <a:lnTo>
                        <a:pt x="146844" y="96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57" name="Forme libre : forme 456">
                  <a:extLst>
                    <a:ext uri="{FF2B5EF4-FFF2-40B4-BE49-F238E27FC236}">
                      <a16:creationId xmlns:a16="http://schemas.microsoft.com/office/drawing/2014/main" id="{A9BF2E6D-1C5C-BB0A-3D0C-B213329766AC}"/>
                    </a:ext>
                  </a:extLst>
                </p:cNvPr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11787778" y="4149766"/>
                  <a:ext cx="174668" cy="172212"/>
                </a:xfrm>
                <a:custGeom>
                  <a:avLst/>
                  <a:gdLst>
                    <a:gd name="connsiteX0" fmla="*/ 36859 w 174668"/>
                    <a:gd name="connsiteY0" fmla="*/ 144616 h 172212"/>
                    <a:gd name="connsiteX1" fmla="*/ 5541 w 174668"/>
                    <a:gd name="connsiteY1" fmla="*/ 164819 h 172212"/>
                    <a:gd name="connsiteX2" fmla="*/ 194 w 174668"/>
                    <a:gd name="connsiteY2" fmla="*/ 169630 h 172212"/>
                    <a:gd name="connsiteX3" fmla="*/ 3504 w 174668"/>
                    <a:gd name="connsiteY3" fmla="*/ 172276 h 172212"/>
                    <a:gd name="connsiteX4" fmla="*/ 25401 w 174668"/>
                    <a:gd name="connsiteY4" fmla="*/ 171554 h 172212"/>
                    <a:gd name="connsiteX5" fmla="*/ 50863 w 174668"/>
                    <a:gd name="connsiteY5" fmla="*/ 172276 h 172212"/>
                    <a:gd name="connsiteX6" fmla="*/ 55701 w 174668"/>
                    <a:gd name="connsiteY6" fmla="*/ 167706 h 172212"/>
                    <a:gd name="connsiteX7" fmla="*/ 51627 w 174668"/>
                    <a:gd name="connsiteY7" fmla="*/ 164819 h 172212"/>
                    <a:gd name="connsiteX8" fmla="*/ 39660 w 174668"/>
                    <a:gd name="connsiteY8" fmla="*/ 156401 h 172212"/>
                    <a:gd name="connsiteX9" fmla="*/ 43225 w 174668"/>
                    <a:gd name="connsiteY9" fmla="*/ 147502 h 172212"/>
                    <a:gd name="connsiteX10" fmla="*/ 62576 w 174668"/>
                    <a:gd name="connsiteY10" fmla="*/ 116715 h 172212"/>
                    <a:gd name="connsiteX11" fmla="*/ 126485 w 174668"/>
                    <a:gd name="connsiteY11" fmla="*/ 116715 h 172212"/>
                    <a:gd name="connsiteX12" fmla="*/ 130559 w 174668"/>
                    <a:gd name="connsiteY12" fmla="*/ 156882 h 172212"/>
                    <a:gd name="connsiteX13" fmla="*/ 112226 w 174668"/>
                    <a:gd name="connsiteY13" fmla="*/ 164819 h 172212"/>
                    <a:gd name="connsiteX14" fmla="*/ 106115 w 174668"/>
                    <a:gd name="connsiteY14" fmla="*/ 169630 h 172212"/>
                    <a:gd name="connsiteX15" fmla="*/ 109680 w 174668"/>
                    <a:gd name="connsiteY15" fmla="*/ 172276 h 172212"/>
                    <a:gd name="connsiteX16" fmla="*/ 141507 w 174668"/>
                    <a:gd name="connsiteY16" fmla="*/ 171554 h 172212"/>
                    <a:gd name="connsiteX17" fmla="*/ 170279 w 174668"/>
                    <a:gd name="connsiteY17" fmla="*/ 172276 h 172212"/>
                    <a:gd name="connsiteX18" fmla="*/ 174862 w 174668"/>
                    <a:gd name="connsiteY18" fmla="*/ 167465 h 172212"/>
                    <a:gd name="connsiteX19" fmla="*/ 169006 w 174668"/>
                    <a:gd name="connsiteY19" fmla="*/ 164819 h 172212"/>
                    <a:gd name="connsiteX20" fmla="*/ 152456 w 174668"/>
                    <a:gd name="connsiteY20" fmla="*/ 156161 h 172212"/>
                    <a:gd name="connsiteX21" fmla="*/ 136924 w 174668"/>
                    <a:gd name="connsiteY21" fmla="*/ 5835 h 172212"/>
                    <a:gd name="connsiteX22" fmla="*/ 132086 w 174668"/>
                    <a:gd name="connsiteY22" fmla="*/ 63 h 172212"/>
                    <a:gd name="connsiteX23" fmla="*/ 125466 w 174668"/>
                    <a:gd name="connsiteY23" fmla="*/ 4152 h 172212"/>
                    <a:gd name="connsiteX24" fmla="*/ 36859 w 174668"/>
                    <a:gd name="connsiteY24" fmla="*/ 144616 h 172212"/>
                    <a:gd name="connsiteX25" fmla="*/ 67413 w 174668"/>
                    <a:gd name="connsiteY25" fmla="*/ 109259 h 172212"/>
                    <a:gd name="connsiteX26" fmla="*/ 117573 w 174668"/>
                    <a:gd name="connsiteY26" fmla="*/ 29887 h 172212"/>
                    <a:gd name="connsiteX27" fmla="*/ 125721 w 174668"/>
                    <a:gd name="connsiteY27" fmla="*/ 109259 h 172212"/>
                    <a:gd name="connsiteX28" fmla="*/ 67413 w 174668"/>
                    <a:gd name="connsiteY28" fmla="*/ 109259 h 172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74668" h="172212">
                      <a:moveTo>
                        <a:pt x="36859" y="144616"/>
                      </a:moveTo>
                      <a:cubicBezTo>
                        <a:pt x="26674" y="160731"/>
                        <a:pt x="16744" y="164098"/>
                        <a:pt x="5541" y="164819"/>
                      </a:cubicBezTo>
                      <a:cubicBezTo>
                        <a:pt x="2486" y="165060"/>
                        <a:pt x="194" y="165060"/>
                        <a:pt x="194" y="169630"/>
                      </a:cubicBezTo>
                      <a:cubicBezTo>
                        <a:pt x="194" y="171073"/>
                        <a:pt x="1467" y="172276"/>
                        <a:pt x="3504" y="172276"/>
                      </a:cubicBezTo>
                      <a:cubicBezTo>
                        <a:pt x="10379" y="172276"/>
                        <a:pt x="18272" y="171554"/>
                        <a:pt x="25401" y="171554"/>
                      </a:cubicBezTo>
                      <a:cubicBezTo>
                        <a:pt x="33804" y="171554"/>
                        <a:pt x="42715" y="172276"/>
                        <a:pt x="50863" y="172276"/>
                      </a:cubicBezTo>
                      <a:cubicBezTo>
                        <a:pt x="52391" y="172276"/>
                        <a:pt x="55701" y="172276"/>
                        <a:pt x="55701" y="167706"/>
                      </a:cubicBezTo>
                      <a:cubicBezTo>
                        <a:pt x="55701" y="165060"/>
                        <a:pt x="53409" y="164819"/>
                        <a:pt x="51627" y="164819"/>
                      </a:cubicBezTo>
                      <a:cubicBezTo>
                        <a:pt x="45771" y="164338"/>
                        <a:pt x="39660" y="162414"/>
                        <a:pt x="39660" y="156401"/>
                      </a:cubicBezTo>
                      <a:cubicBezTo>
                        <a:pt x="39660" y="153515"/>
                        <a:pt x="41188" y="150869"/>
                        <a:pt x="43225" y="147502"/>
                      </a:cubicBezTo>
                      <a:lnTo>
                        <a:pt x="62576" y="116715"/>
                      </a:lnTo>
                      <a:lnTo>
                        <a:pt x="126485" y="116715"/>
                      </a:lnTo>
                      <a:cubicBezTo>
                        <a:pt x="126994" y="121766"/>
                        <a:pt x="130559" y="154477"/>
                        <a:pt x="130559" y="156882"/>
                      </a:cubicBezTo>
                      <a:cubicBezTo>
                        <a:pt x="130559" y="164098"/>
                        <a:pt x="117319" y="164819"/>
                        <a:pt x="112226" y="164819"/>
                      </a:cubicBezTo>
                      <a:cubicBezTo>
                        <a:pt x="108662" y="164819"/>
                        <a:pt x="106115" y="164819"/>
                        <a:pt x="106115" y="169630"/>
                      </a:cubicBezTo>
                      <a:cubicBezTo>
                        <a:pt x="106115" y="172276"/>
                        <a:pt x="109171" y="172276"/>
                        <a:pt x="109680" y="172276"/>
                      </a:cubicBezTo>
                      <a:cubicBezTo>
                        <a:pt x="120119" y="172276"/>
                        <a:pt x="131068" y="171554"/>
                        <a:pt x="141507" y="171554"/>
                      </a:cubicBezTo>
                      <a:cubicBezTo>
                        <a:pt x="147873" y="171554"/>
                        <a:pt x="163914" y="172276"/>
                        <a:pt x="170279" y="172276"/>
                      </a:cubicBezTo>
                      <a:cubicBezTo>
                        <a:pt x="171807" y="172276"/>
                        <a:pt x="174862" y="172276"/>
                        <a:pt x="174862" y="167465"/>
                      </a:cubicBezTo>
                      <a:cubicBezTo>
                        <a:pt x="174862" y="164819"/>
                        <a:pt x="172316" y="164819"/>
                        <a:pt x="169006" y="164819"/>
                      </a:cubicBezTo>
                      <a:cubicBezTo>
                        <a:pt x="153220" y="164819"/>
                        <a:pt x="153220" y="163136"/>
                        <a:pt x="152456" y="156161"/>
                      </a:cubicBezTo>
                      <a:lnTo>
                        <a:pt x="136924" y="5835"/>
                      </a:lnTo>
                      <a:cubicBezTo>
                        <a:pt x="136415" y="1025"/>
                        <a:pt x="136415" y="63"/>
                        <a:pt x="132086" y="63"/>
                      </a:cubicBezTo>
                      <a:cubicBezTo>
                        <a:pt x="128013" y="63"/>
                        <a:pt x="126994" y="1746"/>
                        <a:pt x="125466" y="4152"/>
                      </a:cubicBezTo>
                      <a:lnTo>
                        <a:pt x="36859" y="144616"/>
                      </a:lnTo>
                      <a:close/>
                      <a:moveTo>
                        <a:pt x="67413" y="109259"/>
                      </a:moveTo>
                      <a:lnTo>
                        <a:pt x="117573" y="29887"/>
                      </a:lnTo>
                      <a:lnTo>
                        <a:pt x="125721" y="109259"/>
                      </a:lnTo>
                      <a:lnTo>
                        <a:pt x="67413" y="1092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58" name="Forme libre : forme 457">
                  <a:extLst>
                    <a:ext uri="{FF2B5EF4-FFF2-40B4-BE49-F238E27FC236}">
                      <a16:creationId xmlns:a16="http://schemas.microsoft.com/office/drawing/2014/main" id="{687C515A-A211-F047-F743-C580D0B1E14B}"/>
                    </a:ext>
                  </a:extLst>
                </p:cNvPr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11980881" y="4117851"/>
                  <a:ext cx="39924" cy="118528"/>
                </a:xfrm>
                <a:custGeom>
                  <a:avLst/>
                  <a:gdLst>
                    <a:gd name="connsiteX0" fmla="*/ 39413 w 39924"/>
                    <a:gd name="connsiteY0" fmla="*/ 5110 h 118528"/>
                    <a:gd name="connsiteX1" fmla="*/ 40126 w 39924"/>
                    <a:gd name="connsiteY1" fmla="*/ 2416 h 118528"/>
                    <a:gd name="connsiteX2" fmla="*/ 37274 w 39924"/>
                    <a:gd name="connsiteY2" fmla="*/ 59 h 118528"/>
                    <a:gd name="connsiteX3" fmla="*/ 14460 w 39924"/>
                    <a:gd name="connsiteY3" fmla="*/ 1743 h 118528"/>
                    <a:gd name="connsiteX4" fmla="*/ 10717 w 39924"/>
                    <a:gd name="connsiteY4" fmla="*/ 5615 h 118528"/>
                    <a:gd name="connsiteX5" fmla="*/ 15173 w 39924"/>
                    <a:gd name="connsiteY5" fmla="*/ 7972 h 118528"/>
                    <a:gd name="connsiteX6" fmla="*/ 23728 w 39924"/>
                    <a:gd name="connsiteY6" fmla="*/ 10498 h 118528"/>
                    <a:gd name="connsiteX7" fmla="*/ 23015 w 39924"/>
                    <a:gd name="connsiteY7" fmla="*/ 14202 h 118528"/>
                    <a:gd name="connsiteX8" fmla="*/ 914 w 39924"/>
                    <a:gd name="connsiteY8" fmla="*/ 97374 h 118528"/>
                    <a:gd name="connsiteX9" fmla="*/ 202 w 39924"/>
                    <a:gd name="connsiteY9" fmla="*/ 102593 h 118528"/>
                    <a:gd name="connsiteX10" fmla="*/ 18916 w 39924"/>
                    <a:gd name="connsiteY10" fmla="*/ 118588 h 118528"/>
                    <a:gd name="connsiteX11" fmla="*/ 33175 w 39924"/>
                    <a:gd name="connsiteY11" fmla="*/ 109664 h 118528"/>
                    <a:gd name="connsiteX12" fmla="*/ 39413 w 39924"/>
                    <a:gd name="connsiteY12" fmla="*/ 92828 h 118528"/>
                    <a:gd name="connsiteX13" fmla="*/ 36561 w 39924"/>
                    <a:gd name="connsiteY13" fmla="*/ 90639 h 118528"/>
                    <a:gd name="connsiteX14" fmla="*/ 32996 w 39924"/>
                    <a:gd name="connsiteY14" fmla="*/ 94680 h 118528"/>
                    <a:gd name="connsiteX15" fmla="*/ 19629 w 39924"/>
                    <a:gd name="connsiteY15" fmla="*/ 113874 h 118528"/>
                    <a:gd name="connsiteX16" fmla="*/ 13569 w 39924"/>
                    <a:gd name="connsiteY16" fmla="*/ 105624 h 118528"/>
                    <a:gd name="connsiteX17" fmla="*/ 14638 w 39924"/>
                    <a:gd name="connsiteY17" fmla="*/ 98721 h 118528"/>
                    <a:gd name="connsiteX18" fmla="*/ 39413 w 39924"/>
                    <a:gd name="connsiteY18" fmla="*/ 5110 h 118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9924" h="118528">
                      <a:moveTo>
                        <a:pt x="39413" y="5110"/>
                      </a:moveTo>
                      <a:cubicBezTo>
                        <a:pt x="39591" y="4773"/>
                        <a:pt x="40126" y="2585"/>
                        <a:pt x="40126" y="2416"/>
                      </a:cubicBezTo>
                      <a:cubicBezTo>
                        <a:pt x="40126" y="1574"/>
                        <a:pt x="39413" y="59"/>
                        <a:pt x="37274" y="59"/>
                      </a:cubicBezTo>
                      <a:cubicBezTo>
                        <a:pt x="33709" y="59"/>
                        <a:pt x="18916" y="1406"/>
                        <a:pt x="14460" y="1743"/>
                      </a:cubicBezTo>
                      <a:cubicBezTo>
                        <a:pt x="13212" y="1911"/>
                        <a:pt x="10717" y="2080"/>
                        <a:pt x="10717" y="5615"/>
                      </a:cubicBezTo>
                      <a:cubicBezTo>
                        <a:pt x="10717" y="7972"/>
                        <a:pt x="13212" y="7972"/>
                        <a:pt x="15173" y="7972"/>
                      </a:cubicBezTo>
                      <a:cubicBezTo>
                        <a:pt x="23728" y="7972"/>
                        <a:pt x="23728" y="9151"/>
                        <a:pt x="23728" y="10498"/>
                      </a:cubicBezTo>
                      <a:cubicBezTo>
                        <a:pt x="23728" y="11676"/>
                        <a:pt x="23372" y="12686"/>
                        <a:pt x="23015" y="14202"/>
                      </a:cubicBezTo>
                      <a:lnTo>
                        <a:pt x="914" y="97374"/>
                      </a:lnTo>
                      <a:cubicBezTo>
                        <a:pt x="380" y="99057"/>
                        <a:pt x="202" y="100909"/>
                        <a:pt x="202" y="102593"/>
                      </a:cubicBezTo>
                      <a:cubicBezTo>
                        <a:pt x="202" y="113368"/>
                        <a:pt x="10361" y="118588"/>
                        <a:pt x="18916" y="118588"/>
                      </a:cubicBezTo>
                      <a:cubicBezTo>
                        <a:pt x="23194" y="118588"/>
                        <a:pt x="28541" y="117241"/>
                        <a:pt x="33175" y="109664"/>
                      </a:cubicBezTo>
                      <a:cubicBezTo>
                        <a:pt x="36917" y="103435"/>
                        <a:pt x="39413" y="93501"/>
                        <a:pt x="39413" y="92828"/>
                      </a:cubicBezTo>
                      <a:cubicBezTo>
                        <a:pt x="39413" y="90639"/>
                        <a:pt x="37096" y="90639"/>
                        <a:pt x="36561" y="90639"/>
                      </a:cubicBezTo>
                      <a:cubicBezTo>
                        <a:pt x="34066" y="90639"/>
                        <a:pt x="33709" y="91649"/>
                        <a:pt x="32996" y="94680"/>
                      </a:cubicBezTo>
                      <a:cubicBezTo>
                        <a:pt x="30679" y="103098"/>
                        <a:pt x="27293" y="113874"/>
                        <a:pt x="19629" y="113874"/>
                      </a:cubicBezTo>
                      <a:cubicBezTo>
                        <a:pt x="14817" y="113874"/>
                        <a:pt x="13569" y="109664"/>
                        <a:pt x="13569" y="105624"/>
                      </a:cubicBezTo>
                      <a:cubicBezTo>
                        <a:pt x="13569" y="103772"/>
                        <a:pt x="14104" y="100573"/>
                        <a:pt x="14638" y="98721"/>
                      </a:cubicBezTo>
                      <a:lnTo>
                        <a:pt x="39413" y="5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59" name="Forme libre : forme 458">
                  <a:extLst>
                    <a:ext uri="{FF2B5EF4-FFF2-40B4-BE49-F238E27FC236}">
                      <a16:creationId xmlns:a16="http://schemas.microsoft.com/office/drawing/2014/main" id="{A8ED917C-FE0D-5EA5-2A0E-CEC480DC7B69}"/>
                    </a:ext>
                  </a:extLst>
                </p:cNvPr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11978207" y="4272959"/>
                  <a:ext cx="54004" cy="113309"/>
                </a:xfrm>
                <a:custGeom>
                  <a:avLst/>
                  <a:gdLst>
                    <a:gd name="connsiteX0" fmla="*/ 49572 w 54004"/>
                    <a:gd name="connsiteY0" fmla="*/ 6463 h 113309"/>
                    <a:gd name="connsiteX1" fmla="*/ 42443 w 54004"/>
                    <a:gd name="connsiteY1" fmla="*/ 65 h 113309"/>
                    <a:gd name="connsiteX2" fmla="*/ 32462 w 54004"/>
                    <a:gd name="connsiteY2" fmla="*/ 9325 h 113309"/>
                    <a:gd name="connsiteX3" fmla="*/ 39591 w 54004"/>
                    <a:gd name="connsiteY3" fmla="*/ 15723 h 113309"/>
                    <a:gd name="connsiteX4" fmla="*/ 49572 w 54004"/>
                    <a:gd name="connsiteY4" fmla="*/ 6463 h 113309"/>
                    <a:gd name="connsiteX5" fmla="*/ 13213 w 54004"/>
                    <a:gd name="connsiteY5" fmla="*/ 91992 h 113309"/>
                    <a:gd name="connsiteX6" fmla="*/ 11608 w 54004"/>
                    <a:gd name="connsiteY6" fmla="*/ 99064 h 113309"/>
                    <a:gd name="connsiteX7" fmla="*/ 28541 w 54004"/>
                    <a:gd name="connsiteY7" fmla="*/ 113375 h 113309"/>
                    <a:gd name="connsiteX8" fmla="*/ 54206 w 54004"/>
                    <a:gd name="connsiteY8" fmla="*/ 87615 h 113309"/>
                    <a:gd name="connsiteX9" fmla="*/ 51354 w 54004"/>
                    <a:gd name="connsiteY9" fmla="*/ 85426 h 113309"/>
                    <a:gd name="connsiteX10" fmla="*/ 47968 w 54004"/>
                    <a:gd name="connsiteY10" fmla="*/ 88288 h 113309"/>
                    <a:gd name="connsiteX11" fmla="*/ 29075 w 54004"/>
                    <a:gd name="connsiteY11" fmla="*/ 108660 h 113309"/>
                    <a:gd name="connsiteX12" fmla="*/ 24619 w 54004"/>
                    <a:gd name="connsiteY12" fmla="*/ 102768 h 113309"/>
                    <a:gd name="connsiteX13" fmla="*/ 27471 w 54004"/>
                    <a:gd name="connsiteY13" fmla="*/ 91992 h 113309"/>
                    <a:gd name="connsiteX14" fmla="*/ 33175 w 54004"/>
                    <a:gd name="connsiteY14" fmla="*/ 78523 h 113309"/>
                    <a:gd name="connsiteX15" fmla="*/ 41908 w 54004"/>
                    <a:gd name="connsiteY15" fmla="*/ 57141 h 113309"/>
                    <a:gd name="connsiteX16" fmla="*/ 42977 w 54004"/>
                    <a:gd name="connsiteY16" fmla="*/ 51753 h 113309"/>
                    <a:gd name="connsiteX17" fmla="*/ 26045 w 54004"/>
                    <a:gd name="connsiteY17" fmla="*/ 37442 h 113309"/>
                    <a:gd name="connsiteX18" fmla="*/ 202 w 54004"/>
                    <a:gd name="connsiteY18" fmla="*/ 63202 h 113309"/>
                    <a:gd name="connsiteX19" fmla="*/ 3231 w 54004"/>
                    <a:gd name="connsiteY19" fmla="*/ 65391 h 113309"/>
                    <a:gd name="connsiteX20" fmla="*/ 6440 w 54004"/>
                    <a:gd name="connsiteY20" fmla="*/ 62697 h 113309"/>
                    <a:gd name="connsiteX21" fmla="*/ 25511 w 54004"/>
                    <a:gd name="connsiteY21" fmla="*/ 42156 h 113309"/>
                    <a:gd name="connsiteX22" fmla="*/ 29966 w 54004"/>
                    <a:gd name="connsiteY22" fmla="*/ 48049 h 113309"/>
                    <a:gd name="connsiteX23" fmla="*/ 24441 w 54004"/>
                    <a:gd name="connsiteY23" fmla="*/ 64886 h 113309"/>
                    <a:gd name="connsiteX24" fmla="*/ 13213 w 54004"/>
                    <a:gd name="connsiteY24" fmla="*/ 91992 h 11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4004" h="113309">
                      <a:moveTo>
                        <a:pt x="49572" y="6463"/>
                      </a:moveTo>
                      <a:cubicBezTo>
                        <a:pt x="49572" y="3769"/>
                        <a:pt x="47433" y="65"/>
                        <a:pt x="42443" y="65"/>
                      </a:cubicBezTo>
                      <a:cubicBezTo>
                        <a:pt x="37630" y="65"/>
                        <a:pt x="32462" y="4443"/>
                        <a:pt x="32462" y="9325"/>
                      </a:cubicBezTo>
                      <a:cubicBezTo>
                        <a:pt x="32462" y="12188"/>
                        <a:pt x="34779" y="15723"/>
                        <a:pt x="39591" y="15723"/>
                      </a:cubicBezTo>
                      <a:cubicBezTo>
                        <a:pt x="44760" y="15723"/>
                        <a:pt x="49572" y="11009"/>
                        <a:pt x="49572" y="6463"/>
                      </a:cubicBezTo>
                      <a:close/>
                      <a:moveTo>
                        <a:pt x="13213" y="91992"/>
                      </a:moveTo>
                      <a:cubicBezTo>
                        <a:pt x="12500" y="94181"/>
                        <a:pt x="11608" y="96201"/>
                        <a:pt x="11608" y="99064"/>
                      </a:cubicBezTo>
                      <a:cubicBezTo>
                        <a:pt x="11608" y="106977"/>
                        <a:pt x="18738" y="113375"/>
                        <a:pt x="28541" y="113375"/>
                      </a:cubicBezTo>
                      <a:cubicBezTo>
                        <a:pt x="46364" y="113375"/>
                        <a:pt x="54206" y="90140"/>
                        <a:pt x="54206" y="87615"/>
                      </a:cubicBezTo>
                      <a:cubicBezTo>
                        <a:pt x="54206" y="85426"/>
                        <a:pt x="51889" y="85426"/>
                        <a:pt x="51354" y="85426"/>
                      </a:cubicBezTo>
                      <a:cubicBezTo>
                        <a:pt x="48859" y="85426"/>
                        <a:pt x="48681" y="86436"/>
                        <a:pt x="47968" y="88288"/>
                      </a:cubicBezTo>
                      <a:cubicBezTo>
                        <a:pt x="43869" y="101758"/>
                        <a:pt x="36026" y="108660"/>
                        <a:pt x="29075" y="108660"/>
                      </a:cubicBezTo>
                      <a:cubicBezTo>
                        <a:pt x="25511" y="108660"/>
                        <a:pt x="24619" y="106472"/>
                        <a:pt x="24619" y="102768"/>
                      </a:cubicBezTo>
                      <a:cubicBezTo>
                        <a:pt x="24619" y="98895"/>
                        <a:pt x="25867" y="95696"/>
                        <a:pt x="27471" y="91992"/>
                      </a:cubicBezTo>
                      <a:cubicBezTo>
                        <a:pt x="29253" y="87447"/>
                        <a:pt x="31214" y="82901"/>
                        <a:pt x="33175" y="78523"/>
                      </a:cubicBezTo>
                      <a:cubicBezTo>
                        <a:pt x="34779" y="74482"/>
                        <a:pt x="41195" y="59161"/>
                        <a:pt x="41908" y="57141"/>
                      </a:cubicBezTo>
                      <a:cubicBezTo>
                        <a:pt x="42443" y="55457"/>
                        <a:pt x="42977" y="53437"/>
                        <a:pt x="42977" y="51753"/>
                      </a:cubicBezTo>
                      <a:cubicBezTo>
                        <a:pt x="42977" y="43840"/>
                        <a:pt x="35848" y="37442"/>
                        <a:pt x="26045" y="37442"/>
                      </a:cubicBezTo>
                      <a:cubicBezTo>
                        <a:pt x="8400" y="37442"/>
                        <a:pt x="202" y="60340"/>
                        <a:pt x="202" y="63202"/>
                      </a:cubicBezTo>
                      <a:cubicBezTo>
                        <a:pt x="202" y="65391"/>
                        <a:pt x="2697" y="65391"/>
                        <a:pt x="3231" y="65391"/>
                      </a:cubicBezTo>
                      <a:cubicBezTo>
                        <a:pt x="5727" y="65391"/>
                        <a:pt x="5905" y="64549"/>
                        <a:pt x="6440" y="62697"/>
                      </a:cubicBezTo>
                      <a:cubicBezTo>
                        <a:pt x="11074" y="48218"/>
                        <a:pt x="18916" y="42156"/>
                        <a:pt x="25511" y="42156"/>
                      </a:cubicBezTo>
                      <a:cubicBezTo>
                        <a:pt x="28362" y="42156"/>
                        <a:pt x="29966" y="43503"/>
                        <a:pt x="29966" y="48049"/>
                      </a:cubicBezTo>
                      <a:cubicBezTo>
                        <a:pt x="29966" y="51922"/>
                        <a:pt x="28897" y="54447"/>
                        <a:pt x="24441" y="64886"/>
                      </a:cubicBezTo>
                      <a:lnTo>
                        <a:pt x="13213" y="9199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60" name="Forme libre : forme 459">
                  <a:extLst>
                    <a:ext uri="{FF2B5EF4-FFF2-40B4-BE49-F238E27FC236}">
                      <a16:creationId xmlns:a16="http://schemas.microsoft.com/office/drawing/2014/main" id="{70D23AD8-271F-0CC9-DB74-EA402B514558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12041870" y="4272959"/>
                  <a:ext cx="78244" cy="145972"/>
                </a:xfrm>
                <a:custGeom>
                  <a:avLst/>
                  <a:gdLst>
                    <a:gd name="connsiteX0" fmla="*/ 78449 w 78244"/>
                    <a:gd name="connsiteY0" fmla="*/ 6463 h 145972"/>
                    <a:gd name="connsiteX1" fmla="*/ 71319 w 78244"/>
                    <a:gd name="connsiteY1" fmla="*/ 65 h 145972"/>
                    <a:gd name="connsiteX2" fmla="*/ 61338 w 78244"/>
                    <a:gd name="connsiteY2" fmla="*/ 9325 h 145972"/>
                    <a:gd name="connsiteX3" fmla="*/ 68468 w 78244"/>
                    <a:gd name="connsiteY3" fmla="*/ 15723 h 145972"/>
                    <a:gd name="connsiteX4" fmla="*/ 78449 w 78244"/>
                    <a:gd name="connsiteY4" fmla="*/ 6463 h 145972"/>
                    <a:gd name="connsiteX5" fmla="*/ 40663 w 78244"/>
                    <a:gd name="connsiteY5" fmla="*/ 119941 h 145972"/>
                    <a:gd name="connsiteX6" fmla="*/ 17671 w 78244"/>
                    <a:gd name="connsiteY6" fmla="*/ 141323 h 145972"/>
                    <a:gd name="connsiteX7" fmla="*/ 11255 w 78244"/>
                    <a:gd name="connsiteY7" fmla="*/ 140313 h 145972"/>
                    <a:gd name="connsiteX8" fmla="*/ 17315 w 78244"/>
                    <a:gd name="connsiteY8" fmla="*/ 131726 h 145972"/>
                    <a:gd name="connsiteX9" fmla="*/ 10364 w 78244"/>
                    <a:gd name="connsiteY9" fmla="*/ 125497 h 145972"/>
                    <a:gd name="connsiteX10" fmla="*/ 204 w 78244"/>
                    <a:gd name="connsiteY10" fmla="*/ 135430 h 145972"/>
                    <a:gd name="connsiteX11" fmla="*/ 17849 w 78244"/>
                    <a:gd name="connsiteY11" fmla="*/ 146037 h 145972"/>
                    <a:gd name="connsiteX12" fmla="*/ 54922 w 78244"/>
                    <a:gd name="connsiteY12" fmla="*/ 119436 h 145972"/>
                    <a:gd name="connsiteX13" fmla="*/ 70963 w 78244"/>
                    <a:gd name="connsiteY13" fmla="*/ 59161 h 145972"/>
                    <a:gd name="connsiteX14" fmla="*/ 71854 w 78244"/>
                    <a:gd name="connsiteY14" fmla="*/ 53269 h 145972"/>
                    <a:gd name="connsiteX15" fmla="*/ 52783 w 78244"/>
                    <a:gd name="connsiteY15" fmla="*/ 37442 h 145972"/>
                    <a:gd name="connsiteX16" fmla="*/ 21592 w 78244"/>
                    <a:gd name="connsiteY16" fmla="*/ 63202 h 145972"/>
                    <a:gd name="connsiteX17" fmla="*/ 24622 w 78244"/>
                    <a:gd name="connsiteY17" fmla="*/ 65391 h 145972"/>
                    <a:gd name="connsiteX18" fmla="*/ 28187 w 78244"/>
                    <a:gd name="connsiteY18" fmla="*/ 62360 h 145972"/>
                    <a:gd name="connsiteX19" fmla="*/ 52248 w 78244"/>
                    <a:gd name="connsiteY19" fmla="*/ 42156 h 145972"/>
                    <a:gd name="connsiteX20" fmla="*/ 58308 w 78244"/>
                    <a:gd name="connsiteY20" fmla="*/ 50406 h 145972"/>
                    <a:gd name="connsiteX21" fmla="*/ 57774 w 78244"/>
                    <a:gd name="connsiteY21" fmla="*/ 55457 h 145972"/>
                    <a:gd name="connsiteX22" fmla="*/ 40663 w 78244"/>
                    <a:gd name="connsiteY22" fmla="*/ 119941 h 145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8244" h="145972">
                      <a:moveTo>
                        <a:pt x="78449" y="6463"/>
                      </a:moveTo>
                      <a:cubicBezTo>
                        <a:pt x="78449" y="3601"/>
                        <a:pt x="76132" y="65"/>
                        <a:pt x="71319" y="65"/>
                      </a:cubicBezTo>
                      <a:cubicBezTo>
                        <a:pt x="66151" y="65"/>
                        <a:pt x="61338" y="4780"/>
                        <a:pt x="61338" y="9325"/>
                      </a:cubicBezTo>
                      <a:cubicBezTo>
                        <a:pt x="61338" y="12019"/>
                        <a:pt x="63477" y="15723"/>
                        <a:pt x="68468" y="15723"/>
                      </a:cubicBezTo>
                      <a:cubicBezTo>
                        <a:pt x="73280" y="15723"/>
                        <a:pt x="78449" y="11346"/>
                        <a:pt x="78449" y="6463"/>
                      </a:cubicBezTo>
                      <a:close/>
                      <a:moveTo>
                        <a:pt x="40663" y="119941"/>
                      </a:moveTo>
                      <a:cubicBezTo>
                        <a:pt x="37633" y="131558"/>
                        <a:pt x="28187" y="141323"/>
                        <a:pt x="17671" y="141323"/>
                      </a:cubicBezTo>
                      <a:cubicBezTo>
                        <a:pt x="15354" y="141323"/>
                        <a:pt x="13215" y="140986"/>
                        <a:pt x="11255" y="140313"/>
                      </a:cubicBezTo>
                      <a:cubicBezTo>
                        <a:pt x="15889" y="138293"/>
                        <a:pt x="17315" y="134252"/>
                        <a:pt x="17315" y="131726"/>
                      </a:cubicBezTo>
                      <a:cubicBezTo>
                        <a:pt x="17315" y="127686"/>
                        <a:pt x="13928" y="125497"/>
                        <a:pt x="10364" y="125497"/>
                      </a:cubicBezTo>
                      <a:cubicBezTo>
                        <a:pt x="4838" y="125497"/>
                        <a:pt x="204" y="130043"/>
                        <a:pt x="204" y="135430"/>
                      </a:cubicBezTo>
                      <a:cubicBezTo>
                        <a:pt x="204" y="141828"/>
                        <a:pt x="7155" y="146037"/>
                        <a:pt x="17849" y="146037"/>
                      </a:cubicBezTo>
                      <a:cubicBezTo>
                        <a:pt x="28543" y="146037"/>
                        <a:pt x="49397" y="139976"/>
                        <a:pt x="54922" y="119436"/>
                      </a:cubicBezTo>
                      <a:lnTo>
                        <a:pt x="70963" y="59161"/>
                      </a:lnTo>
                      <a:cubicBezTo>
                        <a:pt x="71497" y="57309"/>
                        <a:pt x="71854" y="55794"/>
                        <a:pt x="71854" y="53269"/>
                      </a:cubicBezTo>
                      <a:cubicBezTo>
                        <a:pt x="71854" y="44008"/>
                        <a:pt x="63477" y="37442"/>
                        <a:pt x="52783" y="37442"/>
                      </a:cubicBezTo>
                      <a:cubicBezTo>
                        <a:pt x="32999" y="37442"/>
                        <a:pt x="21592" y="60845"/>
                        <a:pt x="21592" y="63202"/>
                      </a:cubicBezTo>
                      <a:cubicBezTo>
                        <a:pt x="21592" y="65391"/>
                        <a:pt x="24088" y="65391"/>
                        <a:pt x="24622" y="65391"/>
                      </a:cubicBezTo>
                      <a:cubicBezTo>
                        <a:pt x="26761" y="65391"/>
                        <a:pt x="26939" y="64886"/>
                        <a:pt x="28187" y="62360"/>
                      </a:cubicBezTo>
                      <a:cubicBezTo>
                        <a:pt x="32643" y="52595"/>
                        <a:pt x="41911" y="42156"/>
                        <a:pt x="52248" y="42156"/>
                      </a:cubicBezTo>
                      <a:cubicBezTo>
                        <a:pt x="56704" y="42156"/>
                        <a:pt x="58308" y="45019"/>
                        <a:pt x="58308" y="50406"/>
                      </a:cubicBezTo>
                      <a:cubicBezTo>
                        <a:pt x="58308" y="52258"/>
                        <a:pt x="57952" y="54615"/>
                        <a:pt x="57774" y="55457"/>
                      </a:cubicBezTo>
                      <a:lnTo>
                        <a:pt x="40663" y="1199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61" name="Forme libre : forme 460">
                  <a:extLst>
                    <a:ext uri="{FF2B5EF4-FFF2-40B4-BE49-F238E27FC236}">
                      <a16:creationId xmlns:a16="http://schemas.microsoft.com/office/drawing/2014/main" id="{A07E27FC-A5D9-3C32-A1D3-AE6B05FE0BA8}"/>
                    </a:ext>
                  </a:extLst>
                </p:cNvPr>
                <p:cNvSpPr/>
                <p:nvPr>
                  <p:custDataLst>
                    <p:tags r:id="rId42"/>
                  </p:custDataLst>
                </p:nvPr>
              </p:nvSpPr>
              <p:spPr>
                <a:xfrm>
                  <a:off x="12163668" y="4141588"/>
                  <a:ext cx="59071" cy="240520"/>
                </a:xfrm>
                <a:custGeom>
                  <a:avLst/>
                  <a:gdLst>
                    <a:gd name="connsiteX0" fmla="*/ 59280 w 59071"/>
                    <a:gd name="connsiteY0" fmla="*/ 120323 h 240520"/>
                    <a:gd name="connsiteX1" fmla="*/ 42475 w 59071"/>
                    <a:gd name="connsiteY1" fmla="*/ 45281 h 240520"/>
                    <a:gd name="connsiteX2" fmla="*/ 2755 w 59071"/>
                    <a:gd name="connsiteY2" fmla="*/ 63 h 240520"/>
                    <a:gd name="connsiteX3" fmla="*/ 209 w 59071"/>
                    <a:gd name="connsiteY3" fmla="*/ 2468 h 240520"/>
                    <a:gd name="connsiteX4" fmla="*/ 5046 w 59071"/>
                    <a:gd name="connsiteY4" fmla="*/ 8000 h 240520"/>
                    <a:gd name="connsiteX5" fmla="*/ 44512 w 59071"/>
                    <a:gd name="connsiteY5" fmla="*/ 120323 h 240520"/>
                    <a:gd name="connsiteX6" fmla="*/ 3519 w 59071"/>
                    <a:gd name="connsiteY6" fmla="*/ 234089 h 240520"/>
                    <a:gd name="connsiteX7" fmla="*/ 209 w 59071"/>
                    <a:gd name="connsiteY7" fmla="*/ 238178 h 240520"/>
                    <a:gd name="connsiteX8" fmla="*/ 2755 w 59071"/>
                    <a:gd name="connsiteY8" fmla="*/ 240583 h 240520"/>
                    <a:gd name="connsiteX9" fmla="*/ 43239 w 59071"/>
                    <a:gd name="connsiteY9" fmla="*/ 193682 h 240520"/>
                    <a:gd name="connsiteX10" fmla="*/ 59280 w 59071"/>
                    <a:gd name="connsiteY10" fmla="*/ 120323 h 240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9071" h="240520">
                      <a:moveTo>
                        <a:pt x="59280" y="120323"/>
                      </a:moveTo>
                      <a:cubicBezTo>
                        <a:pt x="59280" y="101563"/>
                        <a:pt x="56479" y="72460"/>
                        <a:pt x="42475" y="45281"/>
                      </a:cubicBezTo>
                      <a:cubicBezTo>
                        <a:pt x="27198" y="15697"/>
                        <a:pt x="5301" y="63"/>
                        <a:pt x="2755" y="63"/>
                      </a:cubicBezTo>
                      <a:cubicBezTo>
                        <a:pt x="1227" y="63"/>
                        <a:pt x="209" y="1025"/>
                        <a:pt x="209" y="2468"/>
                      </a:cubicBezTo>
                      <a:cubicBezTo>
                        <a:pt x="209" y="3190"/>
                        <a:pt x="209" y="3671"/>
                        <a:pt x="5046" y="8000"/>
                      </a:cubicBezTo>
                      <a:cubicBezTo>
                        <a:pt x="29999" y="31811"/>
                        <a:pt x="44512" y="70054"/>
                        <a:pt x="44512" y="120323"/>
                      </a:cubicBezTo>
                      <a:cubicBezTo>
                        <a:pt x="44512" y="161452"/>
                        <a:pt x="35091" y="203784"/>
                        <a:pt x="3519" y="234089"/>
                      </a:cubicBezTo>
                      <a:cubicBezTo>
                        <a:pt x="209" y="236976"/>
                        <a:pt x="209" y="237457"/>
                        <a:pt x="209" y="238178"/>
                      </a:cubicBezTo>
                      <a:cubicBezTo>
                        <a:pt x="209" y="239621"/>
                        <a:pt x="1227" y="240583"/>
                        <a:pt x="2755" y="240583"/>
                      </a:cubicBezTo>
                      <a:cubicBezTo>
                        <a:pt x="5301" y="240583"/>
                        <a:pt x="28217" y="224228"/>
                        <a:pt x="43239" y="193682"/>
                      </a:cubicBezTo>
                      <a:cubicBezTo>
                        <a:pt x="56225" y="167225"/>
                        <a:pt x="59280" y="140527"/>
                        <a:pt x="59280" y="12032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  <p:sp>
              <p:nvSpPr>
                <p:cNvPr id="462" name="Forme libre : forme 461">
                  <a:extLst>
                    <a:ext uri="{FF2B5EF4-FFF2-40B4-BE49-F238E27FC236}">
                      <a16:creationId xmlns:a16="http://schemas.microsoft.com/office/drawing/2014/main" id="{045ACC7B-8261-801C-01F1-0843F76B3116}"/>
                    </a:ext>
                  </a:extLst>
                </p:cNvPr>
                <p:cNvSpPr/>
                <p:nvPr>
                  <p:custDataLst>
                    <p:tags r:id="rId43"/>
                  </p:custDataLst>
                </p:nvPr>
              </p:nvSpPr>
              <p:spPr>
                <a:xfrm>
                  <a:off x="12259402" y="4122902"/>
                  <a:ext cx="78778" cy="111794"/>
                </a:xfrm>
                <a:custGeom>
                  <a:avLst/>
                  <a:gdLst>
                    <a:gd name="connsiteX0" fmla="*/ 78991 w 78778"/>
                    <a:gd name="connsiteY0" fmla="*/ 81211 h 111794"/>
                    <a:gd name="connsiteX1" fmla="*/ 72931 w 78778"/>
                    <a:gd name="connsiteY1" fmla="*/ 81211 h 111794"/>
                    <a:gd name="connsiteX2" fmla="*/ 68297 w 78778"/>
                    <a:gd name="connsiteY2" fmla="*/ 96532 h 111794"/>
                    <a:gd name="connsiteX3" fmla="*/ 50652 w 78778"/>
                    <a:gd name="connsiteY3" fmla="*/ 97542 h 111794"/>
                    <a:gd name="connsiteX4" fmla="*/ 17857 w 78778"/>
                    <a:gd name="connsiteY4" fmla="*/ 97542 h 111794"/>
                    <a:gd name="connsiteX5" fmla="*/ 53504 w 78778"/>
                    <a:gd name="connsiteY5" fmla="*/ 69257 h 111794"/>
                    <a:gd name="connsiteX6" fmla="*/ 78991 w 78778"/>
                    <a:gd name="connsiteY6" fmla="*/ 32890 h 111794"/>
                    <a:gd name="connsiteX7" fmla="*/ 37285 w 78778"/>
                    <a:gd name="connsiteY7" fmla="*/ 59 h 111794"/>
                    <a:gd name="connsiteX8" fmla="*/ 212 w 78778"/>
                    <a:gd name="connsiteY8" fmla="*/ 30196 h 111794"/>
                    <a:gd name="connsiteX9" fmla="*/ 9659 w 78778"/>
                    <a:gd name="connsiteY9" fmla="*/ 39625 h 111794"/>
                    <a:gd name="connsiteX10" fmla="*/ 19105 w 78778"/>
                    <a:gd name="connsiteY10" fmla="*/ 30701 h 111794"/>
                    <a:gd name="connsiteX11" fmla="*/ 8589 w 78778"/>
                    <a:gd name="connsiteY11" fmla="*/ 21778 h 111794"/>
                    <a:gd name="connsiteX12" fmla="*/ 34611 w 78778"/>
                    <a:gd name="connsiteY12" fmla="*/ 6120 h 111794"/>
                    <a:gd name="connsiteX13" fmla="*/ 61703 w 78778"/>
                    <a:gd name="connsiteY13" fmla="*/ 32890 h 111794"/>
                    <a:gd name="connsiteX14" fmla="*/ 44949 w 78778"/>
                    <a:gd name="connsiteY14" fmla="*/ 65216 h 111794"/>
                    <a:gd name="connsiteX15" fmla="*/ 1995 w 78778"/>
                    <a:gd name="connsiteY15" fmla="*/ 105287 h 111794"/>
                    <a:gd name="connsiteX16" fmla="*/ 212 w 78778"/>
                    <a:gd name="connsiteY16" fmla="*/ 111853 h 111794"/>
                    <a:gd name="connsiteX17" fmla="*/ 73644 w 78778"/>
                    <a:gd name="connsiteY17" fmla="*/ 111853 h 111794"/>
                    <a:gd name="connsiteX18" fmla="*/ 78991 w 78778"/>
                    <a:gd name="connsiteY18" fmla="*/ 81211 h 11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8778" h="111794">
                      <a:moveTo>
                        <a:pt x="78991" y="81211"/>
                      </a:moveTo>
                      <a:lnTo>
                        <a:pt x="72931" y="81211"/>
                      </a:lnTo>
                      <a:cubicBezTo>
                        <a:pt x="72397" y="84915"/>
                        <a:pt x="70614" y="94848"/>
                        <a:pt x="68297" y="96532"/>
                      </a:cubicBezTo>
                      <a:cubicBezTo>
                        <a:pt x="66872" y="97542"/>
                        <a:pt x="53148" y="97542"/>
                        <a:pt x="50652" y="97542"/>
                      </a:cubicBezTo>
                      <a:lnTo>
                        <a:pt x="17857" y="97542"/>
                      </a:lnTo>
                      <a:cubicBezTo>
                        <a:pt x="36572" y="81884"/>
                        <a:pt x="42810" y="77170"/>
                        <a:pt x="53504" y="69257"/>
                      </a:cubicBezTo>
                      <a:cubicBezTo>
                        <a:pt x="66693" y="59323"/>
                        <a:pt x="78991" y="48885"/>
                        <a:pt x="78991" y="32890"/>
                      </a:cubicBezTo>
                      <a:cubicBezTo>
                        <a:pt x="78991" y="12518"/>
                        <a:pt x="60099" y="59"/>
                        <a:pt x="37285" y="59"/>
                      </a:cubicBezTo>
                      <a:cubicBezTo>
                        <a:pt x="15184" y="59"/>
                        <a:pt x="212" y="14707"/>
                        <a:pt x="212" y="30196"/>
                      </a:cubicBezTo>
                      <a:cubicBezTo>
                        <a:pt x="212" y="38783"/>
                        <a:pt x="7876" y="39625"/>
                        <a:pt x="9659" y="39625"/>
                      </a:cubicBezTo>
                      <a:cubicBezTo>
                        <a:pt x="13936" y="39625"/>
                        <a:pt x="19105" y="36763"/>
                        <a:pt x="19105" y="30701"/>
                      </a:cubicBezTo>
                      <a:cubicBezTo>
                        <a:pt x="19105" y="27671"/>
                        <a:pt x="17857" y="21778"/>
                        <a:pt x="8589" y="21778"/>
                      </a:cubicBezTo>
                      <a:cubicBezTo>
                        <a:pt x="14115" y="9824"/>
                        <a:pt x="26234" y="6120"/>
                        <a:pt x="34611" y="6120"/>
                      </a:cubicBezTo>
                      <a:cubicBezTo>
                        <a:pt x="52435" y="6120"/>
                        <a:pt x="61703" y="19253"/>
                        <a:pt x="61703" y="32890"/>
                      </a:cubicBezTo>
                      <a:cubicBezTo>
                        <a:pt x="61703" y="47538"/>
                        <a:pt x="50652" y="59155"/>
                        <a:pt x="44949" y="65216"/>
                      </a:cubicBezTo>
                      <a:lnTo>
                        <a:pt x="1995" y="105287"/>
                      </a:lnTo>
                      <a:cubicBezTo>
                        <a:pt x="212" y="106802"/>
                        <a:pt x="212" y="107139"/>
                        <a:pt x="212" y="111853"/>
                      </a:cubicBezTo>
                      <a:lnTo>
                        <a:pt x="73644" y="111853"/>
                      </a:lnTo>
                      <a:lnTo>
                        <a:pt x="78991" y="812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</p:grpSp>
          <p:grpSp>
            <p:nvGrpSpPr>
              <p:cNvPr id="544" name="Groupe 543">
                <a:extLst>
                  <a:ext uri="{FF2B5EF4-FFF2-40B4-BE49-F238E27FC236}">
                    <a16:creationId xmlns:a16="http://schemas.microsoft.com/office/drawing/2014/main" id="{3EAEAEBF-53A5-7547-0984-F13B5C20E944}"/>
                  </a:ext>
                </a:extLst>
              </p:cNvPr>
              <p:cNvGrpSpPr/>
              <p:nvPr/>
            </p:nvGrpSpPr>
            <p:grpSpPr>
              <a:xfrm>
                <a:off x="6724167" y="2984196"/>
                <a:ext cx="4387067" cy="357983"/>
                <a:chOff x="6105706" y="3081040"/>
                <a:chExt cx="4387067" cy="35798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3" name="TextBox 5 2">
                      <a:extLst>
                        <a:ext uri="{FF2B5EF4-FFF2-40B4-BE49-F238E27FC236}">
                          <a16:creationId xmlns:a16="http://schemas.microsoft.com/office/drawing/2014/main" id="{FB328B7B-8C0A-6A10-4B0B-2B59707D0C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01371" y="3081040"/>
                      <a:ext cx="4191402" cy="357983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fr-FR" sz="1600" dirty="0">
                          <a:latin typeface="Abadi Extra Light" panose="020B0204020104020204" pitchFamily="34" charset="0"/>
                          <a:cs typeface="Calibri"/>
                        </a:rPr>
                        <a:t>contribution de la couche </a:t>
                      </a:r>
                      <a14:m>
                        <m:oMath xmlns:m="http://schemas.openxmlformats.org/officeDocument/2006/math">
                          <m:r>
                            <a:rPr lang="fr-FR" sz="160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𝑙</m:t>
                          </m:r>
                        </m:oMath>
                      </a14:m>
                      <a:r>
                        <a:rPr lang="fr-FR" sz="1600" dirty="0">
                          <a:latin typeface="Abadi Extra Light" panose="020B0204020104020204" pitchFamily="34" charset="0"/>
                          <a:cs typeface="Calibri"/>
                        </a:rPr>
                        <a:t> à la perte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𝑠𝑡𝑦𝑙𝑒</m:t>
                              </m:r>
                            </m:sub>
                          </m:sSub>
                        </m:oMath>
                      </a14:m>
                      <a:endParaRPr lang="fr-FR" sz="1600" i="1" dirty="0">
                        <a:latin typeface="Abadi Extra Light" panose="020B0204020104020204" pitchFamily="34" charset="0"/>
                        <a:cs typeface="Calibri"/>
                      </a:endParaRPr>
                    </a:p>
                  </p:txBody>
                </p:sp>
              </mc:Choice>
              <mc:Fallback xmlns="">
                <p:sp>
                  <p:nvSpPr>
                    <p:cNvPr id="293" name="TextBox 5 2">
                      <a:extLst>
                        <a:ext uri="{FF2B5EF4-FFF2-40B4-BE49-F238E27FC236}">
                          <a16:creationId xmlns:a16="http://schemas.microsoft.com/office/drawing/2014/main" id="{FB328B7B-8C0A-6A10-4B0B-2B59707D0CD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01371" y="3081040"/>
                      <a:ext cx="4191402" cy="357983"/>
                    </a:xfrm>
                    <a:prstGeom prst="rect">
                      <a:avLst/>
                    </a:prstGeom>
                    <a:blipFill>
                      <a:blip r:embed="rId86"/>
                      <a:stretch>
                        <a:fillRect l="-727" t="-5085" b="-152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43" name="Forme libre : forme 542">
                  <a:extLst>
                    <a:ext uri="{FF2B5EF4-FFF2-40B4-BE49-F238E27FC236}">
                      <a16:creationId xmlns:a16="http://schemas.microsoft.com/office/drawing/2014/main" id="{5EB4C8A9-08EF-B6A8-B21B-C1F8D109D3E9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6105706" y="3235994"/>
                  <a:ext cx="169321" cy="56281"/>
                </a:xfrm>
                <a:custGeom>
                  <a:avLst/>
                  <a:gdLst>
                    <a:gd name="connsiteX0" fmla="*/ 160766 w 169321"/>
                    <a:gd name="connsiteY0" fmla="*/ 9684 h 56281"/>
                    <a:gd name="connsiteX1" fmla="*/ 169423 w 169321"/>
                    <a:gd name="connsiteY1" fmla="*/ 4873 h 56281"/>
                    <a:gd name="connsiteX2" fmla="*/ 161020 w 169321"/>
                    <a:gd name="connsiteY2" fmla="*/ 63 h 56281"/>
                    <a:gd name="connsiteX3" fmla="*/ 8504 w 169321"/>
                    <a:gd name="connsiteY3" fmla="*/ 63 h 56281"/>
                    <a:gd name="connsiteX4" fmla="*/ 102 w 169321"/>
                    <a:gd name="connsiteY4" fmla="*/ 4873 h 56281"/>
                    <a:gd name="connsiteX5" fmla="*/ 8759 w 169321"/>
                    <a:gd name="connsiteY5" fmla="*/ 9684 h 56281"/>
                    <a:gd name="connsiteX6" fmla="*/ 160766 w 169321"/>
                    <a:gd name="connsiteY6" fmla="*/ 9684 h 56281"/>
                    <a:gd name="connsiteX7" fmla="*/ 161020 w 169321"/>
                    <a:gd name="connsiteY7" fmla="*/ 56345 h 56281"/>
                    <a:gd name="connsiteX8" fmla="*/ 169423 w 169321"/>
                    <a:gd name="connsiteY8" fmla="*/ 51534 h 56281"/>
                    <a:gd name="connsiteX9" fmla="*/ 160766 w 169321"/>
                    <a:gd name="connsiteY9" fmla="*/ 46724 h 56281"/>
                    <a:gd name="connsiteX10" fmla="*/ 8759 w 169321"/>
                    <a:gd name="connsiteY10" fmla="*/ 46724 h 56281"/>
                    <a:gd name="connsiteX11" fmla="*/ 102 w 169321"/>
                    <a:gd name="connsiteY11" fmla="*/ 51534 h 56281"/>
                    <a:gd name="connsiteX12" fmla="*/ 8504 w 169321"/>
                    <a:gd name="connsiteY12" fmla="*/ 56345 h 56281"/>
                    <a:gd name="connsiteX13" fmla="*/ 161020 w 169321"/>
                    <a:gd name="connsiteY13" fmla="*/ 56345 h 56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9321" h="56281">
                      <a:moveTo>
                        <a:pt x="160766" y="9684"/>
                      </a:moveTo>
                      <a:cubicBezTo>
                        <a:pt x="164585" y="9684"/>
                        <a:pt x="169423" y="9684"/>
                        <a:pt x="169423" y="4873"/>
                      </a:cubicBezTo>
                      <a:cubicBezTo>
                        <a:pt x="169423" y="63"/>
                        <a:pt x="164585" y="63"/>
                        <a:pt x="161020" y="63"/>
                      </a:cubicBezTo>
                      <a:lnTo>
                        <a:pt x="8504" y="63"/>
                      </a:lnTo>
                      <a:cubicBezTo>
                        <a:pt x="4939" y="63"/>
                        <a:pt x="102" y="63"/>
                        <a:pt x="102" y="4873"/>
                      </a:cubicBezTo>
                      <a:cubicBezTo>
                        <a:pt x="102" y="9684"/>
                        <a:pt x="4939" y="9684"/>
                        <a:pt x="8759" y="9684"/>
                      </a:cubicBezTo>
                      <a:lnTo>
                        <a:pt x="160766" y="9684"/>
                      </a:lnTo>
                      <a:close/>
                      <a:moveTo>
                        <a:pt x="161020" y="56345"/>
                      </a:moveTo>
                      <a:cubicBezTo>
                        <a:pt x="164585" y="56345"/>
                        <a:pt x="169423" y="56345"/>
                        <a:pt x="169423" y="51534"/>
                      </a:cubicBezTo>
                      <a:cubicBezTo>
                        <a:pt x="169423" y="46724"/>
                        <a:pt x="164585" y="46724"/>
                        <a:pt x="160766" y="46724"/>
                      </a:cubicBezTo>
                      <a:lnTo>
                        <a:pt x="8759" y="46724"/>
                      </a:lnTo>
                      <a:cubicBezTo>
                        <a:pt x="4939" y="46724"/>
                        <a:pt x="102" y="46724"/>
                        <a:pt x="102" y="51534"/>
                      </a:cubicBezTo>
                      <a:cubicBezTo>
                        <a:pt x="102" y="56345"/>
                        <a:pt x="4939" y="56345"/>
                        <a:pt x="8504" y="56345"/>
                      </a:cubicBezTo>
                      <a:lnTo>
                        <a:pt x="161020" y="563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7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>
                    <a:latin typeface="Abadi Extra Light" panose="020B0204020104020204" pitchFamily="34" charset="0"/>
                  </a:endParaRPr>
                </a:p>
              </p:txBody>
            </p:sp>
          </p:grpSp>
        </p:grpSp>
        <p:grpSp>
          <p:nvGrpSpPr>
            <p:cNvPr id="546" name="Groupe 545">
              <a:extLst>
                <a:ext uri="{FF2B5EF4-FFF2-40B4-BE49-F238E27FC236}">
                  <a16:creationId xmlns:a16="http://schemas.microsoft.com/office/drawing/2014/main" id="{3A969B28-214F-F15F-C727-1B1D51EF0B23}"/>
                </a:ext>
              </a:extLst>
            </p:cNvPr>
            <p:cNvGrpSpPr/>
            <p:nvPr/>
          </p:nvGrpSpPr>
          <p:grpSpPr>
            <a:xfrm>
              <a:off x="6761020" y="3497578"/>
              <a:ext cx="5362277" cy="1124607"/>
              <a:chOff x="6069029" y="3581891"/>
              <a:chExt cx="5362277" cy="1124607"/>
            </a:xfrm>
          </p:grpSpPr>
          <p:sp>
            <p:nvSpPr>
              <p:cNvPr id="294" name="TextBox 5 3">
                <a:extLst>
                  <a:ext uri="{FF2B5EF4-FFF2-40B4-BE49-F238E27FC236}">
                    <a16:creationId xmlns:a16="http://schemas.microsoft.com/office/drawing/2014/main" id="{B236D561-262F-84D3-6C8E-DBE38FBCCCA1}"/>
                  </a:ext>
                </a:extLst>
              </p:cNvPr>
              <p:cNvSpPr txBox="1"/>
              <p:nvPr/>
            </p:nvSpPr>
            <p:spPr>
              <a:xfrm>
                <a:off x="6980439" y="4121723"/>
                <a:ext cx="4217745" cy="5847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600" dirty="0">
                    <a:latin typeface="Abadi Extra Light" panose="020B0204020104020204" pitchFamily="34" charset="0"/>
                    <a:cs typeface="Calibri"/>
                  </a:rPr>
                  <a:t>poids de la contribution de chaque couche à la perte totale</a:t>
                </a:r>
              </a:p>
            </p:txBody>
          </p:sp>
          <p:grpSp>
            <p:nvGrpSpPr>
              <p:cNvPr id="542" name="Groupe 541">
                <a:extLst>
                  <a:ext uri="{FF2B5EF4-FFF2-40B4-BE49-F238E27FC236}">
                    <a16:creationId xmlns:a16="http://schemas.microsoft.com/office/drawing/2014/main" id="{411F24C3-FD39-AB16-FFB4-18CE8AB23266}"/>
                  </a:ext>
                </a:extLst>
              </p:cNvPr>
              <p:cNvGrpSpPr/>
              <p:nvPr/>
            </p:nvGrpSpPr>
            <p:grpSpPr>
              <a:xfrm>
                <a:off x="6069029" y="3581891"/>
                <a:ext cx="5362277" cy="584775"/>
                <a:chOff x="6832387" y="3505822"/>
                <a:chExt cx="5362277" cy="584775"/>
              </a:xfrm>
            </p:grpSpPr>
            <p:grpSp>
              <p:nvGrpSpPr>
                <p:cNvPr id="504" name="Groupe 503">
                  <a:extLst>
                    <a:ext uri="{FF2B5EF4-FFF2-40B4-BE49-F238E27FC236}">
                      <a16:creationId xmlns:a16="http://schemas.microsoft.com/office/drawing/2014/main" id="{C62E711D-869A-4323-AB26-84A705E305F4}"/>
                    </a:ext>
                  </a:extLst>
                </p:cNvPr>
                <p:cNvGrpSpPr/>
                <p:nvPr/>
              </p:nvGrpSpPr>
              <p:grpSpPr>
                <a:xfrm>
                  <a:off x="7761228" y="3505822"/>
                  <a:ext cx="4433436" cy="584775"/>
                  <a:chOff x="7787640" y="3551083"/>
                  <a:chExt cx="4433436" cy="584775"/>
                </a:xfrm>
              </p:grpSpPr>
              <p:sp>
                <p:nvSpPr>
                  <p:cNvPr id="358" name="TextBox 5 5">
                    <a:extLst>
                      <a:ext uri="{FF2B5EF4-FFF2-40B4-BE49-F238E27FC236}">
                        <a16:creationId xmlns:a16="http://schemas.microsoft.com/office/drawing/2014/main" id="{EEE5027D-39AE-67E8-27E4-A189D264C5EE}"/>
                      </a:ext>
                    </a:extLst>
                  </p:cNvPr>
                  <p:cNvSpPr txBox="1"/>
                  <p:nvPr/>
                </p:nvSpPr>
                <p:spPr>
                  <a:xfrm>
                    <a:off x="7848870" y="3551083"/>
                    <a:ext cx="4372206" cy="584775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fr-FR" sz="1600" i="1" dirty="0">
                        <a:latin typeface="Abadi Extra Light" panose="020B0204020104020204" pitchFamily="34" charset="0"/>
                        <a:cs typeface="Calibri"/>
                      </a:rPr>
                      <a:t>1/5  pour les couches dont on extrait le style</a:t>
                    </a:r>
                  </a:p>
                  <a:p>
                    <a:r>
                      <a:rPr lang="fr-FR" sz="1600" i="1" dirty="0">
                        <a:latin typeface="Abadi Extra Light" panose="020B0204020104020204" pitchFamily="34" charset="0"/>
                        <a:cs typeface="Calibri"/>
                      </a:rPr>
                      <a:t>0     sinon</a:t>
                    </a:r>
                  </a:p>
                </p:txBody>
              </p:sp>
              <p:sp>
                <p:nvSpPr>
                  <p:cNvPr id="367" name="Accolade ouvrante 366">
                    <a:extLst>
                      <a:ext uri="{FF2B5EF4-FFF2-40B4-BE49-F238E27FC236}">
                        <a16:creationId xmlns:a16="http://schemas.microsoft.com/office/drawing/2014/main" id="{39195B36-249E-72BC-E0D5-EFB599FA4DF2}"/>
                      </a:ext>
                    </a:extLst>
                  </p:cNvPr>
                  <p:cNvSpPr/>
                  <p:nvPr/>
                </p:nvSpPr>
                <p:spPr>
                  <a:xfrm>
                    <a:off x="7787640" y="3591716"/>
                    <a:ext cx="120885" cy="541191"/>
                  </a:xfrm>
                  <a:prstGeom prst="leftBrace">
                    <a:avLst>
                      <a:gd name="adj1" fmla="val 58148"/>
                      <a:gd name="adj2" fmla="val 50000"/>
                    </a:avLst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>
                      <a:latin typeface="Abadi Extra Light" panose="020B0204020104020204" pitchFamily="34" charset="0"/>
                    </a:endParaRPr>
                  </a:p>
                </p:txBody>
              </p:sp>
            </p:grpSp>
            <p:grpSp>
              <p:nvGrpSpPr>
                <p:cNvPr id="524" name="Groupe 523" descr="\documentclass{article}&#10;\usepackage{amsmath}&#10;\pagestyle{empty}&#10;\begin{document}&#10;&#10;$\bullet ~~w_l = $&#10;&#10;&#10;\end{document}" title="IguanaTex Vector Display">
                  <a:extLst>
                    <a:ext uri="{FF2B5EF4-FFF2-40B4-BE49-F238E27FC236}">
                      <a16:creationId xmlns:a16="http://schemas.microsoft.com/office/drawing/2014/main" id="{78D1A133-7779-62EE-4918-59A28C883831}"/>
                    </a:ext>
                  </a:extLst>
                </p:cNvPr>
                <p:cNvGrpSpPr>
                  <a:grpSpLocks noChangeAspect="1"/>
                </p:cNvGrpSpPr>
                <p:nvPr>
                  <p:custDataLst>
                    <p:tags r:id="rId8"/>
                  </p:custDataLst>
                </p:nvPr>
              </p:nvGrpSpPr>
              <p:grpSpPr>
                <a:xfrm>
                  <a:off x="6832387" y="3769820"/>
                  <a:ext cx="799079" cy="152082"/>
                  <a:chOff x="4517741" y="4021867"/>
                  <a:chExt cx="799079" cy="152082"/>
                </a:xfrm>
              </p:grpSpPr>
              <p:sp>
                <p:nvSpPr>
                  <p:cNvPr id="520" name="Forme libre : forme 519">
                    <a:extLst>
                      <a:ext uri="{FF2B5EF4-FFF2-40B4-BE49-F238E27FC236}">
                        <a16:creationId xmlns:a16="http://schemas.microsoft.com/office/drawing/2014/main" id="{BB0B49A1-7557-EE7C-BDED-AC7CCA6A5917}"/>
                      </a:ext>
                    </a:extLst>
                  </p:cNvPr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4517741" y="4021867"/>
                    <a:ext cx="99205" cy="98183"/>
                  </a:xfrm>
                  <a:custGeom>
                    <a:avLst/>
                    <a:gdLst>
                      <a:gd name="connsiteX0" fmla="*/ 99283 w 99205"/>
                      <a:gd name="connsiteY0" fmla="*/ 49155 h 98183"/>
                      <a:gd name="connsiteX1" fmla="*/ 49807 w 99205"/>
                      <a:gd name="connsiteY1" fmla="*/ 63 h 98183"/>
                      <a:gd name="connsiteX2" fmla="*/ 77 w 99205"/>
                      <a:gd name="connsiteY2" fmla="*/ 49155 h 98183"/>
                      <a:gd name="connsiteX3" fmla="*/ 49807 w 99205"/>
                      <a:gd name="connsiteY3" fmla="*/ 98247 h 98183"/>
                      <a:gd name="connsiteX4" fmla="*/ 99283 w 99205"/>
                      <a:gd name="connsiteY4" fmla="*/ 49155 h 98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205" h="98183">
                        <a:moveTo>
                          <a:pt x="99283" y="49155"/>
                        </a:moveTo>
                        <a:cubicBezTo>
                          <a:pt x="99283" y="22078"/>
                          <a:pt x="76585" y="63"/>
                          <a:pt x="49807" y="63"/>
                        </a:cubicBezTo>
                        <a:cubicBezTo>
                          <a:pt x="22264" y="63"/>
                          <a:pt x="77" y="22584"/>
                          <a:pt x="77" y="49155"/>
                        </a:cubicBezTo>
                        <a:cubicBezTo>
                          <a:pt x="77" y="75978"/>
                          <a:pt x="22264" y="98247"/>
                          <a:pt x="49807" y="98247"/>
                        </a:cubicBezTo>
                        <a:cubicBezTo>
                          <a:pt x="76585" y="98247"/>
                          <a:pt x="99283" y="76231"/>
                          <a:pt x="99283" y="4915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55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>
                      <a:latin typeface="Abadi Extra Light" panose="020B0204020104020204" pitchFamily="34" charset="0"/>
                    </a:endParaRPr>
                  </a:p>
                </p:txBody>
              </p:sp>
              <p:sp>
                <p:nvSpPr>
                  <p:cNvPr id="521" name="Forme libre : forme 520">
                    <a:extLst>
                      <a:ext uri="{FF2B5EF4-FFF2-40B4-BE49-F238E27FC236}">
                        <a16:creationId xmlns:a16="http://schemas.microsoft.com/office/drawing/2014/main" id="{37696E1D-7CBC-2F58-3150-D7430078E335}"/>
                      </a:ext>
                    </a:extLst>
                  </p:cNvPr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4808643" y="4022373"/>
                    <a:ext cx="168828" cy="114632"/>
                  </a:xfrm>
                  <a:custGeom>
                    <a:avLst/>
                    <a:gdLst>
                      <a:gd name="connsiteX0" fmla="*/ 110515 w 168828"/>
                      <a:gd name="connsiteY0" fmla="*/ 26127 h 114632"/>
                      <a:gd name="connsiteX1" fmla="*/ 114341 w 168828"/>
                      <a:gd name="connsiteY1" fmla="*/ 9679 h 114632"/>
                      <a:gd name="connsiteX2" fmla="*/ 106945 w 168828"/>
                      <a:gd name="connsiteY2" fmla="*/ 2846 h 114632"/>
                      <a:gd name="connsiteX3" fmla="*/ 97509 w 168828"/>
                      <a:gd name="connsiteY3" fmla="*/ 9932 h 114632"/>
                      <a:gd name="connsiteX4" fmla="*/ 82972 w 168828"/>
                      <a:gd name="connsiteY4" fmla="*/ 66615 h 114632"/>
                      <a:gd name="connsiteX5" fmla="*/ 80677 w 168828"/>
                      <a:gd name="connsiteY5" fmla="*/ 83317 h 114632"/>
                      <a:gd name="connsiteX6" fmla="*/ 80932 w 168828"/>
                      <a:gd name="connsiteY6" fmla="*/ 87871 h 114632"/>
                      <a:gd name="connsiteX7" fmla="*/ 57470 w 168828"/>
                      <a:gd name="connsiteY7" fmla="*/ 109128 h 114632"/>
                      <a:gd name="connsiteX8" fmla="*/ 37067 w 168828"/>
                      <a:gd name="connsiteY8" fmla="*/ 86100 h 114632"/>
                      <a:gd name="connsiteX9" fmla="*/ 50329 w 168828"/>
                      <a:gd name="connsiteY9" fmla="*/ 37008 h 114632"/>
                      <a:gd name="connsiteX10" fmla="*/ 54664 w 168828"/>
                      <a:gd name="connsiteY10" fmla="*/ 20813 h 114632"/>
                      <a:gd name="connsiteX11" fmla="*/ 33752 w 168828"/>
                      <a:gd name="connsiteY11" fmla="*/ 63 h 114632"/>
                      <a:gd name="connsiteX12" fmla="*/ 88 w 168828"/>
                      <a:gd name="connsiteY12" fmla="*/ 39033 h 114632"/>
                      <a:gd name="connsiteX13" fmla="*/ 3149 w 168828"/>
                      <a:gd name="connsiteY13" fmla="*/ 41563 h 114632"/>
                      <a:gd name="connsiteX14" fmla="*/ 7229 w 168828"/>
                      <a:gd name="connsiteY14" fmla="*/ 37008 h 114632"/>
                      <a:gd name="connsiteX15" fmla="*/ 32987 w 168828"/>
                      <a:gd name="connsiteY15" fmla="*/ 5630 h 114632"/>
                      <a:gd name="connsiteX16" fmla="*/ 39363 w 168828"/>
                      <a:gd name="connsiteY16" fmla="*/ 13981 h 114632"/>
                      <a:gd name="connsiteX17" fmla="*/ 34772 w 168828"/>
                      <a:gd name="connsiteY17" fmla="*/ 31694 h 114632"/>
                      <a:gd name="connsiteX18" fmla="*/ 20491 w 168828"/>
                      <a:gd name="connsiteY18" fmla="*/ 82810 h 114632"/>
                      <a:gd name="connsiteX19" fmla="*/ 56705 w 168828"/>
                      <a:gd name="connsiteY19" fmla="*/ 114695 h 114632"/>
                      <a:gd name="connsiteX20" fmla="*/ 83227 w 168828"/>
                      <a:gd name="connsiteY20" fmla="*/ 96981 h 114632"/>
                      <a:gd name="connsiteX21" fmla="*/ 115106 w 168828"/>
                      <a:gd name="connsiteY21" fmla="*/ 114695 h 114632"/>
                      <a:gd name="connsiteX22" fmla="*/ 152085 w 168828"/>
                      <a:gd name="connsiteY22" fmla="*/ 83570 h 114632"/>
                      <a:gd name="connsiteX23" fmla="*/ 168917 w 168828"/>
                      <a:gd name="connsiteY23" fmla="*/ 17776 h 114632"/>
                      <a:gd name="connsiteX24" fmla="*/ 157696 w 168828"/>
                      <a:gd name="connsiteY24" fmla="*/ 63 h 114632"/>
                      <a:gd name="connsiteX25" fmla="*/ 144944 w 168828"/>
                      <a:gd name="connsiteY25" fmla="*/ 12209 h 114632"/>
                      <a:gd name="connsiteX26" fmla="*/ 148770 w 168828"/>
                      <a:gd name="connsiteY26" fmla="*/ 19042 h 114632"/>
                      <a:gd name="connsiteX27" fmla="*/ 157951 w 168828"/>
                      <a:gd name="connsiteY27" fmla="*/ 40551 h 114632"/>
                      <a:gd name="connsiteX28" fmla="*/ 143924 w 168828"/>
                      <a:gd name="connsiteY28" fmla="*/ 86859 h 114632"/>
                      <a:gd name="connsiteX29" fmla="*/ 115871 w 168828"/>
                      <a:gd name="connsiteY29" fmla="*/ 109128 h 114632"/>
                      <a:gd name="connsiteX30" fmla="*/ 96999 w 168828"/>
                      <a:gd name="connsiteY30" fmla="*/ 87112 h 114632"/>
                      <a:gd name="connsiteX31" fmla="*/ 99804 w 168828"/>
                      <a:gd name="connsiteY31" fmla="*/ 68640 h 114632"/>
                      <a:gd name="connsiteX32" fmla="*/ 110515 w 168828"/>
                      <a:gd name="connsiteY32" fmla="*/ 26127 h 114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168828" h="114632">
                        <a:moveTo>
                          <a:pt x="110515" y="26127"/>
                        </a:moveTo>
                        <a:cubicBezTo>
                          <a:pt x="111791" y="20560"/>
                          <a:pt x="114341" y="11197"/>
                          <a:pt x="114341" y="9679"/>
                        </a:cubicBezTo>
                        <a:cubicBezTo>
                          <a:pt x="114341" y="5124"/>
                          <a:pt x="110770" y="2846"/>
                          <a:pt x="106945" y="2846"/>
                        </a:cubicBezTo>
                        <a:cubicBezTo>
                          <a:pt x="103885" y="2846"/>
                          <a:pt x="99294" y="4871"/>
                          <a:pt x="97509" y="9932"/>
                        </a:cubicBezTo>
                        <a:cubicBezTo>
                          <a:pt x="96744" y="11703"/>
                          <a:pt x="84758" y="60036"/>
                          <a:pt x="82972" y="66615"/>
                        </a:cubicBezTo>
                        <a:cubicBezTo>
                          <a:pt x="81187" y="74207"/>
                          <a:pt x="80677" y="78762"/>
                          <a:pt x="80677" y="83317"/>
                        </a:cubicBezTo>
                        <a:cubicBezTo>
                          <a:pt x="80677" y="86100"/>
                          <a:pt x="80677" y="86606"/>
                          <a:pt x="80932" y="87871"/>
                        </a:cubicBezTo>
                        <a:cubicBezTo>
                          <a:pt x="75067" y="101283"/>
                          <a:pt x="67416" y="109128"/>
                          <a:pt x="57470" y="109128"/>
                        </a:cubicBezTo>
                        <a:cubicBezTo>
                          <a:pt x="37067" y="109128"/>
                          <a:pt x="37067" y="90402"/>
                          <a:pt x="37067" y="86100"/>
                        </a:cubicBezTo>
                        <a:cubicBezTo>
                          <a:pt x="37067" y="78002"/>
                          <a:pt x="38343" y="68134"/>
                          <a:pt x="50329" y="37008"/>
                        </a:cubicBezTo>
                        <a:cubicBezTo>
                          <a:pt x="53134" y="29417"/>
                          <a:pt x="54664" y="25874"/>
                          <a:pt x="54664" y="20813"/>
                        </a:cubicBezTo>
                        <a:cubicBezTo>
                          <a:pt x="54664" y="9426"/>
                          <a:pt x="46248" y="63"/>
                          <a:pt x="33752" y="63"/>
                        </a:cubicBezTo>
                        <a:cubicBezTo>
                          <a:pt x="9524" y="63"/>
                          <a:pt x="88" y="36755"/>
                          <a:pt x="88" y="39033"/>
                        </a:cubicBezTo>
                        <a:cubicBezTo>
                          <a:pt x="88" y="41563"/>
                          <a:pt x="2639" y="41563"/>
                          <a:pt x="3149" y="41563"/>
                        </a:cubicBezTo>
                        <a:cubicBezTo>
                          <a:pt x="5699" y="41563"/>
                          <a:pt x="5954" y="41057"/>
                          <a:pt x="7229" y="37008"/>
                        </a:cubicBezTo>
                        <a:cubicBezTo>
                          <a:pt x="14115" y="13474"/>
                          <a:pt x="24061" y="5630"/>
                          <a:pt x="32987" y="5630"/>
                        </a:cubicBezTo>
                        <a:cubicBezTo>
                          <a:pt x="35282" y="5630"/>
                          <a:pt x="39363" y="5883"/>
                          <a:pt x="39363" y="13981"/>
                        </a:cubicBezTo>
                        <a:cubicBezTo>
                          <a:pt x="39363" y="20307"/>
                          <a:pt x="36557" y="27392"/>
                          <a:pt x="34772" y="31694"/>
                        </a:cubicBezTo>
                        <a:cubicBezTo>
                          <a:pt x="23551" y="61554"/>
                          <a:pt x="20491" y="73195"/>
                          <a:pt x="20491" y="82810"/>
                        </a:cubicBezTo>
                        <a:cubicBezTo>
                          <a:pt x="20491" y="105838"/>
                          <a:pt x="37577" y="114695"/>
                          <a:pt x="56705" y="114695"/>
                        </a:cubicBezTo>
                        <a:cubicBezTo>
                          <a:pt x="61040" y="114695"/>
                          <a:pt x="73026" y="114695"/>
                          <a:pt x="83227" y="96981"/>
                        </a:cubicBezTo>
                        <a:cubicBezTo>
                          <a:pt x="89858" y="113177"/>
                          <a:pt x="107455" y="114695"/>
                          <a:pt x="115106" y="114695"/>
                        </a:cubicBezTo>
                        <a:cubicBezTo>
                          <a:pt x="134233" y="114695"/>
                          <a:pt x="145454" y="98753"/>
                          <a:pt x="152085" y="83570"/>
                        </a:cubicBezTo>
                        <a:cubicBezTo>
                          <a:pt x="160756" y="63832"/>
                          <a:pt x="168917" y="29923"/>
                          <a:pt x="168917" y="17776"/>
                        </a:cubicBezTo>
                        <a:cubicBezTo>
                          <a:pt x="168917" y="3859"/>
                          <a:pt x="162031" y="63"/>
                          <a:pt x="157696" y="63"/>
                        </a:cubicBezTo>
                        <a:cubicBezTo>
                          <a:pt x="151320" y="63"/>
                          <a:pt x="144944" y="6642"/>
                          <a:pt x="144944" y="12209"/>
                        </a:cubicBezTo>
                        <a:cubicBezTo>
                          <a:pt x="144944" y="15499"/>
                          <a:pt x="146474" y="17017"/>
                          <a:pt x="148770" y="19042"/>
                        </a:cubicBezTo>
                        <a:cubicBezTo>
                          <a:pt x="151575" y="21825"/>
                          <a:pt x="157951" y="28404"/>
                          <a:pt x="157951" y="40551"/>
                        </a:cubicBezTo>
                        <a:cubicBezTo>
                          <a:pt x="157951" y="49155"/>
                          <a:pt x="150555" y="73954"/>
                          <a:pt x="143924" y="86859"/>
                        </a:cubicBezTo>
                        <a:cubicBezTo>
                          <a:pt x="137293" y="100271"/>
                          <a:pt x="128367" y="109128"/>
                          <a:pt x="115871" y="109128"/>
                        </a:cubicBezTo>
                        <a:cubicBezTo>
                          <a:pt x="103885" y="109128"/>
                          <a:pt x="96999" y="101536"/>
                          <a:pt x="96999" y="87112"/>
                        </a:cubicBezTo>
                        <a:cubicBezTo>
                          <a:pt x="96999" y="80027"/>
                          <a:pt x="98784" y="72182"/>
                          <a:pt x="99804" y="68640"/>
                        </a:cubicBezTo>
                        <a:lnTo>
                          <a:pt x="110515" y="261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55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>
                      <a:latin typeface="Abadi Extra Light" panose="020B0204020104020204" pitchFamily="34" charset="0"/>
                    </a:endParaRPr>
                  </a:p>
                </p:txBody>
              </p:sp>
              <p:sp>
                <p:nvSpPr>
                  <p:cNvPr id="522" name="Forme libre : forme 521">
                    <a:extLst>
                      <a:ext uri="{FF2B5EF4-FFF2-40B4-BE49-F238E27FC236}">
                        <a16:creationId xmlns:a16="http://schemas.microsoft.com/office/drawing/2014/main" id="{91E83B3D-7E29-02DF-C32D-D608FBA7E6DD}"/>
                      </a:ext>
                    </a:extLst>
                  </p:cNvPr>
                  <p:cNvSpPr/>
                  <p:nvPr>
                    <p:custDataLst>
                      <p:tags r:id="rId11"/>
                    </p:custDataLst>
                  </p:nvPr>
                </p:nvSpPr>
                <p:spPr>
                  <a:xfrm>
                    <a:off x="4994894" y="4049246"/>
                    <a:ext cx="39988" cy="124703"/>
                  </a:xfrm>
                  <a:custGeom>
                    <a:avLst/>
                    <a:gdLst>
                      <a:gd name="connsiteX0" fmla="*/ 39370 w 39988"/>
                      <a:gd name="connsiteY0" fmla="*/ 5378 h 124703"/>
                      <a:gd name="connsiteX1" fmla="*/ 40084 w 39988"/>
                      <a:gd name="connsiteY1" fmla="*/ 2544 h 124703"/>
                      <a:gd name="connsiteX2" fmla="*/ 37228 w 39988"/>
                      <a:gd name="connsiteY2" fmla="*/ 64 h 124703"/>
                      <a:gd name="connsiteX3" fmla="*/ 14377 w 39988"/>
                      <a:gd name="connsiteY3" fmla="*/ 1836 h 124703"/>
                      <a:gd name="connsiteX4" fmla="*/ 10628 w 39988"/>
                      <a:gd name="connsiteY4" fmla="*/ 5910 h 124703"/>
                      <a:gd name="connsiteX5" fmla="*/ 15091 w 39988"/>
                      <a:gd name="connsiteY5" fmla="*/ 8390 h 124703"/>
                      <a:gd name="connsiteX6" fmla="*/ 23660 w 39988"/>
                      <a:gd name="connsiteY6" fmla="*/ 11047 h 124703"/>
                      <a:gd name="connsiteX7" fmla="*/ 22946 w 39988"/>
                      <a:gd name="connsiteY7" fmla="*/ 14944 h 124703"/>
                      <a:gd name="connsiteX8" fmla="*/ 810 w 39988"/>
                      <a:gd name="connsiteY8" fmla="*/ 102449 h 124703"/>
                      <a:gd name="connsiteX9" fmla="*/ 95 w 39988"/>
                      <a:gd name="connsiteY9" fmla="*/ 107940 h 124703"/>
                      <a:gd name="connsiteX10" fmla="*/ 18840 w 39988"/>
                      <a:gd name="connsiteY10" fmla="*/ 124768 h 124703"/>
                      <a:gd name="connsiteX11" fmla="*/ 33122 w 39988"/>
                      <a:gd name="connsiteY11" fmla="*/ 115380 h 124703"/>
                      <a:gd name="connsiteX12" fmla="*/ 39370 w 39988"/>
                      <a:gd name="connsiteY12" fmla="*/ 97666 h 124703"/>
                      <a:gd name="connsiteX13" fmla="*/ 36513 w 39988"/>
                      <a:gd name="connsiteY13" fmla="*/ 95363 h 124703"/>
                      <a:gd name="connsiteX14" fmla="*/ 32943 w 39988"/>
                      <a:gd name="connsiteY14" fmla="*/ 99615 h 124703"/>
                      <a:gd name="connsiteX15" fmla="*/ 19554 w 39988"/>
                      <a:gd name="connsiteY15" fmla="*/ 119808 h 124703"/>
                      <a:gd name="connsiteX16" fmla="*/ 13484 w 39988"/>
                      <a:gd name="connsiteY16" fmla="*/ 111128 h 124703"/>
                      <a:gd name="connsiteX17" fmla="*/ 14556 w 39988"/>
                      <a:gd name="connsiteY17" fmla="*/ 103866 h 124703"/>
                      <a:gd name="connsiteX18" fmla="*/ 39370 w 39988"/>
                      <a:gd name="connsiteY18" fmla="*/ 5378 h 1247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9988" h="124703">
                        <a:moveTo>
                          <a:pt x="39370" y="5378"/>
                        </a:moveTo>
                        <a:cubicBezTo>
                          <a:pt x="39548" y="5024"/>
                          <a:pt x="40084" y="2721"/>
                          <a:pt x="40084" y="2544"/>
                        </a:cubicBezTo>
                        <a:cubicBezTo>
                          <a:pt x="40084" y="1658"/>
                          <a:pt x="39370" y="64"/>
                          <a:pt x="37228" y="64"/>
                        </a:cubicBezTo>
                        <a:cubicBezTo>
                          <a:pt x="33657" y="64"/>
                          <a:pt x="18840" y="1481"/>
                          <a:pt x="14377" y="1836"/>
                        </a:cubicBezTo>
                        <a:cubicBezTo>
                          <a:pt x="13127" y="2013"/>
                          <a:pt x="10628" y="2190"/>
                          <a:pt x="10628" y="5910"/>
                        </a:cubicBezTo>
                        <a:cubicBezTo>
                          <a:pt x="10628" y="8390"/>
                          <a:pt x="13127" y="8390"/>
                          <a:pt x="15091" y="8390"/>
                        </a:cubicBezTo>
                        <a:cubicBezTo>
                          <a:pt x="23660" y="8390"/>
                          <a:pt x="23660" y="9630"/>
                          <a:pt x="23660" y="11047"/>
                        </a:cubicBezTo>
                        <a:cubicBezTo>
                          <a:pt x="23660" y="12287"/>
                          <a:pt x="23303" y="13349"/>
                          <a:pt x="22946" y="14944"/>
                        </a:cubicBezTo>
                        <a:lnTo>
                          <a:pt x="810" y="102449"/>
                        </a:lnTo>
                        <a:cubicBezTo>
                          <a:pt x="274" y="104220"/>
                          <a:pt x="95" y="106169"/>
                          <a:pt x="95" y="107940"/>
                        </a:cubicBezTo>
                        <a:cubicBezTo>
                          <a:pt x="95" y="119277"/>
                          <a:pt x="10271" y="124768"/>
                          <a:pt x="18840" y="124768"/>
                        </a:cubicBezTo>
                        <a:cubicBezTo>
                          <a:pt x="23124" y="124768"/>
                          <a:pt x="28480" y="123351"/>
                          <a:pt x="33122" y="115380"/>
                        </a:cubicBezTo>
                        <a:cubicBezTo>
                          <a:pt x="36870" y="108826"/>
                          <a:pt x="39370" y="98375"/>
                          <a:pt x="39370" y="97666"/>
                        </a:cubicBezTo>
                        <a:cubicBezTo>
                          <a:pt x="39370" y="95363"/>
                          <a:pt x="37049" y="95363"/>
                          <a:pt x="36513" y="95363"/>
                        </a:cubicBezTo>
                        <a:cubicBezTo>
                          <a:pt x="34014" y="95363"/>
                          <a:pt x="33657" y="96426"/>
                          <a:pt x="32943" y="99615"/>
                        </a:cubicBezTo>
                        <a:cubicBezTo>
                          <a:pt x="30622" y="108471"/>
                          <a:pt x="27230" y="119808"/>
                          <a:pt x="19554" y="119808"/>
                        </a:cubicBezTo>
                        <a:cubicBezTo>
                          <a:pt x="14734" y="119808"/>
                          <a:pt x="13484" y="115380"/>
                          <a:pt x="13484" y="111128"/>
                        </a:cubicBezTo>
                        <a:cubicBezTo>
                          <a:pt x="13484" y="109180"/>
                          <a:pt x="14020" y="105814"/>
                          <a:pt x="14556" y="103866"/>
                        </a:cubicBezTo>
                        <a:lnTo>
                          <a:pt x="39370" y="537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55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>
                      <a:latin typeface="Abadi Extra Light" panose="020B0204020104020204" pitchFamily="34" charset="0"/>
                    </a:endParaRPr>
                  </a:p>
                </p:txBody>
              </p:sp>
              <p:sp>
                <p:nvSpPr>
                  <p:cNvPr id="523" name="Forme libre : forme 522">
                    <a:extLst>
                      <a:ext uri="{FF2B5EF4-FFF2-40B4-BE49-F238E27FC236}">
                        <a16:creationId xmlns:a16="http://schemas.microsoft.com/office/drawing/2014/main" id="{C2A56050-E7BC-7386-49B4-A341655ACFB1}"/>
                      </a:ext>
                    </a:extLst>
                  </p:cNvPr>
                  <p:cNvSpPr/>
                  <p:nvPr>
                    <p:custDataLst>
                      <p:tags r:id="rId12"/>
                    </p:custDataLst>
                  </p:nvPr>
                </p:nvSpPr>
                <p:spPr>
                  <a:xfrm>
                    <a:off x="5147227" y="4041351"/>
                    <a:ext cx="169593" cy="59213"/>
                  </a:xfrm>
                  <a:custGeom>
                    <a:avLst/>
                    <a:gdLst>
                      <a:gd name="connsiteX0" fmla="*/ 161024 w 169593"/>
                      <a:gd name="connsiteY0" fmla="*/ 10185 h 59213"/>
                      <a:gd name="connsiteX1" fmla="*/ 169695 w 169593"/>
                      <a:gd name="connsiteY1" fmla="*/ 5124 h 59213"/>
                      <a:gd name="connsiteX2" fmla="*/ 161279 w 169593"/>
                      <a:gd name="connsiteY2" fmla="*/ 63 h 59213"/>
                      <a:gd name="connsiteX3" fmla="*/ 8517 w 169593"/>
                      <a:gd name="connsiteY3" fmla="*/ 63 h 59213"/>
                      <a:gd name="connsiteX4" fmla="*/ 101 w 169593"/>
                      <a:gd name="connsiteY4" fmla="*/ 5124 h 59213"/>
                      <a:gd name="connsiteX5" fmla="*/ 8772 w 169593"/>
                      <a:gd name="connsiteY5" fmla="*/ 10185 h 59213"/>
                      <a:gd name="connsiteX6" fmla="*/ 161024 w 169593"/>
                      <a:gd name="connsiteY6" fmla="*/ 10185 h 59213"/>
                      <a:gd name="connsiteX7" fmla="*/ 161279 w 169593"/>
                      <a:gd name="connsiteY7" fmla="*/ 59277 h 59213"/>
                      <a:gd name="connsiteX8" fmla="*/ 169695 w 169593"/>
                      <a:gd name="connsiteY8" fmla="*/ 54216 h 59213"/>
                      <a:gd name="connsiteX9" fmla="*/ 161024 w 169593"/>
                      <a:gd name="connsiteY9" fmla="*/ 49155 h 59213"/>
                      <a:gd name="connsiteX10" fmla="*/ 8772 w 169593"/>
                      <a:gd name="connsiteY10" fmla="*/ 49155 h 59213"/>
                      <a:gd name="connsiteX11" fmla="*/ 101 w 169593"/>
                      <a:gd name="connsiteY11" fmla="*/ 54216 h 59213"/>
                      <a:gd name="connsiteX12" fmla="*/ 8517 w 169593"/>
                      <a:gd name="connsiteY12" fmla="*/ 59277 h 59213"/>
                      <a:gd name="connsiteX13" fmla="*/ 161279 w 169593"/>
                      <a:gd name="connsiteY13" fmla="*/ 59277 h 592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69593" h="59213">
                        <a:moveTo>
                          <a:pt x="161024" y="10185"/>
                        </a:moveTo>
                        <a:cubicBezTo>
                          <a:pt x="164849" y="10185"/>
                          <a:pt x="169695" y="10185"/>
                          <a:pt x="169695" y="5124"/>
                        </a:cubicBezTo>
                        <a:cubicBezTo>
                          <a:pt x="169695" y="63"/>
                          <a:pt x="164849" y="63"/>
                          <a:pt x="161279" y="63"/>
                        </a:cubicBezTo>
                        <a:lnTo>
                          <a:pt x="8517" y="63"/>
                        </a:lnTo>
                        <a:cubicBezTo>
                          <a:pt x="4947" y="63"/>
                          <a:pt x="101" y="63"/>
                          <a:pt x="101" y="5124"/>
                        </a:cubicBezTo>
                        <a:cubicBezTo>
                          <a:pt x="101" y="10185"/>
                          <a:pt x="4947" y="10185"/>
                          <a:pt x="8772" y="10185"/>
                        </a:cubicBezTo>
                        <a:lnTo>
                          <a:pt x="161024" y="10185"/>
                        </a:lnTo>
                        <a:close/>
                        <a:moveTo>
                          <a:pt x="161279" y="59277"/>
                        </a:moveTo>
                        <a:cubicBezTo>
                          <a:pt x="164849" y="59277"/>
                          <a:pt x="169695" y="59277"/>
                          <a:pt x="169695" y="54216"/>
                        </a:cubicBezTo>
                        <a:cubicBezTo>
                          <a:pt x="169695" y="49155"/>
                          <a:pt x="164849" y="49155"/>
                          <a:pt x="161024" y="49155"/>
                        </a:cubicBezTo>
                        <a:lnTo>
                          <a:pt x="8772" y="49155"/>
                        </a:lnTo>
                        <a:cubicBezTo>
                          <a:pt x="4947" y="49155"/>
                          <a:pt x="101" y="49155"/>
                          <a:pt x="101" y="54216"/>
                        </a:cubicBezTo>
                        <a:cubicBezTo>
                          <a:pt x="101" y="59277"/>
                          <a:pt x="4947" y="59277"/>
                          <a:pt x="8517" y="59277"/>
                        </a:cubicBezTo>
                        <a:lnTo>
                          <a:pt x="161279" y="5927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55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>
                      <a:latin typeface="Abadi Extra Light" panose="020B0204020104020204" pitchFamily="34" charset="0"/>
                    </a:endParaRPr>
                  </a:p>
                </p:txBody>
              </p:sp>
            </p:grpSp>
          </p:grpSp>
          <p:sp>
            <p:nvSpPr>
              <p:cNvPr id="545" name="Forme libre : forme 544">
                <a:extLst>
                  <a:ext uri="{FF2B5EF4-FFF2-40B4-BE49-F238E27FC236}">
                    <a16:creationId xmlns:a16="http://schemas.microsoft.com/office/drawing/2014/main" id="{3BBDC52F-17DC-9372-0066-36635291ECB1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6698514" y="4313600"/>
                <a:ext cx="169593" cy="59213"/>
              </a:xfrm>
              <a:custGeom>
                <a:avLst/>
                <a:gdLst>
                  <a:gd name="connsiteX0" fmla="*/ 161024 w 169593"/>
                  <a:gd name="connsiteY0" fmla="*/ 10185 h 59213"/>
                  <a:gd name="connsiteX1" fmla="*/ 169695 w 169593"/>
                  <a:gd name="connsiteY1" fmla="*/ 5124 h 59213"/>
                  <a:gd name="connsiteX2" fmla="*/ 161279 w 169593"/>
                  <a:gd name="connsiteY2" fmla="*/ 63 h 59213"/>
                  <a:gd name="connsiteX3" fmla="*/ 8517 w 169593"/>
                  <a:gd name="connsiteY3" fmla="*/ 63 h 59213"/>
                  <a:gd name="connsiteX4" fmla="*/ 101 w 169593"/>
                  <a:gd name="connsiteY4" fmla="*/ 5124 h 59213"/>
                  <a:gd name="connsiteX5" fmla="*/ 8772 w 169593"/>
                  <a:gd name="connsiteY5" fmla="*/ 10185 h 59213"/>
                  <a:gd name="connsiteX6" fmla="*/ 161024 w 169593"/>
                  <a:gd name="connsiteY6" fmla="*/ 10185 h 59213"/>
                  <a:gd name="connsiteX7" fmla="*/ 161279 w 169593"/>
                  <a:gd name="connsiteY7" fmla="*/ 59277 h 59213"/>
                  <a:gd name="connsiteX8" fmla="*/ 169695 w 169593"/>
                  <a:gd name="connsiteY8" fmla="*/ 54216 h 59213"/>
                  <a:gd name="connsiteX9" fmla="*/ 161024 w 169593"/>
                  <a:gd name="connsiteY9" fmla="*/ 49155 h 59213"/>
                  <a:gd name="connsiteX10" fmla="*/ 8772 w 169593"/>
                  <a:gd name="connsiteY10" fmla="*/ 49155 h 59213"/>
                  <a:gd name="connsiteX11" fmla="*/ 101 w 169593"/>
                  <a:gd name="connsiteY11" fmla="*/ 54216 h 59213"/>
                  <a:gd name="connsiteX12" fmla="*/ 8517 w 169593"/>
                  <a:gd name="connsiteY12" fmla="*/ 59277 h 59213"/>
                  <a:gd name="connsiteX13" fmla="*/ 161279 w 169593"/>
                  <a:gd name="connsiteY13" fmla="*/ 59277 h 59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9593" h="59213">
                    <a:moveTo>
                      <a:pt x="161024" y="10185"/>
                    </a:moveTo>
                    <a:cubicBezTo>
                      <a:pt x="164849" y="10185"/>
                      <a:pt x="169695" y="10185"/>
                      <a:pt x="169695" y="5124"/>
                    </a:cubicBezTo>
                    <a:cubicBezTo>
                      <a:pt x="169695" y="63"/>
                      <a:pt x="164849" y="63"/>
                      <a:pt x="161279" y="63"/>
                    </a:cubicBezTo>
                    <a:lnTo>
                      <a:pt x="8517" y="63"/>
                    </a:lnTo>
                    <a:cubicBezTo>
                      <a:pt x="4947" y="63"/>
                      <a:pt x="101" y="63"/>
                      <a:pt x="101" y="5124"/>
                    </a:cubicBezTo>
                    <a:cubicBezTo>
                      <a:pt x="101" y="10185"/>
                      <a:pt x="4947" y="10185"/>
                      <a:pt x="8772" y="10185"/>
                    </a:cubicBezTo>
                    <a:lnTo>
                      <a:pt x="161024" y="10185"/>
                    </a:lnTo>
                    <a:close/>
                    <a:moveTo>
                      <a:pt x="161279" y="59277"/>
                    </a:moveTo>
                    <a:cubicBezTo>
                      <a:pt x="164849" y="59277"/>
                      <a:pt x="169695" y="59277"/>
                      <a:pt x="169695" y="54216"/>
                    </a:cubicBezTo>
                    <a:cubicBezTo>
                      <a:pt x="169695" y="49155"/>
                      <a:pt x="164849" y="49155"/>
                      <a:pt x="161024" y="49155"/>
                    </a:cubicBezTo>
                    <a:lnTo>
                      <a:pt x="8772" y="49155"/>
                    </a:lnTo>
                    <a:cubicBezTo>
                      <a:pt x="4947" y="49155"/>
                      <a:pt x="101" y="49155"/>
                      <a:pt x="101" y="54216"/>
                    </a:cubicBezTo>
                    <a:cubicBezTo>
                      <a:pt x="101" y="59277"/>
                      <a:pt x="4947" y="59277"/>
                      <a:pt x="8517" y="59277"/>
                    </a:cubicBezTo>
                    <a:lnTo>
                      <a:pt x="161279" y="59277"/>
                    </a:lnTo>
                    <a:close/>
                  </a:path>
                </a:pathLst>
              </a:custGeom>
              <a:solidFill>
                <a:srgbClr val="000000"/>
              </a:solidFill>
              <a:ln w="255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</p:grpSp>
        <p:grpSp>
          <p:nvGrpSpPr>
            <p:cNvPr id="549" name="Groupe 548">
              <a:extLst>
                <a:ext uri="{FF2B5EF4-FFF2-40B4-BE49-F238E27FC236}">
                  <a16:creationId xmlns:a16="http://schemas.microsoft.com/office/drawing/2014/main" id="{A556ACE6-7EFE-7C60-2FAD-9ABEF918A125}"/>
                </a:ext>
              </a:extLst>
            </p:cNvPr>
            <p:cNvGrpSpPr/>
            <p:nvPr/>
          </p:nvGrpSpPr>
          <p:grpSpPr>
            <a:xfrm>
              <a:off x="6779403" y="4658910"/>
              <a:ext cx="5426742" cy="584775"/>
              <a:chOff x="6821993" y="4788253"/>
              <a:chExt cx="5426742" cy="584775"/>
            </a:xfrm>
          </p:grpSpPr>
          <p:grpSp>
            <p:nvGrpSpPr>
              <p:cNvPr id="541" name="Groupe 540">
                <a:extLst>
                  <a:ext uri="{FF2B5EF4-FFF2-40B4-BE49-F238E27FC236}">
                    <a16:creationId xmlns:a16="http://schemas.microsoft.com/office/drawing/2014/main" id="{BFD6B964-146C-A00B-36E1-9BD122162681}"/>
                  </a:ext>
                </a:extLst>
              </p:cNvPr>
              <p:cNvGrpSpPr/>
              <p:nvPr/>
            </p:nvGrpSpPr>
            <p:grpSpPr>
              <a:xfrm>
                <a:off x="6821993" y="4788253"/>
                <a:ext cx="5426742" cy="584775"/>
                <a:chOff x="6634567" y="4917629"/>
                <a:chExt cx="5426742" cy="584775"/>
              </a:xfrm>
            </p:grpSpPr>
            <p:sp>
              <p:nvSpPr>
                <p:cNvPr id="295" name="TextBox 5 4">
                  <a:extLst>
                    <a:ext uri="{FF2B5EF4-FFF2-40B4-BE49-F238E27FC236}">
                      <a16:creationId xmlns:a16="http://schemas.microsoft.com/office/drawing/2014/main" id="{3C601B4F-212E-5EAC-4193-7A1731476DF2}"/>
                    </a:ext>
                  </a:extLst>
                </p:cNvPr>
                <p:cNvSpPr txBox="1"/>
                <p:nvPr/>
              </p:nvSpPr>
              <p:spPr>
                <a:xfrm>
                  <a:off x="7354460" y="4917629"/>
                  <a:ext cx="4706849" cy="584775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fr-FR" sz="1600" dirty="0">
                      <a:latin typeface="Abadi Extra Light" panose="020B0204020104020204" pitchFamily="34" charset="0"/>
                      <a:cs typeface="Calibri"/>
                    </a:rPr>
                    <a:t>16</a:t>
                  </a:r>
                </a:p>
                <a:p>
                  <a:r>
                    <a:rPr lang="fr-FR" sz="1600" dirty="0">
                      <a:latin typeface="Abadi Extra Light" panose="020B0204020104020204" pitchFamily="34" charset="0"/>
                      <a:cs typeface="Calibri"/>
                    </a:rPr>
                    <a:t>nb de couches de convolution de VGG19</a:t>
                  </a:r>
                </a:p>
              </p:txBody>
            </p:sp>
            <p:grpSp>
              <p:nvGrpSpPr>
                <p:cNvPr id="537" name="Groupe 536" descr="\documentclass{article}&#10;\usepackage{amsmath}&#10;\pagestyle{empty}&#10;\begin{document}&#10;&#10;$\bullet ~~L = $&#10;&#10;&#10;\end{document}" title="IguanaTex Vector Display">
                  <a:extLst>
                    <a:ext uri="{FF2B5EF4-FFF2-40B4-BE49-F238E27FC236}">
                      <a16:creationId xmlns:a16="http://schemas.microsoft.com/office/drawing/2014/main" id="{7EB8065F-2BB2-0BFE-D639-E2BEFD5FFF84}"/>
                    </a:ext>
                  </a:extLst>
                </p:cNvPr>
                <p:cNvGrpSpPr>
                  <a:grpSpLocks noChangeAspect="1"/>
                </p:cNvGrpSpPr>
                <p:nvPr>
                  <p:custDataLst>
                    <p:tags r:id="rId3"/>
                  </p:custDataLst>
                </p:nvPr>
              </p:nvGrpSpPr>
              <p:grpSpPr>
                <a:xfrm>
                  <a:off x="6634567" y="4980756"/>
                  <a:ext cx="720643" cy="182257"/>
                  <a:chOff x="8732252" y="5843749"/>
                  <a:chExt cx="720643" cy="182257"/>
                </a:xfrm>
              </p:grpSpPr>
              <p:sp>
                <p:nvSpPr>
                  <p:cNvPr id="534" name="Forme libre : forme 533">
                    <a:extLst>
                      <a:ext uri="{FF2B5EF4-FFF2-40B4-BE49-F238E27FC236}">
                        <a16:creationId xmlns:a16="http://schemas.microsoft.com/office/drawing/2014/main" id="{8E562D20-B750-446F-5D09-5C3D84353D5D}"/>
                      </a:ext>
                    </a:extLst>
                  </p:cNvPr>
                  <p:cNvSpPr/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8732252" y="5907526"/>
                    <a:ext cx="100441" cy="103536"/>
                  </a:xfrm>
                  <a:custGeom>
                    <a:avLst/>
                    <a:gdLst>
                      <a:gd name="connsiteX0" fmla="*/ 100518 w 100441"/>
                      <a:gd name="connsiteY0" fmla="*/ 51831 h 103536"/>
                      <a:gd name="connsiteX1" fmla="*/ 50426 w 100441"/>
                      <a:gd name="connsiteY1" fmla="*/ 63 h 103536"/>
                      <a:gd name="connsiteX2" fmla="*/ 77 w 100441"/>
                      <a:gd name="connsiteY2" fmla="*/ 51831 h 103536"/>
                      <a:gd name="connsiteX3" fmla="*/ 50426 w 100441"/>
                      <a:gd name="connsiteY3" fmla="*/ 103600 h 103536"/>
                      <a:gd name="connsiteX4" fmla="*/ 100518 w 100441"/>
                      <a:gd name="connsiteY4" fmla="*/ 51831 h 103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441" h="103536">
                        <a:moveTo>
                          <a:pt x="100518" y="51831"/>
                        </a:moveTo>
                        <a:cubicBezTo>
                          <a:pt x="100518" y="23279"/>
                          <a:pt x="77538" y="63"/>
                          <a:pt x="50426" y="63"/>
                        </a:cubicBezTo>
                        <a:cubicBezTo>
                          <a:pt x="22540" y="63"/>
                          <a:pt x="77" y="23812"/>
                          <a:pt x="77" y="51831"/>
                        </a:cubicBezTo>
                        <a:cubicBezTo>
                          <a:pt x="77" y="80117"/>
                          <a:pt x="22540" y="103600"/>
                          <a:pt x="50426" y="103600"/>
                        </a:cubicBezTo>
                        <a:cubicBezTo>
                          <a:pt x="77538" y="103600"/>
                          <a:pt x="100518" y="80384"/>
                          <a:pt x="100518" y="5183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645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>
                      <a:latin typeface="Abadi Extra Light" panose="020B0204020104020204" pitchFamily="34" charset="0"/>
                    </a:endParaRPr>
                  </a:p>
                </p:txBody>
              </p:sp>
              <p:sp>
                <p:nvSpPr>
                  <p:cNvPr id="535" name="Forme libre : forme 534">
                    <a:extLst>
                      <a:ext uri="{FF2B5EF4-FFF2-40B4-BE49-F238E27FC236}">
                        <a16:creationId xmlns:a16="http://schemas.microsoft.com/office/drawing/2014/main" id="{95411316-EB94-0B26-5926-F9AE01C9D8FC}"/>
                      </a:ext>
                    </a:extLst>
                  </p:cNvPr>
                  <p:cNvSpPr/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9029358" y="5843749"/>
                    <a:ext cx="155954" cy="182257"/>
                  </a:xfrm>
                  <a:custGeom>
                    <a:avLst/>
                    <a:gdLst>
                      <a:gd name="connsiteX0" fmla="*/ 86586 w 155954"/>
                      <a:gd name="connsiteY0" fmla="*/ 20877 h 182257"/>
                      <a:gd name="connsiteX1" fmla="*/ 113956 w 155954"/>
                      <a:gd name="connsiteY1" fmla="*/ 8335 h 182257"/>
                      <a:gd name="connsiteX2" fmla="*/ 123768 w 155954"/>
                      <a:gd name="connsiteY2" fmla="*/ 3265 h 182257"/>
                      <a:gd name="connsiteX3" fmla="*/ 119636 w 155954"/>
                      <a:gd name="connsiteY3" fmla="*/ 63 h 182257"/>
                      <a:gd name="connsiteX4" fmla="*/ 81422 w 155954"/>
                      <a:gd name="connsiteY4" fmla="*/ 863 h 182257"/>
                      <a:gd name="connsiteX5" fmla="*/ 47081 w 155954"/>
                      <a:gd name="connsiteY5" fmla="*/ 63 h 182257"/>
                      <a:gd name="connsiteX6" fmla="*/ 42175 w 155954"/>
                      <a:gd name="connsiteY6" fmla="*/ 5400 h 182257"/>
                      <a:gd name="connsiteX7" fmla="*/ 49405 w 155954"/>
                      <a:gd name="connsiteY7" fmla="*/ 8335 h 182257"/>
                      <a:gd name="connsiteX8" fmla="*/ 59217 w 155954"/>
                      <a:gd name="connsiteY8" fmla="*/ 8869 h 182257"/>
                      <a:gd name="connsiteX9" fmla="*/ 66188 w 155954"/>
                      <a:gd name="connsiteY9" fmla="*/ 13138 h 182257"/>
                      <a:gd name="connsiteX10" fmla="*/ 65156 w 155954"/>
                      <a:gd name="connsiteY10" fmla="*/ 18208 h 182257"/>
                      <a:gd name="connsiteX11" fmla="*/ 30556 w 155954"/>
                      <a:gd name="connsiteY11" fmla="*/ 161506 h 182257"/>
                      <a:gd name="connsiteX12" fmla="*/ 7060 w 155954"/>
                      <a:gd name="connsiteY12" fmla="*/ 174048 h 182257"/>
                      <a:gd name="connsiteX13" fmla="*/ 88 w 155954"/>
                      <a:gd name="connsiteY13" fmla="*/ 179385 h 182257"/>
                      <a:gd name="connsiteX14" fmla="*/ 7060 w 155954"/>
                      <a:gd name="connsiteY14" fmla="*/ 182320 h 182257"/>
                      <a:gd name="connsiteX15" fmla="*/ 126608 w 155954"/>
                      <a:gd name="connsiteY15" fmla="*/ 182320 h 182257"/>
                      <a:gd name="connsiteX16" fmla="*/ 134612 w 155954"/>
                      <a:gd name="connsiteY16" fmla="*/ 177783 h 182257"/>
                      <a:gd name="connsiteX17" fmla="*/ 155010 w 155954"/>
                      <a:gd name="connsiteY17" fmla="*/ 120144 h 182257"/>
                      <a:gd name="connsiteX18" fmla="*/ 156043 w 155954"/>
                      <a:gd name="connsiteY18" fmla="*/ 116408 h 182257"/>
                      <a:gd name="connsiteX19" fmla="*/ 152945 w 155954"/>
                      <a:gd name="connsiteY19" fmla="*/ 113473 h 182257"/>
                      <a:gd name="connsiteX20" fmla="*/ 148555 w 155954"/>
                      <a:gd name="connsiteY20" fmla="*/ 119077 h 182257"/>
                      <a:gd name="connsiteX21" fmla="*/ 83746 w 155954"/>
                      <a:gd name="connsiteY21" fmla="*/ 174048 h 182257"/>
                      <a:gd name="connsiteX22" fmla="*/ 59475 w 155954"/>
                      <a:gd name="connsiteY22" fmla="*/ 174048 h 182257"/>
                      <a:gd name="connsiteX23" fmla="*/ 53795 w 155954"/>
                      <a:gd name="connsiteY23" fmla="*/ 173781 h 182257"/>
                      <a:gd name="connsiteX24" fmla="*/ 50438 w 155954"/>
                      <a:gd name="connsiteY24" fmla="*/ 171112 h 182257"/>
                      <a:gd name="connsiteX25" fmla="*/ 51729 w 155954"/>
                      <a:gd name="connsiteY25" fmla="*/ 164975 h 182257"/>
                      <a:gd name="connsiteX26" fmla="*/ 86586 w 155954"/>
                      <a:gd name="connsiteY26" fmla="*/ 20877 h 1822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954" h="182257">
                        <a:moveTo>
                          <a:pt x="86586" y="20877"/>
                        </a:moveTo>
                        <a:cubicBezTo>
                          <a:pt x="88910" y="11270"/>
                          <a:pt x="89685" y="8335"/>
                          <a:pt x="113956" y="8335"/>
                        </a:cubicBezTo>
                        <a:cubicBezTo>
                          <a:pt x="121702" y="8335"/>
                          <a:pt x="123768" y="8335"/>
                          <a:pt x="123768" y="3265"/>
                        </a:cubicBezTo>
                        <a:cubicBezTo>
                          <a:pt x="123768" y="63"/>
                          <a:pt x="120927" y="63"/>
                          <a:pt x="119636" y="63"/>
                        </a:cubicBezTo>
                        <a:cubicBezTo>
                          <a:pt x="111116" y="63"/>
                          <a:pt x="89943" y="863"/>
                          <a:pt x="81422" y="863"/>
                        </a:cubicBezTo>
                        <a:cubicBezTo>
                          <a:pt x="73676" y="863"/>
                          <a:pt x="54827" y="63"/>
                          <a:pt x="47081" y="63"/>
                        </a:cubicBezTo>
                        <a:cubicBezTo>
                          <a:pt x="45274" y="63"/>
                          <a:pt x="42175" y="63"/>
                          <a:pt x="42175" y="5400"/>
                        </a:cubicBezTo>
                        <a:cubicBezTo>
                          <a:pt x="42175" y="8335"/>
                          <a:pt x="44499" y="8335"/>
                          <a:pt x="49405" y="8335"/>
                        </a:cubicBezTo>
                        <a:cubicBezTo>
                          <a:pt x="49922" y="8335"/>
                          <a:pt x="54827" y="8335"/>
                          <a:pt x="59217" y="8869"/>
                        </a:cubicBezTo>
                        <a:cubicBezTo>
                          <a:pt x="63865" y="9402"/>
                          <a:pt x="66188" y="9669"/>
                          <a:pt x="66188" y="13138"/>
                        </a:cubicBezTo>
                        <a:cubicBezTo>
                          <a:pt x="66188" y="14206"/>
                          <a:pt x="65930" y="15006"/>
                          <a:pt x="65156" y="18208"/>
                        </a:cubicBezTo>
                        <a:lnTo>
                          <a:pt x="30556" y="161506"/>
                        </a:lnTo>
                        <a:cubicBezTo>
                          <a:pt x="27974" y="171913"/>
                          <a:pt x="27458" y="174048"/>
                          <a:pt x="7060" y="174048"/>
                        </a:cubicBezTo>
                        <a:cubicBezTo>
                          <a:pt x="2670" y="174048"/>
                          <a:pt x="88" y="174048"/>
                          <a:pt x="88" y="179385"/>
                        </a:cubicBezTo>
                        <a:cubicBezTo>
                          <a:pt x="88" y="182320"/>
                          <a:pt x="2412" y="182320"/>
                          <a:pt x="7060" y="182320"/>
                        </a:cubicBezTo>
                        <a:lnTo>
                          <a:pt x="126608" y="182320"/>
                        </a:lnTo>
                        <a:cubicBezTo>
                          <a:pt x="132805" y="182320"/>
                          <a:pt x="133063" y="182320"/>
                          <a:pt x="134612" y="177783"/>
                        </a:cubicBezTo>
                        <a:lnTo>
                          <a:pt x="155010" y="120144"/>
                        </a:lnTo>
                        <a:cubicBezTo>
                          <a:pt x="156043" y="117209"/>
                          <a:pt x="156043" y="116675"/>
                          <a:pt x="156043" y="116408"/>
                        </a:cubicBezTo>
                        <a:cubicBezTo>
                          <a:pt x="156043" y="115341"/>
                          <a:pt x="155268" y="113473"/>
                          <a:pt x="152945" y="113473"/>
                        </a:cubicBezTo>
                        <a:cubicBezTo>
                          <a:pt x="150621" y="113473"/>
                          <a:pt x="150363" y="114807"/>
                          <a:pt x="148555" y="119077"/>
                        </a:cubicBezTo>
                        <a:cubicBezTo>
                          <a:pt x="139776" y="143627"/>
                          <a:pt x="128415" y="174048"/>
                          <a:pt x="83746" y="174048"/>
                        </a:cubicBezTo>
                        <a:lnTo>
                          <a:pt x="59475" y="174048"/>
                        </a:lnTo>
                        <a:cubicBezTo>
                          <a:pt x="55860" y="174048"/>
                          <a:pt x="55344" y="174048"/>
                          <a:pt x="53795" y="173781"/>
                        </a:cubicBezTo>
                        <a:cubicBezTo>
                          <a:pt x="51213" y="173514"/>
                          <a:pt x="50438" y="173247"/>
                          <a:pt x="50438" y="171112"/>
                        </a:cubicBezTo>
                        <a:cubicBezTo>
                          <a:pt x="50438" y="170312"/>
                          <a:pt x="50438" y="169778"/>
                          <a:pt x="51729" y="164975"/>
                        </a:cubicBezTo>
                        <a:lnTo>
                          <a:pt x="86586" y="2087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45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>
                      <a:latin typeface="Abadi Extra Light" panose="020B0204020104020204" pitchFamily="34" charset="0"/>
                    </a:endParaRPr>
                  </a:p>
                </p:txBody>
              </p:sp>
              <p:sp>
                <p:nvSpPr>
                  <p:cNvPr id="536" name="Forme libre : forme 535">
                    <a:extLst>
                      <a:ext uri="{FF2B5EF4-FFF2-40B4-BE49-F238E27FC236}">
                        <a16:creationId xmlns:a16="http://schemas.microsoft.com/office/drawing/2014/main" id="{DD45FE72-EB41-BE99-0E74-D9C39259F837}"/>
                      </a:ext>
                    </a:extLst>
                  </p:cNvPr>
                  <p:cNvSpPr/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9281190" y="5928073"/>
                    <a:ext cx="171705" cy="62442"/>
                  </a:xfrm>
                  <a:custGeom>
                    <a:avLst/>
                    <a:gdLst>
                      <a:gd name="connsiteX0" fmla="*/ 163024 w 171705"/>
                      <a:gd name="connsiteY0" fmla="*/ 10737 h 62442"/>
                      <a:gd name="connsiteX1" fmla="*/ 171803 w 171705"/>
                      <a:gd name="connsiteY1" fmla="*/ 5400 h 62442"/>
                      <a:gd name="connsiteX2" fmla="*/ 163282 w 171705"/>
                      <a:gd name="connsiteY2" fmla="*/ 63 h 62442"/>
                      <a:gd name="connsiteX3" fmla="*/ 8619 w 171705"/>
                      <a:gd name="connsiteY3" fmla="*/ 63 h 62442"/>
                      <a:gd name="connsiteX4" fmla="*/ 98 w 171705"/>
                      <a:gd name="connsiteY4" fmla="*/ 5400 h 62442"/>
                      <a:gd name="connsiteX5" fmla="*/ 8877 w 171705"/>
                      <a:gd name="connsiteY5" fmla="*/ 10737 h 62442"/>
                      <a:gd name="connsiteX6" fmla="*/ 163024 w 171705"/>
                      <a:gd name="connsiteY6" fmla="*/ 10737 h 62442"/>
                      <a:gd name="connsiteX7" fmla="*/ 163282 w 171705"/>
                      <a:gd name="connsiteY7" fmla="*/ 62505 h 62442"/>
                      <a:gd name="connsiteX8" fmla="*/ 171803 w 171705"/>
                      <a:gd name="connsiteY8" fmla="*/ 57168 h 62442"/>
                      <a:gd name="connsiteX9" fmla="*/ 163024 w 171705"/>
                      <a:gd name="connsiteY9" fmla="*/ 51831 h 62442"/>
                      <a:gd name="connsiteX10" fmla="*/ 8877 w 171705"/>
                      <a:gd name="connsiteY10" fmla="*/ 51831 h 62442"/>
                      <a:gd name="connsiteX11" fmla="*/ 98 w 171705"/>
                      <a:gd name="connsiteY11" fmla="*/ 57168 h 62442"/>
                      <a:gd name="connsiteX12" fmla="*/ 8619 w 171705"/>
                      <a:gd name="connsiteY12" fmla="*/ 62505 h 62442"/>
                      <a:gd name="connsiteX13" fmla="*/ 163282 w 171705"/>
                      <a:gd name="connsiteY13" fmla="*/ 62505 h 62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71705" h="62442">
                        <a:moveTo>
                          <a:pt x="163024" y="10737"/>
                        </a:moveTo>
                        <a:cubicBezTo>
                          <a:pt x="166897" y="10737"/>
                          <a:pt x="171803" y="10737"/>
                          <a:pt x="171803" y="5400"/>
                        </a:cubicBezTo>
                        <a:cubicBezTo>
                          <a:pt x="171803" y="63"/>
                          <a:pt x="166897" y="63"/>
                          <a:pt x="163282" y="63"/>
                        </a:cubicBezTo>
                        <a:lnTo>
                          <a:pt x="8619" y="63"/>
                        </a:lnTo>
                        <a:cubicBezTo>
                          <a:pt x="5004" y="63"/>
                          <a:pt x="98" y="63"/>
                          <a:pt x="98" y="5400"/>
                        </a:cubicBezTo>
                        <a:cubicBezTo>
                          <a:pt x="98" y="10737"/>
                          <a:pt x="5004" y="10737"/>
                          <a:pt x="8877" y="10737"/>
                        </a:cubicBezTo>
                        <a:lnTo>
                          <a:pt x="163024" y="10737"/>
                        </a:lnTo>
                        <a:close/>
                        <a:moveTo>
                          <a:pt x="163282" y="62505"/>
                        </a:moveTo>
                        <a:cubicBezTo>
                          <a:pt x="166897" y="62505"/>
                          <a:pt x="171803" y="62505"/>
                          <a:pt x="171803" y="57168"/>
                        </a:cubicBezTo>
                        <a:cubicBezTo>
                          <a:pt x="171803" y="51831"/>
                          <a:pt x="166897" y="51831"/>
                          <a:pt x="163024" y="51831"/>
                        </a:cubicBezTo>
                        <a:lnTo>
                          <a:pt x="8877" y="51831"/>
                        </a:lnTo>
                        <a:cubicBezTo>
                          <a:pt x="5004" y="51831"/>
                          <a:pt x="98" y="51831"/>
                          <a:pt x="98" y="57168"/>
                        </a:cubicBezTo>
                        <a:cubicBezTo>
                          <a:pt x="98" y="62505"/>
                          <a:pt x="5004" y="62505"/>
                          <a:pt x="8619" y="62505"/>
                        </a:cubicBezTo>
                        <a:lnTo>
                          <a:pt x="163282" y="6250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45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>
                      <a:latin typeface="Abadi Extra Light" panose="020B0204020104020204" pitchFamily="34" charset="0"/>
                    </a:endParaRPr>
                  </a:p>
                </p:txBody>
              </p:sp>
            </p:grpSp>
          </p:grpSp>
          <p:sp>
            <p:nvSpPr>
              <p:cNvPr id="548" name="Forme libre : forme 547">
                <a:extLst>
                  <a:ext uri="{FF2B5EF4-FFF2-40B4-BE49-F238E27FC236}">
                    <a16:creationId xmlns:a16="http://schemas.microsoft.com/office/drawing/2014/main" id="{8A09AC17-7C9D-F394-AF46-DB516E63C341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7380432" y="5202588"/>
                <a:ext cx="171705" cy="62442"/>
              </a:xfrm>
              <a:custGeom>
                <a:avLst/>
                <a:gdLst>
                  <a:gd name="connsiteX0" fmla="*/ 163024 w 171705"/>
                  <a:gd name="connsiteY0" fmla="*/ 10737 h 62442"/>
                  <a:gd name="connsiteX1" fmla="*/ 171803 w 171705"/>
                  <a:gd name="connsiteY1" fmla="*/ 5400 h 62442"/>
                  <a:gd name="connsiteX2" fmla="*/ 163282 w 171705"/>
                  <a:gd name="connsiteY2" fmla="*/ 63 h 62442"/>
                  <a:gd name="connsiteX3" fmla="*/ 8619 w 171705"/>
                  <a:gd name="connsiteY3" fmla="*/ 63 h 62442"/>
                  <a:gd name="connsiteX4" fmla="*/ 98 w 171705"/>
                  <a:gd name="connsiteY4" fmla="*/ 5400 h 62442"/>
                  <a:gd name="connsiteX5" fmla="*/ 8877 w 171705"/>
                  <a:gd name="connsiteY5" fmla="*/ 10737 h 62442"/>
                  <a:gd name="connsiteX6" fmla="*/ 163024 w 171705"/>
                  <a:gd name="connsiteY6" fmla="*/ 10737 h 62442"/>
                  <a:gd name="connsiteX7" fmla="*/ 163282 w 171705"/>
                  <a:gd name="connsiteY7" fmla="*/ 62505 h 62442"/>
                  <a:gd name="connsiteX8" fmla="*/ 171803 w 171705"/>
                  <a:gd name="connsiteY8" fmla="*/ 57168 h 62442"/>
                  <a:gd name="connsiteX9" fmla="*/ 163024 w 171705"/>
                  <a:gd name="connsiteY9" fmla="*/ 51831 h 62442"/>
                  <a:gd name="connsiteX10" fmla="*/ 8877 w 171705"/>
                  <a:gd name="connsiteY10" fmla="*/ 51831 h 62442"/>
                  <a:gd name="connsiteX11" fmla="*/ 98 w 171705"/>
                  <a:gd name="connsiteY11" fmla="*/ 57168 h 62442"/>
                  <a:gd name="connsiteX12" fmla="*/ 8619 w 171705"/>
                  <a:gd name="connsiteY12" fmla="*/ 62505 h 62442"/>
                  <a:gd name="connsiteX13" fmla="*/ 163282 w 171705"/>
                  <a:gd name="connsiteY13" fmla="*/ 62505 h 62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1705" h="62442">
                    <a:moveTo>
                      <a:pt x="163024" y="10737"/>
                    </a:moveTo>
                    <a:cubicBezTo>
                      <a:pt x="166897" y="10737"/>
                      <a:pt x="171803" y="10737"/>
                      <a:pt x="171803" y="5400"/>
                    </a:cubicBezTo>
                    <a:cubicBezTo>
                      <a:pt x="171803" y="63"/>
                      <a:pt x="166897" y="63"/>
                      <a:pt x="163282" y="63"/>
                    </a:cubicBezTo>
                    <a:lnTo>
                      <a:pt x="8619" y="63"/>
                    </a:lnTo>
                    <a:cubicBezTo>
                      <a:pt x="5004" y="63"/>
                      <a:pt x="98" y="63"/>
                      <a:pt x="98" y="5400"/>
                    </a:cubicBezTo>
                    <a:cubicBezTo>
                      <a:pt x="98" y="10737"/>
                      <a:pt x="5004" y="10737"/>
                      <a:pt x="8877" y="10737"/>
                    </a:cubicBezTo>
                    <a:lnTo>
                      <a:pt x="163024" y="10737"/>
                    </a:lnTo>
                    <a:close/>
                    <a:moveTo>
                      <a:pt x="163282" y="62505"/>
                    </a:moveTo>
                    <a:cubicBezTo>
                      <a:pt x="166897" y="62505"/>
                      <a:pt x="171803" y="62505"/>
                      <a:pt x="171803" y="57168"/>
                    </a:cubicBezTo>
                    <a:cubicBezTo>
                      <a:pt x="171803" y="51831"/>
                      <a:pt x="166897" y="51831"/>
                      <a:pt x="163024" y="51831"/>
                    </a:cubicBezTo>
                    <a:lnTo>
                      <a:pt x="8877" y="51831"/>
                    </a:lnTo>
                    <a:cubicBezTo>
                      <a:pt x="5004" y="51831"/>
                      <a:pt x="98" y="51831"/>
                      <a:pt x="98" y="57168"/>
                    </a:cubicBezTo>
                    <a:cubicBezTo>
                      <a:pt x="98" y="62505"/>
                      <a:pt x="5004" y="62505"/>
                      <a:pt x="8619" y="62505"/>
                    </a:cubicBezTo>
                    <a:lnTo>
                      <a:pt x="163282" y="62505"/>
                    </a:lnTo>
                    <a:close/>
                  </a:path>
                </a:pathLst>
              </a:custGeom>
              <a:solidFill>
                <a:srgbClr val="000000"/>
              </a:solidFill>
              <a:ln w="264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>
                  <a:latin typeface="Abadi Extra Light" panose="020B0204020104020204" pitchFamily="34" charset="0"/>
                </a:endParaRPr>
              </a:p>
            </p:txBody>
          </p: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53BEB1E-5CB0-DF44-832E-B16CCBA9CC0D}"/>
              </a:ext>
            </a:extLst>
          </p:cNvPr>
          <p:cNvSpPr/>
          <p:nvPr/>
        </p:nvSpPr>
        <p:spPr>
          <a:xfrm>
            <a:off x="0" y="6482720"/>
            <a:ext cx="12192000" cy="3835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8" name="ZoneTexte 13">
            <a:extLst>
              <a:ext uri="{FF2B5EF4-FFF2-40B4-BE49-F238E27FC236}">
                <a16:creationId xmlns:a16="http://schemas.microsoft.com/office/drawing/2014/main" id="{92D0C693-C073-83A6-171D-8A518BDF4D9F}"/>
              </a:ext>
            </a:extLst>
          </p:cNvPr>
          <p:cNvSpPr txBox="1"/>
          <p:nvPr/>
        </p:nvSpPr>
        <p:spPr>
          <a:xfrm>
            <a:off x="22032" y="6505242"/>
            <a:ext cx="12169967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Léa</a:t>
            </a:r>
            <a:r>
              <a:rPr lang="en-US" sz="1600" dirty="0">
                <a:solidFill>
                  <a:srgbClr val="09194F"/>
                </a:solidFill>
                <a:latin typeface="Abadi Extra Light" panose="020B0204020104020204" pitchFamily="34" charset="0"/>
              </a:rPr>
              <a:t> Camusat          Philippe Conesa          Eva Etheve         Julie Gonzalez          </a:t>
            </a:r>
            <a:r>
              <a:rPr lang="en-US" sz="1600" b="1" dirty="0">
                <a:solidFill>
                  <a:srgbClr val="09194F"/>
                </a:solidFill>
                <a:latin typeface="Abadi Extra Light" panose="020B0204020104020204" pitchFamily="34" charset="0"/>
              </a:rPr>
              <a:t>Lila </a:t>
            </a:r>
            <a:r>
              <a:rPr lang="en-US" sz="1600" b="1" dirty="0" err="1">
                <a:solidFill>
                  <a:srgbClr val="09194F"/>
                </a:solidFill>
                <a:latin typeface="Abadi Extra Light" panose="020B0204020104020204" pitchFamily="34" charset="0"/>
              </a:rPr>
              <a:t>Roig</a:t>
            </a:r>
            <a:endParaRPr lang="en-US" sz="1600" b="1" i="0" u="none" strike="noStrike" kern="1200" cap="none" spc="0" baseline="0" dirty="0">
              <a:solidFill>
                <a:srgbClr val="09194F"/>
              </a:solidFill>
              <a:uFillTx/>
              <a:latin typeface="Abadi Extra Light" panose="020B02040201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7A03EE-E414-8BC5-7549-E3F52ED19AEB}"/>
              </a:ext>
            </a:extLst>
          </p:cNvPr>
          <p:cNvSpPr/>
          <p:nvPr/>
        </p:nvSpPr>
        <p:spPr>
          <a:xfrm>
            <a:off x="258188" y="158014"/>
            <a:ext cx="1927860" cy="1143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BE40D2-7E57-CFFA-80B2-112D97041EE2}"/>
              </a:ext>
            </a:extLst>
          </p:cNvPr>
          <p:cNvSpPr/>
          <p:nvPr/>
        </p:nvSpPr>
        <p:spPr>
          <a:xfrm>
            <a:off x="327735" y="158014"/>
            <a:ext cx="5400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152B42-70BE-3AA8-3A9C-90AD480BEC3E}"/>
              </a:ext>
            </a:extLst>
          </p:cNvPr>
          <p:cNvSpPr/>
          <p:nvPr/>
        </p:nvSpPr>
        <p:spPr>
          <a:xfrm>
            <a:off x="160653" y="89164"/>
            <a:ext cx="252000" cy="252000"/>
          </a:xfrm>
          <a:prstGeom prst="ellipse">
            <a:avLst/>
          </a:prstGeom>
          <a:solidFill>
            <a:srgbClr val="CC5856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398CFD2-CFA3-D672-2A1C-695FDFD9046B}"/>
              </a:ext>
            </a:extLst>
          </p:cNvPr>
          <p:cNvSpPr/>
          <p:nvPr/>
        </p:nvSpPr>
        <p:spPr>
          <a:xfrm>
            <a:off x="788355" y="89164"/>
            <a:ext cx="252000" cy="252000"/>
          </a:xfrm>
          <a:prstGeom prst="ellipse">
            <a:avLst/>
          </a:prstGeom>
          <a:solidFill>
            <a:srgbClr val="00818A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badi Extra Light" panose="020B0204020104020204" pitchFamily="34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0E1B0FD-BBF1-81D7-296F-C14C462A1E20}"/>
              </a:ext>
            </a:extLst>
          </p:cNvPr>
          <p:cNvSpPr/>
          <p:nvPr/>
        </p:nvSpPr>
        <p:spPr>
          <a:xfrm>
            <a:off x="1416057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59B84F3-3CF6-4513-C24F-9874587BD9C6}"/>
              </a:ext>
            </a:extLst>
          </p:cNvPr>
          <p:cNvSpPr/>
          <p:nvPr/>
        </p:nvSpPr>
        <p:spPr>
          <a:xfrm>
            <a:off x="2038221" y="89164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badi Extra Light" panose="020B02040201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9BEF7D6-D0E4-EC80-80E2-AB093529C749}"/>
              </a:ext>
            </a:extLst>
          </p:cNvPr>
          <p:cNvSpPr txBox="1"/>
          <p:nvPr/>
        </p:nvSpPr>
        <p:spPr>
          <a:xfrm>
            <a:off x="11822227" y="6466207"/>
            <a:ext cx="51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badi Extra Light" panose="020B0204020104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108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,64016"/>
  <p:tag name="ORIGINALWIDTH" val="158,2814"/>
  <p:tag name="OUTPUTTYPE" val="SVG"/>
  <p:tag name="IGUANATEXVERSION" val="160"/>
  <p:tag name="LATEXADDIN" val="\documentclass{article}&#10;\usepackage{amsmath}&#10;\pagestyle{empty}&#10;\begin{document}&#10;&#10;$&#10;\mathcal{L}_{content} (\vec{p},\vec{x},l) = \frac{1}{2} \sum_{i,k} (F_{ik}^l - P_{ik}^l)^2&#10;$&#10;&#10;\end{document}"/>
  <p:tag name="IGUANATEXSIZE" val="20"/>
  <p:tag name="IGUANATEXCURSOR" val="173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71024"/>
  <p:tag name="ORIGINALWIDTH" val="2,311299"/>
  <p:tag name="EMFCHILD" val="Vrai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678368"/>
  <p:tag name="ORIGINALWIDTH" val="3,220734"/>
  <p:tag name="EMFCHILD" val="Vrai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26286"/>
  <p:tag name="ORIGINALWIDTH" val="6,564425"/>
  <p:tag name="EMFCHILD" val="Vrai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815145"/>
  <p:tag name="ORIGINALWIDTH" val="1,55484"/>
  <p:tag name="EMFCHILD" val="Vrai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644283"/>
  <p:tag name="ORIGINALWIDTH" val="7,196841"/>
  <p:tag name="EMFCHILD" val="Vrai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815145"/>
  <p:tag name="ORIGINALWIDTH" val="1,55484"/>
  <p:tag name="EMFCHILD" val="Vrai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43"/>
  <p:tag name="ORIGINALWIDTH" val="55,47535"/>
  <p:tag name="OUTPUTTYPE" val="SVG"/>
  <p:tag name="IGUANATEXVERSION" val="160"/>
  <p:tag name="LATEXADDIN" val="\documentclass{article}&#10;\usepackage{amsmath}&#10;\pagestyle{empty}&#10;\begin{document}&#10;&#10;$\mathcal{L}_{total}(\vec{p},\vec{a},\vec{x})$&#10;&#10;&#10;\end{document}"/>
  <p:tag name="IGUANATEXSIZE" val="20"/>
  <p:tag name="IGUANATEXCURSOR" val="127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43"/>
  <p:tag name="ORIGINALWIDTH" val="62,15677"/>
  <p:tag name="OUTPUTTYPE" val="SVG"/>
  <p:tag name="IGUANATEXVERSION" val="160"/>
  <p:tag name="LATEXADDIN" val="\documentclass{article}&#10;\usepackage{amsmath}&#10;\pagestyle{empty}&#10;\begin{document}&#10;&#10;$\alpha \mathcal{L}_{content}(\vec{p},\vec{x})$ &#10;&#10;&#10;\end{document}"/>
  <p:tag name="IGUANATEXSIZE" val="20"/>
  <p:tag name="IGUANATEXCURSOR" val="129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,90846"/>
  <p:tag name="ORIGINALWIDTH" val="52,77457"/>
  <p:tag name="OUTPUTTYPE" val="SVG"/>
  <p:tag name="IGUANATEXVERSION" val="160"/>
  <p:tag name="LATEXADDIN" val="\documentclass{article}&#10;\usepackage{amsmath}&#10;\pagestyle{empty}&#10;\begin{document}&#10;&#10;$\beta \mathcal{L}_{style} (\vec{a},\vec{x})$&#10;&#10;&#10;\end{document}"/>
  <p:tag name="IGUANATEXSIZE" val="20"/>
  <p:tag name="IGUANATEXCURSOR" val="80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414685"/>
  <p:tag name="ORIGINALWIDTH" val="5,430866"/>
  <p:tag name="LATEXADDIN" val="\documentclass{article}&#10;\usepackage{amsmath}&#10;\pagestyle{empty}&#10;\begin{document}&#10;&#10;$\beta \mathcal{L}_{style} (\vec{a},\vec{x})$&#10;&#10;&#10;\end{document}"/>
  <p:tag name="IGUANATEXSIZE" val="20"/>
  <p:tag name="IGUANATEXCURSOR" val="80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  <p:tag name="EMFCHILD" val="Vrai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,60496"/>
  <p:tag name="ORIGINALWIDTH" val="6,216653"/>
  <p:tag name="EMFCHILD" val="Vrai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934646"/>
  <p:tag name="ORIGINALWIDTH" val="4,413425"/>
  <p:tag name="EMFCHILD" val="Vrai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302441"/>
  <p:tag name="ORIGINALWIDTH" val="2,782559"/>
  <p:tag name="EMFCHILD" val="Vrai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649803"/>
  <p:tag name="ORIGINALWIDTH" val="2,357126"/>
  <p:tag name="EMFCHILD" val="Vrai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23032"/>
  <p:tag name="ORIGINALWIDTH" val="3,577559"/>
  <p:tag name="EMFCHILD" val="Vrai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,155039"/>
  <p:tag name="ORIGINALWIDTH" val="1,562126"/>
  <p:tag name="EMFCHILD" val="Vrai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302441"/>
  <p:tag name="ORIGINALWIDTH" val="2,984803"/>
  <p:tag name="EMFCHILD" val="Vrai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,46075"/>
  <p:tag name="ORIGINALWIDTH" val="2,311299"/>
  <p:tag name="EMFCHILD" val="Vrai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07122"/>
  <p:tag name="ORIGINALWIDTH" val="4,413425"/>
  <p:tag name="EMFCHILD" val="Vrai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38701"/>
  <p:tag name="ORIGINALWIDTH" val="4,562874"/>
  <p:tag name="EMFCHILD" val="Vrai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127756"/>
  <p:tag name="ORIGINALWIDTH" val="1,165591"/>
  <p:tag name="EMFCHILD" val="Vrai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07122"/>
  <p:tag name="ORIGINALWIDTH" val="4,413425"/>
  <p:tag name="EMFCHILD" val="Vrai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21437"/>
  <p:tag name="ORIGINALWIDTH" val="5,200472"/>
  <p:tag name="EMFCHILD" val="Vrai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38701"/>
  <p:tag name="ORIGINALWIDTH" val="4,961378"/>
  <p:tag name="EMFCHILD" val="Vrai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,46075"/>
  <p:tag name="ORIGINALWIDTH" val="2,311299"/>
  <p:tag name="EMFCHILD" val="Vrai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00236"/>
  <p:tag name="ORIGINALWIDTH" val="5,567205"/>
  <p:tag name="LATEXADDIN" val="\documentclass{article}&#10;\usepackage{amsmath}&#10;\pagestyle{empty}&#10;\begin{document}&#10;&#10;$\alpha \mathcal{L}_{content}(\vec{p},\vec{x})$ &#10;&#10;&#10;\end{document}"/>
  <p:tag name="IGUANATEXSIZE" val="20"/>
  <p:tag name="IGUANATEXCURSOR" val="129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  <p:tag name="EMFCHILD" val="Vrai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,061732"/>
  <p:tag name="ORIGINALWIDTH" val="6,192401"/>
  <p:tag name="EMFCHILD" val="Vrai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75"/>
  <p:tag name="ORIGINALWIDTH" val="3,007874"/>
  <p:tag name="EMFCHILD" val="Vrai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75"/>
  <p:tag name="ORIGINALWIDTH" val="3,257953"/>
  <p:tag name="EMFCHILD" val="Vrai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75"/>
  <p:tag name="ORIGINALWIDTH" val="4,24437"/>
  <p:tag name="EMFCHILD" val="Vrai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17677"/>
  <p:tag name="ORIGINALWIDTH" val="2,347914"/>
  <p:tag name="EMFCHILD" val="Vrai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75"/>
  <p:tag name="ORIGINALWIDTH" val="2,97311"/>
  <p:tag name="EMFCHILD" val="Vrai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75"/>
  <p:tag name="ORIGINALWIDTH" val="4,24437"/>
  <p:tag name="EMFCHILD" val="Vrai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921535"/>
  <p:tag name="ORIGINALWIDTH" val="1,165591"/>
  <p:tag name="EMFCHILD" val="Vrai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17677"/>
  <p:tag name="ORIGINALWIDTH" val="2,347914"/>
  <p:tag name="EMFCHILD" val="Vrai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43"/>
  <p:tag name="ORIGINALWIDTH" val="2,302284"/>
  <p:tag name="EMFCHILD" val="Vrai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923268"/>
  <p:tag name="ORIGINALWIDTH" val="4,396181"/>
  <p:tag name="EMFCHILD" val="Vrai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177795"/>
  <p:tag name="ORIGINALWIDTH" val="5,180158"/>
  <p:tag name="EMFCHILD" val="Vrai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904331"/>
  <p:tag name="ORIGINALWIDTH" val="1,161063"/>
  <p:tag name="EMFCHILD" val="Vrai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923268"/>
  <p:tag name="ORIGINALWIDTH" val="4,396181"/>
  <p:tag name="EMFCHILD" val="Vrai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00236"/>
  <p:tag name="ORIGINALWIDTH" val="4,942008"/>
  <p:tag name="EMFCHILD" val="Vrai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43"/>
  <p:tag name="ORIGINALWIDTH" val="2,302284"/>
  <p:tag name="EMFCHILD" val="Vrai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,061732"/>
  <p:tag name="ORIGINALWIDTH" val="6,216653"/>
  <p:tag name="LATEXADDIN" val="\documentclass{article}&#10;\usepackage{amsmath}&#10;\pagestyle{empty}&#10;\begin{document}&#10;&#10;$\mathcal{L}_{total}(\vec{p},\vec{a},\vec{x})$&#10;&#10;&#10;\end{document}"/>
  <p:tag name="IGUANATEXSIZE" val="20"/>
  <p:tag name="IGUANATEXCURSOR" val="127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  <p:tag name="EMFCHILD" val="Vrai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17677"/>
  <p:tag name="ORIGINALWIDTH" val="2,357126"/>
  <p:tag name="EMFCHILD" val="Vrai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934646"/>
  <p:tag name="ORIGINALWIDTH" val="4,413425"/>
  <p:tag name="EMFCHILD" val="Vrai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75"/>
  <p:tag name="ORIGINALWIDTH" val="3,270709"/>
  <p:tag name="EMFCHILD" val="Vrai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17677"/>
  <p:tag name="ORIGINALWIDTH" val="2,357126"/>
  <p:tag name="EMFCHILD" val="Vrai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75"/>
  <p:tag name="ORIGINALWIDTH" val="3,556653"/>
  <p:tag name="EMFCHILD" val="Vrai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86811"/>
  <p:tag name="ORIGINALWIDTH" val="1,562126"/>
  <p:tag name="EMFCHILD" val="Vrai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43"/>
  <p:tag name="ORIGINALWIDTH" val="2,311299"/>
  <p:tag name="EMFCHILD" val="Vrai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923268"/>
  <p:tag name="ORIGINALWIDTH" val="4,413425"/>
  <p:tag name="EMFCHILD" val="Vrai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177795"/>
  <p:tag name="ORIGINALWIDTH" val="5,200472"/>
  <p:tag name="EMFCHILD" val="Vrai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904331"/>
  <p:tag name="ORIGINALWIDTH" val="1,165591"/>
  <p:tag name="EMFCHILD" val="Vrai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923268"/>
  <p:tag name="ORIGINALWIDTH" val="4,413425"/>
  <p:tag name="EMFCHILD" val="Vrai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00236"/>
  <p:tag name="ORIGINALWIDTH" val="4,562874"/>
  <p:tag name="EMFCHILD" val="Vrai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2626"/>
  <p:tag name="ORIGINALWIDTH" val="4,961378"/>
  <p:tag name="EMFCHILD" val="Vrai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904331"/>
  <p:tag name="ORIGINALWIDTH" val="1,165591"/>
  <p:tag name="EMFCHILD" val="Vrai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923268"/>
  <p:tag name="ORIGINALWIDTH" val="4,413425"/>
  <p:tag name="EMFCHILD" val="Vrai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00236"/>
  <p:tag name="ORIGINALWIDTH" val="4,961378"/>
  <p:tag name="EMFCHILD" val="Vrai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43"/>
  <p:tag name="ORIGINALWIDTH" val="2,311299"/>
  <p:tag name="EMFCHILD" val="Vrai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,856149"/>
  <p:tag name="ORIGINALWIDTH" val="33,09964"/>
  <p:tag name="OUTPUTTYPE" val="SVG"/>
  <p:tag name="IGUANATEXVERSION" val="160"/>
  <p:tag name="LATEXADDIN" val="\documentclass{article}&#10;\usepackage{amsmath}&#10;\pagestyle{empty}&#10;\begin{document}&#10;&#10;$\mathcal{L}_{content}$&#10;&#10;&#10;\end{document}"/>
  <p:tag name="IGUANATEXSIZE" val="20"/>
  <p:tag name="IGUANATEXCURSOR" val="102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,469157"/>
  <p:tag name="ORIGINALWIDTH" val="6,17096"/>
  <p:tag name="LATEXADDIN" val="\documentclass{article}&#10;\usepackage{amsmath}&#10;\pagestyle{empty}&#10;\begin{document}&#10;&#10;$\mathcal{L}_{content}$&#10;&#10;&#10;\end{document}"/>
  <p:tag name="IGUANATEXSIZE" val="20"/>
  <p:tag name="IGUANATEXCURSOR" val="102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  <p:tag name="EMFCHILD" val="Vrai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243477"/>
  <p:tag name="ORIGINALWIDTH" val="2,997471"/>
  <p:tag name="EMFCHILD" val="Vrai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243477"/>
  <p:tag name="ORIGINALWIDTH" val="3,246684"/>
  <p:tag name="EMFCHILD" val="Vrai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243477"/>
  <p:tag name="ORIGINALWIDTH" val="4,22968"/>
  <p:tag name="EMFCHILD" val="Vrai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56677"/>
  <p:tag name="ORIGINALWIDTH" val="2,339812"/>
  <p:tag name="EMFCHILD" val="Vrai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921535"/>
  <p:tag name="ORIGINALWIDTH" val="1,165591"/>
  <p:tag name="EMFCHILD" val="Vrai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243477"/>
  <p:tag name="ORIGINALWIDTH" val="2,962845"/>
  <p:tag name="EMFCHILD" val="Vrai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243477"/>
  <p:tag name="ORIGINALWIDTH" val="4,22968"/>
  <p:tag name="EMFCHILD" val="Vrai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56677"/>
  <p:tag name="ORIGINALWIDTH" val="2,339812"/>
  <p:tag name="EMFCHILD" val="Vrai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692179"/>
  <p:tag name="ORIGINALWIDTH" val="23,63499"/>
  <p:tag name="OUTPUTTYPE" val="SVG"/>
  <p:tag name="IGUANATEXVERSION" val="160"/>
  <p:tag name="LATEXADDIN" val="\documentclass{article}&#10;\usepackage{amsmath}&#10;\pagestyle{empty}&#10;\begin{document}&#10;&#10;$\mathcal{L}_{style}$&#10;&#10;&#10;\end{document}"/>
  <p:tag name="IGUANATEXSIZE" val="20"/>
  <p:tag name="IGUANATEXCURSOR" val="93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,061744"/>
  <p:tag name="ORIGINALWIDTH" val="6,216679"/>
  <p:tag name="LATEXADDIN" val="\documentclass{article}&#10;\usepackage{amsmath}&#10;\pagestyle{empty}&#10;\begin{document}&#10;&#10;$\mathcal{L}_{style}$&#10;&#10;&#10;\end{document}"/>
  <p:tag name="IGUANATEXSIZE" val="20"/>
  <p:tag name="IGUANATEXCURSOR" val="93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  <p:tag name="EMFCHILD" val="Vrai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41"/>
  <p:tag name="ORIGINALWIDTH" val="2,78253"/>
  <p:tag name="EMFCHILD" val="Vrai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17666"/>
  <p:tag name="ORIGINALWIDTH" val="2,357135"/>
  <p:tag name="EMFCHILD" val="Vrai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85665"/>
  <p:tag name="ORIGINALWIDTH" val="3,577555"/>
  <p:tag name="EMFCHILD" val="Vrai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86819"/>
  <p:tag name="ORIGINALWIDTH" val="1,56211"/>
  <p:tag name="EMFCHILD" val="Vrai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41"/>
  <p:tag name="ORIGINALWIDTH" val="2,984788"/>
  <p:tag name="EMFCHILD" val="Vrai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888583"/>
  <p:tag name="ORIGINALWIDTH" val="2,131968"/>
  <p:tag name="EMFCHILD" val="Vrai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82"/>
  <p:tag name="ORIGINALWIDTH" val="77,49203"/>
  <p:tag name="OUTPUTTYPE" val="SVG"/>
  <p:tag name="IGUANATEXVERSION" val="160"/>
  <p:tag name="LATEXADDIN" val="\documentclass{article}&#10;\usepackage{amsmath}&#10;\pagestyle{empty}&#10;\begin{document}&#10;&#10;$\mathcal{L}_{variation~totale}(\vec{x})$&#10;&#10;&#10;\end{document}"/>
  <p:tag name="IGUANATEXSIZE" val="20"/>
  <p:tag name="IGUANATEXCURSOR" val="82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,06174"/>
  <p:tag name="ORIGINALWIDTH" val="6,197003"/>
  <p:tag name="LATEXADDIN" val="\documentclass{article}&#10;\usepackage{amsmath}&#10;\pagestyle{empty}&#10;\begin{document}&#10;&#10;$\mathcal{L}_{variation~totale}(\vec{x})$&#10;&#10;&#10;\end{document}"/>
  <p:tag name="IGUANATEXSIZE" val="20"/>
  <p:tag name="IGUANATEXCURSOR" val="82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  <p:tag name="EMFCHILD" val="Vrai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73357"/>
  <p:tag name="ORIGINALWIDTH" val="3,3855"/>
  <p:tag name="EMFCHILD" val="Vrai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51"/>
  <p:tag name="ORIGINALWIDTH" val="3,545375"/>
  <p:tag name="EMFCHILD" val="Vrai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51"/>
  <p:tag name="ORIGINALWIDTH" val="3,232563"/>
  <p:tag name="EMFCHILD" val="Vrai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576061"/>
  <p:tag name="ORIGINALWIDTH" val="2,10635"/>
  <p:tag name="EMFCHILD" val="Vrai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51"/>
  <p:tag name="ORIGINALWIDTH" val="3,545375"/>
  <p:tag name="EMFCHILD" val="Vrai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17665"/>
  <p:tag name="ORIGINALWIDTH" val="2,349669"/>
  <p:tag name="EMFCHILD" val="Vrai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576061"/>
  <p:tag name="ORIGINALWIDTH" val="2,10635"/>
  <p:tag name="EMFCHILD" val="Vrai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51"/>
  <p:tag name="ORIGINALWIDTH" val="3,260352"/>
  <p:tag name="EMFCHILD" val="Vra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71024"/>
  <p:tag name="ORIGINALWIDTH" val="2,311299"/>
  <p:tag name="EMFCHILD" val="Vrai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51"/>
  <p:tag name="ORIGINALWIDTH" val="4,247504"/>
  <p:tag name="EMFCHILD" val="Vrai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17665"/>
  <p:tag name="ORIGINALWIDTH" val="2,349669"/>
  <p:tag name="EMFCHILD" val="Vrai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51"/>
  <p:tag name="ORIGINALWIDTH" val="3,260352"/>
  <p:tag name="EMFCHILD" val="Vrai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17665"/>
  <p:tag name="ORIGINALWIDTH" val="2,349669"/>
  <p:tag name="EMFCHILD" val="Vrai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51"/>
  <p:tag name="ORIGINALWIDTH" val="3,545375"/>
  <p:tag name="EMFCHILD" val="Vrai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86819"/>
  <p:tag name="ORIGINALWIDTH" val="1,557196"/>
  <p:tag name="EMFCHILD" val="Vrai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51"/>
  <p:tag name="ORIGINALWIDTH" val="2,97533"/>
  <p:tag name="EMFCHILD" val="Vrai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82"/>
  <p:tag name="ORIGINALWIDTH" val="2,304013"/>
  <p:tag name="EMFCHILD" val="Vrai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923288"/>
  <p:tag name="ORIGINALWIDTH" val="4,399472"/>
  <p:tag name="EMFCHILD" val="Vrai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00227"/>
  <p:tag name="ORIGINALWIDTH" val="4,94568"/>
  <p:tag name="EMFCHILD" val="Vrai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286417"/>
  <p:tag name="ORIGINALWIDTH" val="6,625118"/>
  <p:tag name="EMFCHILD" val="Vrai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82"/>
  <p:tag name="ORIGINALWIDTH" val="2,304013"/>
  <p:tag name="EMFCHILD" val="Vrai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6"/>
  <p:tag name="ORIGINALWIDTH" val="83,33318"/>
  <p:tag name="OUTPUTTYPE" val="SVG"/>
  <p:tag name="IGUANATEXVERSION" val="160"/>
  <p:tag name="LATEXADDIN" val="\documentclass{article}&#10;\usepackage{amsmath}&#10;\pagestyle{empty}&#10;\begin{document}&#10;&#10;$\gamma \mathcal{L}_{variation~totale}(\vec{x})$&#10;&#10;&#10;\end{document}"/>
  <p:tag name="IGUANATEXSIZE" val="20"/>
  <p:tag name="IGUANATEXCURSOR" val="128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43"/>
  <p:tag name="ORIGINALWIDTH" val="55,47535"/>
  <p:tag name="OUTPUTTYPE" val="SVG"/>
  <p:tag name="IGUANATEXVERSION" val="160"/>
  <p:tag name="LATEXADDIN" val="\documentclass{article}&#10;\usepackage{amsmath}&#10;\pagestyle{empty}&#10;\begin{document}&#10;&#10;$\mathcal{L}_{total}(\vec{p},\vec{a},\vec{x})$&#10;&#10;&#10;\end{document}"/>
  <p:tag name="IGUANATEXSIZE" val="20"/>
  <p:tag name="IGUANATEXCURSOR" val="127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43"/>
  <p:tag name="ORIGINALWIDTH" val="62,15677"/>
  <p:tag name="OUTPUTTYPE" val="SVG"/>
  <p:tag name="IGUANATEXVERSION" val="160"/>
  <p:tag name="LATEXADDIN" val="\documentclass{article}&#10;\usepackage{amsmath}&#10;\pagestyle{empty}&#10;\begin{document}&#10;&#10;$\alpha \mathcal{L}_{content}(\vec{p},\vec{x})$ &#10;&#10;&#10;\end{document}"/>
  <p:tag name="IGUANATEXSIZE" val="20"/>
  <p:tag name="IGUANATEXCURSOR" val="129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,90846"/>
  <p:tag name="ORIGINALWIDTH" val="52,77457"/>
  <p:tag name="OUTPUTTYPE" val="SVG"/>
  <p:tag name="IGUANATEXVERSION" val="160"/>
  <p:tag name="LATEXADDIN" val="\documentclass{article}&#10;\usepackage{amsmath}&#10;\pagestyle{empty}&#10;\begin{document}&#10;&#10;$\beta \mathcal{L}_{style} (\vec{a},\vec{x})$&#10;&#10;&#10;\end{document}"/>
  <p:tag name="IGUANATEXSIZE" val="20"/>
  <p:tag name="IGUANATEXCURSOR" val="80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414685"/>
  <p:tag name="ORIGINALWIDTH" val="5,430866"/>
  <p:tag name="LATEXADDIN" val="\documentclass{article}&#10;\usepackage{amsmath}&#10;\pagestyle{empty}&#10;\begin{document}&#10;&#10;$\beta \mathcal{L}_{style} (\vec{a},\vec{x})$&#10;&#10;&#10;\end{document}"/>
  <p:tag name="IGUANATEXSIZE" val="20"/>
  <p:tag name="IGUANATEXCURSOR" val="80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  <p:tag name="EMFCHILD" val="Vrai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,60496"/>
  <p:tag name="ORIGINALWIDTH" val="6,216653"/>
  <p:tag name="EMFCHILD" val="Vrai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302441"/>
  <p:tag name="ORIGINALWIDTH" val="2,782559"/>
  <p:tag name="EMFCHILD" val="Vrai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649803"/>
  <p:tag name="ORIGINALWIDTH" val="2,357126"/>
  <p:tag name="EMFCHILD" val="Vrai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23032"/>
  <p:tag name="ORIGINALWIDTH" val="3,577559"/>
  <p:tag name="EMFCHILD" val="Vra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,103543"/>
  <p:tag name="ORIGINALWIDTH" val="6,216653"/>
  <p:tag name="LATEXADDIN" val="\documentclass{article}&#10;\usepackage{amsmath}&#10;\pagestyle{empty}&#10;\begin{document}&#10;&#10;$&#10;\mathcal{L}_{content} (\vec{p},\vec{x},l) = \frac{1}{2} \sum_{i,k} (F_{ik}^l - P_{ik}^l)^2&#10;$&#10;&#10;\end{document}"/>
  <p:tag name="IGUANATEXSIZE" val="20"/>
  <p:tag name="IGUANATEXCURSOR" val="173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  <p:tag name="EMFCHILD" val="Vrai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541575"/>
  <p:tag name="ORIGINALWIDTH" val="2,538465"/>
  <p:tag name="EMFCHILD" val="Vrai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,155039"/>
  <p:tag name="ORIGINALWIDTH" val="1,562126"/>
  <p:tag name="EMFCHILD" val="Vrai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302441"/>
  <p:tag name="ORIGINALWIDTH" val="2,984803"/>
  <p:tag name="EMFCHILD" val="Vrai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,46075"/>
  <p:tag name="ORIGINALWIDTH" val="2,311299"/>
  <p:tag name="EMFCHILD" val="Vrai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07122"/>
  <p:tag name="ORIGINALWIDTH" val="4,413425"/>
  <p:tag name="EMFCHILD" val="Vrai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38701"/>
  <p:tag name="ORIGINALWIDTH" val="4,562874"/>
  <p:tag name="EMFCHILD" val="Vrai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127756"/>
  <p:tag name="ORIGINALWIDTH" val="1,165591"/>
  <p:tag name="EMFCHILD" val="Vrai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07122"/>
  <p:tag name="ORIGINALWIDTH" val="4,413425"/>
  <p:tag name="EMFCHILD" val="Vrai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38701"/>
  <p:tag name="ORIGINALWIDTH" val="4,961378"/>
  <p:tag name="EMFCHILD" val="Vrai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,46075"/>
  <p:tag name="ORIGINALWIDTH" val="2,311299"/>
  <p:tag name="EMFCHILD" val="Vrai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00236"/>
  <p:tag name="ORIGINALWIDTH" val="5,567205"/>
  <p:tag name="LATEXADDIN" val="\documentclass{article}&#10;\usepackage{amsmath}&#10;\pagestyle{empty}&#10;\begin{document}&#10;&#10;$\alpha \mathcal{L}_{content}(\vec{p},\vec{x})$ &#10;&#10;&#10;\end{document}"/>
  <p:tag name="IGUANATEXSIZE" val="20"/>
  <p:tag name="IGUANATEXCURSOR" val="129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  <p:tag name="EMFCHILD" val="Vrai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,3907874"/>
  <p:tag name="ORIGINALWIDTH" val="3,97122"/>
  <p:tag name="EMFCHILD" val="Vrai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,061732"/>
  <p:tag name="ORIGINALWIDTH" val="6,192401"/>
  <p:tag name="EMFCHILD" val="Vrai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75"/>
  <p:tag name="ORIGINALWIDTH" val="3,007874"/>
  <p:tag name="EMFCHILD" val="Vrai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75"/>
  <p:tag name="ORIGINALWIDTH" val="3,257953"/>
  <p:tag name="EMFCHILD" val="Vrai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75"/>
  <p:tag name="ORIGINALWIDTH" val="4,24437"/>
  <p:tag name="EMFCHILD" val="Vrai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17677"/>
  <p:tag name="ORIGINALWIDTH" val="2,347914"/>
  <p:tag name="EMFCHILD" val="Vrai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75"/>
  <p:tag name="ORIGINALWIDTH" val="2,97311"/>
  <p:tag name="EMFCHILD" val="Vrai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75"/>
  <p:tag name="ORIGINALWIDTH" val="4,24437"/>
  <p:tag name="EMFCHILD" val="Vrai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17677"/>
  <p:tag name="ORIGINALWIDTH" val="2,347914"/>
  <p:tag name="EMFCHILD" val="Vrai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43"/>
  <p:tag name="ORIGINALWIDTH" val="2,302284"/>
  <p:tag name="EMFCHILD" val="Vrai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923268"/>
  <p:tag name="ORIGINALWIDTH" val="4,396181"/>
  <p:tag name="EMFCHILD" val="Vrai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541575"/>
  <p:tag name="ORIGINALWIDTH" val="3,082402"/>
  <p:tag name="EMFCHILD" val="Vrai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177795"/>
  <p:tag name="ORIGINALWIDTH" val="5,180158"/>
  <p:tag name="EMFCHILD" val="Vrai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904331"/>
  <p:tag name="ORIGINALWIDTH" val="1,161063"/>
  <p:tag name="EMFCHILD" val="Vrai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923268"/>
  <p:tag name="ORIGINALWIDTH" val="4,396181"/>
  <p:tag name="EMFCHILD" val="Vrai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00236"/>
  <p:tag name="ORIGINALWIDTH" val="4,942008"/>
  <p:tag name="EMFCHILD" val="Vrai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43"/>
  <p:tag name="ORIGINALWIDTH" val="2,302284"/>
  <p:tag name="EMFCHILD" val="Vrai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,061732"/>
  <p:tag name="ORIGINALWIDTH" val="6,216653"/>
  <p:tag name="LATEXADDIN" val="\documentclass{article}&#10;\usepackage{amsmath}&#10;\pagestyle{empty}&#10;\begin{document}&#10;&#10;$\mathcal{L}_{total}(\vec{p},\vec{a},\vec{x})$&#10;&#10;&#10;\end{document}"/>
  <p:tag name="IGUANATEXSIZE" val="20"/>
  <p:tag name="IGUANATEXCURSOR" val="127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  <p:tag name="EMFCHILD" val="Vrai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17677"/>
  <p:tag name="ORIGINALWIDTH" val="2,357126"/>
  <p:tag name="EMFCHILD" val="Vrai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75"/>
  <p:tag name="ORIGINALWIDTH" val="3,270709"/>
  <p:tag name="EMFCHILD" val="Vrai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17677"/>
  <p:tag name="ORIGINALWIDTH" val="2,357126"/>
  <p:tag name="EMFCHILD" val="Vrai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75"/>
  <p:tag name="ORIGINALWIDTH" val="3,556653"/>
  <p:tag name="EMFCHILD" val="Vrai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71024"/>
  <p:tag name="ORIGINALWIDTH" val="9,394764"/>
  <p:tag name="EMFCHILD" val="Vrai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86811"/>
  <p:tag name="ORIGINALWIDTH" val="1,562126"/>
  <p:tag name="EMFCHILD" val="Vrai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43"/>
  <p:tag name="ORIGINALWIDTH" val="2,311299"/>
  <p:tag name="EMFCHILD" val="Vrai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923268"/>
  <p:tag name="ORIGINALWIDTH" val="4,413425"/>
  <p:tag name="EMFCHILD" val="Vrai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177795"/>
  <p:tag name="ORIGINALWIDTH" val="5,200472"/>
  <p:tag name="EMFCHILD" val="Vrai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904331"/>
  <p:tag name="ORIGINALWIDTH" val="1,165591"/>
  <p:tag name="EMFCHILD" val="Vrai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923268"/>
  <p:tag name="ORIGINALWIDTH" val="4,413425"/>
  <p:tag name="EMFCHILD" val="Vrai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00236"/>
  <p:tag name="ORIGINALWIDTH" val="4,562874"/>
  <p:tag name="EMFCHILD" val="Vrai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904331"/>
  <p:tag name="ORIGINALWIDTH" val="1,165591"/>
  <p:tag name="EMFCHILD" val="Vrai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923268"/>
  <p:tag name="ORIGINALWIDTH" val="4,413425"/>
  <p:tag name="EMFCHILD" val="Vrai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00236"/>
  <p:tag name="ORIGINALWIDTH" val="4,961378"/>
  <p:tag name="EMFCHILD" val="Vrai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60311"/>
  <p:tag name="ORIGINALWIDTH" val="2,113071"/>
  <p:tag name="EMFCHILD" val="Vrai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43"/>
  <p:tag name="ORIGINALWIDTH" val="2,311299"/>
  <p:tag name="EMFCHILD" val="Vrai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381805"/>
  <p:tag name="ORIGINALWIDTH" val="5,214966"/>
  <p:tag name="LATEXADDIN" val="\documentclass{article}&#10;\usepackage{amsmath}&#10;\pagestyle{empty}&#10;\begin{document}&#10;&#10;$\gamma \mathcal{L}_{variation~totale}(\vec{x})$&#10;&#10;&#10;\end{document}"/>
  <p:tag name="IGUANATEXSIZE" val="20"/>
  <p:tag name="IGUANATEXCURSOR" val="128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  <p:tag name="EMFCHILD" val="Vrai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,061772"/>
  <p:tag name="ORIGINALWIDTH" val="6,198375"/>
  <p:tag name="EMFCHILD" val="Vrai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73361"/>
  <p:tag name="ORIGINALWIDTH" val="3,386249"/>
  <p:tag name="EMFCHILD" val="Vrai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57"/>
  <p:tag name="ORIGINALWIDTH" val="3,546181"/>
  <p:tag name="EMFCHILD" val="Vrai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57"/>
  <p:tag name="ORIGINALWIDTH" val="3,233282"/>
  <p:tag name="EMFCHILD" val="Vrai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57606"/>
  <p:tag name="ORIGINALWIDTH" val="2,106828"/>
  <p:tag name="EMFCHILD" val="Vrai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57"/>
  <p:tag name="ORIGINALWIDTH" val="3,546181"/>
  <p:tag name="EMFCHILD" val="Vrai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17667"/>
  <p:tag name="ORIGINALWIDTH" val="2,35019"/>
  <p:tag name="EMFCHILD" val="Vrai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57606"/>
  <p:tag name="ORIGINALWIDTH" val="2,106828"/>
  <p:tag name="EMFCHILD" val="Vrai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106614"/>
  <p:tag name="ORIGINALWIDTH" val="0,8856693"/>
  <p:tag name="EMFCHILD" val="Vrai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57"/>
  <p:tag name="ORIGINALWIDTH" val="3,261105"/>
  <p:tag name="EMFCHILD" val="Vrai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57"/>
  <p:tag name="ORIGINALWIDTH" val="4,248483"/>
  <p:tag name="EMFCHILD" val="Vrai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17667"/>
  <p:tag name="ORIGINALWIDTH" val="2,35019"/>
  <p:tag name="EMFCHILD" val="Vrai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57"/>
  <p:tag name="ORIGINALWIDTH" val="3,261105"/>
  <p:tag name="EMFCHILD" val="Vrai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17667"/>
  <p:tag name="ORIGINALWIDTH" val="2,35019"/>
  <p:tag name="EMFCHILD" val="Vrai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57"/>
  <p:tag name="ORIGINALWIDTH" val="3,546181"/>
  <p:tag name="EMFCHILD" val="Vrai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86828"/>
  <p:tag name="ORIGINALWIDTH" val="1,557532"/>
  <p:tag name="EMFCHILD" val="Vrai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57"/>
  <p:tag name="ORIGINALWIDTH" val="2,976028"/>
  <p:tag name="EMFCHILD" val="Vrai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6"/>
  <p:tag name="ORIGINALWIDTH" val="2,304506"/>
  <p:tag name="EMFCHILD" val="Vrai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923267"/>
  <p:tag name="ORIGINALWIDTH" val="4,400439"/>
  <p:tag name="EMFCHILD" val="Vrai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815157"/>
  <p:tag name="ORIGINALWIDTH" val="3,431102"/>
  <p:tag name="EMFCHILD" val="Vrai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00241"/>
  <p:tag name="ORIGINALWIDTH" val="4,946777"/>
  <p:tag name="EMFCHILD" val="Vrai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6"/>
  <p:tag name="ORIGINALWIDTH" val="2,304506"/>
  <p:tag name="EMFCHILD" val="Vrai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43"/>
  <p:tag name="ORIGINALWIDTH" val="55,47535"/>
  <p:tag name="OUTPUTTYPE" val="SVG"/>
  <p:tag name="IGUANATEXVERSION" val="160"/>
  <p:tag name="LATEXADDIN" val="\documentclass{article}&#10;\usepackage{amsmath}&#10;\pagestyle{empty}&#10;\begin{document}&#10;&#10;$\mathcal{L}_{total}(\vec{p},\vec{a},\vec{x})$&#10;&#10;&#10;\end{document}"/>
  <p:tag name="IGUANATEXSIZE" val="20"/>
  <p:tag name="IGUANATEXCURSOR" val="127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43"/>
  <p:tag name="ORIGINALWIDTH" val="62,15677"/>
  <p:tag name="OUTPUTTYPE" val="SVG"/>
  <p:tag name="IGUANATEXVERSION" val="160"/>
  <p:tag name="LATEXADDIN" val="\documentclass{article}&#10;\usepackage{amsmath}&#10;\pagestyle{empty}&#10;\begin{document}&#10;&#10;$\alpha \mathcal{L}_{content}(\vec{p},\vec{x})$ &#10;&#10;&#10;\end{document}"/>
  <p:tag name="IGUANATEXSIZE" val="20"/>
  <p:tag name="IGUANATEXCURSOR" val="129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,90846"/>
  <p:tag name="ORIGINALWIDTH" val="52,77457"/>
  <p:tag name="OUTPUTTYPE" val="SVG"/>
  <p:tag name="IGUANATEXVERSION" val="160"/>
  <p:tag name="LATEXADDIN" val="\documentclass{article}&#10;\usepackage{amsmath}&#10;\pagestyle{empty}&#10;\begin{document}&#10;&#10;$\beta \mathcal{L}_{style} (\vec{a},\vec{x})$&#10;&#10;&#10;\end{document}"/>
  <p:tag name="IGUANATEXSIZE" val="20"/>
  <p:tag name="IGUANATEXCURSOR" val="80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414685"/>
  <p:tag name="ORIGINALWIDTH" val="5,430866"/>
  <p:tag name="LATEXADDIN" val="\documentclass{article}&#10;\usepackage{amsmath}&#10;\pagestyle{empty}&#10;\begin{document}&#10;&#10;$\beta \mathcal{L}_{style} (\vec{a},\vec{x})$&#10;&#10;&#10;\end{document}"/>
  <p:tag name="IGUANATEXSIZE" val="20"/>
  <p:tag name="IGUANATEXCURSOR" val="80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  <p:tag name="EMFCHILD" val="Vrai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,60496"/>
  <p:tag name="ORIGINALWIDTH" val="6,216653"/>
  <p:tag name="EMFCHILD" val="Vrai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302441"/>
  <p:tag name="ORIGINALWIDTH" val="2,782559"/>
  <p:tag name="EMFCHILD" val="Vrai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649803"/>
  <p:tag name="ORIGINALWIDTH" val="2,357126"/>
  <p:tag name="EMFCHILD" val="Vrai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23032"/>
  <p:tag name="ORIGINALWIDTH" val="3,577559"/>
  <p:tag name="EMFCHILD" val="Vrai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71024"/>
  <p:tag name="ORIGINALWIDTH" val="2,311299"/>
  <p:tag name="EMFCHILD" val="Vrai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,155039"/>
  <p:tag name="ORIGINALWIDTH" val="1,562126"/>
  <p:tag name="EMFCHILD" val="Vrai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302441"/>
  <p:tag name="ORIGINALWIDTH" val="2,984803"/>
  <p:tag name="EMFCHILD" val="Vrai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,46075"/>
  <p:tag name="ORIGINALWIDTH" val="2,311299"/>
  <p:tag name="EMFCHILD" val="Vrai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07122"/>
  <p:tag name="ORIGINALWIDTH" val="4,413425"/>
  <p:tag name="EMFCHILD" val="Vrai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38701"/>
  <p:tag name="ORIGINALWIDTH" val="4,562874"/>
  <p:tag name="EMFCHILD" val="Vrai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127756"/>
  <p:tag name="ORIGINALWIDTH" val="1,165591"/>
  <p:tag name="EMFCHILD" val="Vrai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07122"/>
  <p:tag name="ORIGINALWIDTH" val="4,413425"/>
  <p:tag name="EMFCHILD" val="Vrai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38701"/>
  <p:tag name="ORIGINALWIDTH" val="4,961378"/>
  <p:tag name="EMFCHILD" val="Vrai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,46075"/>
  <p:tag name="ORIGINALWIDTH" val="2,311299"/>
  <p:tag name="EMFCHILD" val="Vrai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00236"/>
  <p:tag name="ORIGINALWIDTH" val="5,567205"/>
  <p:tag name="LATEXADDIN" val="\documentclass{article}&#10;\usepackage{amsmath}&#10;\pagestyle{empty}&#10;\begin{document}&#10;&#10;$\alpha \mathcal{L}_{content}(\vec{p},\vec{x})$ &#10;&#10;&#10;\end{document}"/>
  <p:tag name="IGUANATEXSIZE" val="20"/>
  <p:tag name="IGUANATEXCURSOR" val="129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  <p:tag name="EMFCHILD" val="Vrai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644291"/>
  <p:tag name="ORIGINALWIDTH" val="7,081221"/>
  <p:tag name="EMFCHILD" val="Vrai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,061732"/>
  <p:tag name="ORIGINALWIDTH" val="6,192401"/>
  <p:tag name="EMFCHILD" val="Vrai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75"/>
  <p:tag name="ORIGINALWIDTH" val="3,007874"/>
  <p:tag name="EMFCHILD" val="Vrai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75"/>
  <p:tag name="ORIGINALWIDTH" val="3,257953"/>
  <p:tag name="EMFCHILD" val="Vrai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75"/>
  <p:tag name="ORIGINALWIDTH" val="4,24437"/>
  <p:tag name="EMFCHILD" val="Vrai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17677"/>
  <p:tag name="ORIGINALWIDTH" val="2,347914"/>
  <p:tag name="EMFCHILD" val="Vrai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75"/>
  <p:tag name="ORIGINALWIDTH" val="2,97311"/>
  <p:tag name="EMFCHILD" val="Vrai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75"/>
  <p:tag name="ORIGINALWIDTH" val="4,24437"/>
  <p:tag name="EMFCHILD" val="Vrai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17677"/>
  <p:tag name="ORIGINALWIDTH" val="2,347914"/>
  <p:tag name="EMFCHILD" val="Vrai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43"/>
  <p:tag name="ORIGINALWIDTH" val="2,302284"/>
  <p:tag name="EMFCHILD" val="Vrai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923268"/>
  <p:tag name="ORIGINALWIDTH" val="4,396181"/>
  <p:tag name="EMFCHILD" val="Vrai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815157"/>
  <p:tag name="ORIGINALWIDTH" val="1,562126"/>
  <p:tag name="EMFCHILD" val="Vrai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177795"/>
  <p:tag name="ORIGINALWIDTH" val="5,180158"/>
  <p:tag name="EMFCHILD" val="Vrai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904331"/>
  <p:tag name="ORIGINALWIDTH" val="1,161063"/>
  <p:tag name="EMFCHILD" val="Vrai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923268"/>
  <p:tag name="ORIGINALWIDTH" val="4,396181"/>
  <p:tag name="EMFCHILD" val="Vrai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00236"/>
  <p:tag name="ORIGINALWIDTH" val="4,942008"/>
  <p:tag name="EMFCHILD" val="Vrai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43"/>
  <p:tag name="ORIGINALWIDTH" val="2,302284"/>
  <p:tag name="EMFCHILD" val="Vrai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,061732"/>
  <p:tag name="ORIGINALWIDTH" val="6,216653"/>
  <p:tag name="LATEXADDIN" val="\documentclass{article}&#10;\usepackage{amsmath}&#10;\pagestyle{empty}&#10;\begin{document}&#10;&#10;$\mathcal{L}_{total}(\vec{p},\vec{a},\vec{x})$&#10;&#10;&#10;\end{document}"/>
  <p:tag name="IGUANATEXSIZE" val="20"/>
  <p:tag name="IGUANATEXCURSOR" val="127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  <p:tag name="EMFCHILD" val="Vrai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17677"/>
  <p:tag name="ORIGINALWIDTH" val="2,357126"/>
  <p:tag name="EMFCHILD" val="Vrai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75"/>
  <p:tag name="ORIGINALWIDTH" val="3,270709"/>
  <p:tag name="EMFCHILD" val="Vrai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17677"/>
  <p:tag name="ORIGINALWIDTH" val="2,357126"/>
  <p:tag name="EMFCHILD" val="Vrai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66575"/>
  <p:tag name="ORIGINALWIDTH" val="3,556653"/>
  <p:tag name="EMFCHILD" val="Vrai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84685"/>
  <p:tag name="ORIGINALWIDTH" val="3,019646"/>
  <p:tag name="EMFCHILD" val="Vrai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60311"/>
  <p:tag name="ORIGINALWIDTH" val="2,113071"/>
  <p:tag name="EMFCHILD" val="Vrai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86811"/>
  <p:tag name="ORIGINALWIDTH" val="1,562126"/>
  <p:tag name="EMFCHILD" val="Vrai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43"/>
  <p:tag name="ORIGINALWIDTH" val="2,311299"/>
  <p:tag name="EMFCHILD" val="Vrai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923268"/>
  <p:tag name="ORIGINALWIDTH" val="4,413425"/>
  <p:tag name="EMFCHILD" val="Vrai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177795"/>
  <p:tag name="ORIGINALWIDTH" val="5,200472"/>
  <p:tag name="EMFCHILD" val="Vrai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904331"/>
  <p:tag name="ORIGINALWIDTH" val="1,165591"/>
  <p:tag name="EMFCHILD" val="Vrai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923268"/>
  <p:tag name="ORIGINALWIDTH" val="4,413425"/>
  <p:tag name="EMFCHILD" val="Vrai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00236"/>
  <p:tag name="ORIGINALWIDTH" val="4,562874"/>
  <p:tag name="EMFCHILD" val="Vrai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904331"/>
  <p:tag name="ORIGINALWIDTH" val="1,165591"/>
  <p:tag name="EMFCHILD" val="Vrai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923268"/>
  <p:tag name="ORIGINALWIDTH" val="4,413425"/>
  <p:tag name="EMFCHILD" val="Vrai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00236"/>
  <p:tag name="ORIGINALWIDTH" val="4,961378"/>
  <p:tag name="EMFCHILD" val="Vrai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815157"/>
  <p:tag name="ORIGINALWIDTH" val="3,431102"/>
  <p:tag name="EMFCHILD" val="Vrai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13543"/>
  <p:tag name="ORIGINALWIDTH" val="2,311299"/>
  <p:tag name="EMFCHILD" val="Vrai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,3908268"/>
  <p:tag name="ORIGINALWIDTH" val="6,087165"/>
  <p:tag name="EMFCHILD" val="Vrai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673622"/>
  <p:tag name="ORIGINALWIDTH" val="7,113307"/>
  <p:tag name="EMFCHILD" val="Vra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815157"/>
  <p:tag name="ORIGINALWIDTH" val="1,562126"/>
  <p:tag name="EMFCHILD" val="Vrai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60311"/>
  <p:tag name="ORIGINALWIDTH" val="2,113071"/>
  <p:tag name="EMFCHILD" val="Vrai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815157"/>
  <p:tag name="ORIGINALWIDTH" val="3,431102"/>
  <p:tag name="EMFCHILD" val="Vrai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71024"/>
  <p:tag name="ORIGINALWIDTH" val="2,311299"/>
  <p:tag name="EMFCHILD" val="Vrai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541575"/>
  <p:tag name="ORIGINALWIDTH" val="3,082402"/>
  <p:tag name="EMFCHILD" val="Vrai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,65244"/>
  <p:tag name="ORIGINALWIDTH" val="105,248"/>
  <p:tag name="OUTPUTTYPE" val="SVG"/>
  <p:tag name="IGUANATEXVERSION" val="160"/>
  <p:tag name="LATEXADDIN" val="\documentclass{article}&#10;\usepackage{amsmath}&#10;\pagestyle{empty}&#10;\begin{document}&#10;&#10;$&#10;\mathcal{L}_{style} (\vec{a},\vec{x})= \sum_{l=0}^{L} w_l E_l&#10;\label{Lcontent}&#10;$&#10;&#10;&#10;\end{document}"/>
  <p:tag name="IGUANATEXSIZE" val="20"/>
  <p:tag name="IGUANATEXCURSOR" val="144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84685"/>
  <p:tag name="ORIGINALWIDTH" val="3,270709"/>
  <p:tag name="EMFCHILD" val="Vrai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247988"/>
  <p:tag name="ORIGINALWIDTH" val="6,68227"/>
  <p:tag name="EMFCHILD" val="Vrai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561475"/>
  <p:tag name="ORIGINALWIDTH" val="28,04537"/>
  <p:tag name="OUTPUTTYPE" val="SVG"/>
  <p:tag name="IGUANATEXVERSION" val="160"/>
  <p:tag name="LATEXADDIN" val="\documentclass{article}&#10;\usepackage{amsmath}&#10;\pagestyle{empty}&#10;\begin{document}&#10;&#10;$\bullet ~~L = $&#10;&#10;&#10;\end{document}"/>
  <p:tag name="IGUANATEXSIZE" val="20"/>
  <p:tag name="IGUANATEXCURSOR" val="114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727423"/>
  <p:tag name="ORIGINALWIDTH" val="3,908878"/>
  <p:tag name="LATEXADDIN" val="\documentclass{article}&#10;\usepackage{amsmath}&#10;\pagestyle{empty}&#10;\begin{document}&#10;&#10;$\bullet ~~L = $&#10;&#10;&#10;\end{document}"/>
  <p:tag name="IGUANATEXSIZE" val="20"/>
  <p:tag name="IGUANATEXCURSOR" val="114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  <p:tag name="EMFCHILD" val="Vrai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561475"/>
  <p:tag name="ORIGINALWIDTH" val="6,069286"/>
  <p:tag name="EMFCHILD" val="Vrai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247988"/>
  <p:tag name="ORIGINALWIDTH" val="6,68227"/>
  <p:tag name="EMFCHILD" val="Vrai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33122"/>
  <p:tag name="ORIGINALWIDTH" val="6,67689"/>
  <p:tag name="EMFCHILD" val="Vrai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,98748"/>
  <p:tag name="ORIGINALWIDTH" val="31,4598"/>
  <p:tag name="OUTPUTTYPE" val="SVG"/>
  <p:tag name="IGUANATEXVERSION" val="160"/>
  <p:tag name="LATEXADDIN" val="\documentclass{article}&#10;\usepackage{amsmath}&#10;\pagestyle{empty}&#10;\begin{document}&#10;&#10;$\bullet ~~w_l = $&#10;&#10;&#10;\end{document}"/>
  <p:tag name="IGUANATEXSIZE" val="20"/>
  <p:tag name="IGUANATEXCURSOR" val="99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865473"/>
  <p:tag name="ORIGINALWIDTH" val="3,905709"/>
  <p:tag name="LATEXADDIN" val="\documentclass{article}&#10;\usepackage{amsmath}&#10;\pagestyle{empty}&#10;\begin{document}&#10;&#10;$\bullet ~~w_l = $&#10;&#10;&#10;\end{document}"/>
  <p:tag name="IGUANATEXSIZE" val="20"/>
  <p:tag name="IGUANATEXCURSOR" val="99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  <p:tag name="EMFCHILD" val="Vrai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513071"/>
  <p:tag name="ORIGINALWIDTH" val="6,646771"/>
  <p:tag name="EMFCHILD" val="Vrai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909567"/>
  <p:tag name="ORIGINALWIDTH" val="1,574331"/>
  <p:tag name="EMFCHILD" val="Vrai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84685"/>
  <p:tag name="ORIGINALWIDTH" val="4,260984"/>
  <p:tag name="EMFCHILD" val="Vrai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33122"/>
  <p:tag name="ORIGINALWIDTH" val="6,67689"/>
  <p:tag name="EMFCHILD" val="Vrai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,00236"/>
  <p:tag name="ORIGINALWIDTH" val="138,1622"/>
  <p:tag name="OUTPUTTYPE" val="SVG"/>
  <p:tag name="IGUANATEXVERSION" val="160"/>
  <p:tag name="LATEXADDIN" val="\documentclass{article}&#10;\usepackage{amsmath}&#10;\pagestyle{empty}&#10;\begin{document}&#10;&#10;$\bullet ~~E_l = \frac{1}{4 N_l^2 M_l^2} \sum_{i,j} (G_{ij}^l - A_{ij}^l)^2$&#10;&#10;\end{document}"/>
  <p:tag name="IGUANATEXSIZE" val="20"/>
  <p:tag name="IGUANATEXCURSOR" val="92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21466"/>
  <p:tag name="ORIGINALWIDTH" val="6,601484"/>
  <p:tag name="EMFCHILD" val="Vrai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672225"/>
  <p:tag name="ORIGINALWIDTH" val="3,861603"/>
  <p:tag name="LATEXADDIN" val="\documentclass{article}&#10;\usepackage{amsmath}&#10;\pagestyle{empty}&#10;\begin{document}&#10;&#10;$\bullet ~~E_l = \frac{1}{4 N_l^2 M_l^2} \sum_{i,j} (G_{ij}^l - A_{ij}^l)^2$&#10;&#10;\end{document}"/>
  <p:tag name="IGUANATEXSIZE" val="20"/>
  <p:tag name="IGUANATEXCURSOR" val="92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  <p:tag name="EMFCHILD" val="Vrai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435858"/>
  <p:tag name="ORIGINALWIDTH" val="7,204823"/>
  <p:tag name="EMFCHILD" val="Vrai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664083"/>
  <p:tag name="ORIGINALWIDTH" val="1,556556"/>
  <p:tag name="EMFCHILD" val="Vrai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21466"/>
  <p:tag name="ORIGINALWIDTH" val="6,601484"/>
  <p:tag name="EMFCHILD" val="Vra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99099"/>
  <p:tag name="ORIGINALWIDTH" val="2,529384"/>
  <p:tag name="EMFCHILD" val="Vrai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,3785475"/>
  <p:tag name="ORIGINALWIDTH" val="27,05411"/>
  <p:tag name="EMFCHILD" val="Vra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65325"/>
  <p:tag name="ORIGINALWIDTH" val="3,404976"/>
  <p:tag name="EMFCHILD" val="Vrai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43228"/>
  <p:tag name="ORIGINALWIDTH" val="2,357126"/>
  <p:tag name="EMFCHILD" val="Vrai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524941"/>
  <p:tag name="ORIGINALWIDTH" val="6,191486"/>
  <p:tag name="EMFCHILD" val="Vrai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151663"/>
  <p:tag name="ORIGINALWIDTH" val="2,471838"/>
  <p:tag name="EMFCHILD" val="Vrai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333146"/>
  <p:tag name="ORIGINALWIDTH" val="1,235919"/>
  <p:tag name="EMFCHILD" val="Vrai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524941"/>
  <p:tag name="ORIGINALWIDTH" val="7,40756"/>
  <p:tag name="EMFCHILD" val="Vrai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151663"/>
  <p:tag name="ORIGINALWIDTH" val="2,471838"/>
  <p:tag name="EMFCHILD" val="Vrai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333146"/>
  <p:tag name="ORIGINALWIDTH" val="1,235919"/>
  <p:tag name="EMFCHILD" val="Vrai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464474"/>
  <p:tag name="ORIGINALWIDTH" val="9,361209"/>
  <p:tag name="EMFCHILD" val="Vrai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58714"/>
  <p:tag name="ORIGINALWIDTH" val="2,105507"/>
  <p:tag name="EMFCHILD" val="Vrai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040536"/>
  <p:tag name="ORIGINALWIDTH" val="0,8824929"/>
  <p:tag name="EMFCHILD" val="Vrai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,744005"/>
  <p:tag name="ORIGINALWIDTH" val="3,050575"/>
  <p:tag name="EMFCHILD" val="Vra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84685"/>
  <p:tag name="ORIGINALWIDTH" val="2,984803"/>
  <p:tag name="EMFCHILD" val="Vrai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464474"/>
  <p:tag name="ORIGINALWIDTH" val="2,303059"/>
  <p:tag name="EMFCHILD" val="Vrai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880671"/>
  <p:tag name="ORIGINALWIDTH" val="7,048208"/>
  <p:tag name="EMFCHILD" val="Vrai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664083"/>
  <p:tag name="ORIGINALWIDTH" val="1,556556"/>
  <p:tag name="EMFCHILD" val="Vrai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58714"/>
  <p:tag name="ORIGINALWIDTH" val="2,105507"/>
  <p:tag name="EMFCHILD" val="Vrai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,744005"/>
  <p:tag name="ORIGINALWIDTH" val="3,050575"/>
  <p:tag name="EMFCHILD" val="Vrai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,3785475"/>
  <p:tag name="ORIGINALWIDTH" val="6,065399"/>
  <p:tag name="EMFCHILD" val="Vrai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776551"/>
  <p:tag name="ORIGINALWIDTH" val="6,809952"/>
  <p:tag name="EMFCHILD" val="Vrai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664083"/>
  <p:tag name="ORIGINALWIDTH" val="1,556556"/>
  <p:tag name="EMFCHILD" val="Vrai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58714"/>
  <p:tag name="ORIGINALWIDTH" val="2,105507"/>
  <p:tag name="EMFCHILD" val="Vrai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,744005"/>
  <p:tag name="ORIGINALWIDTH" val="3,050575"/>
  <p:tag name="EMFCHILD" val="Vrai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84685"/>
  <p:tag name="ORIGINALWIDTH" val="4,260984"/>
  <p:tag name="EMFCHILD" val="Vrai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464474"/>
  <p:tag name="ORIGINALWIDTH" val="2,303059"/>
  <p:tag name="EMFCHILD" val="Vrai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99099"/>
  <p:tag name="ORIGINALWIDTH" val="3,071395"/>
  <p:tag name="EMFCHILD" val="Vrai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,103528"/>
  <p:tag name="ORIGINALWIDTH" val="6,187635"/>
  <p:tag name="LATEXADDIN" val="\documentclass{article}&#10;\usepackage{amsmath}&#10;\pagestyle{empty}&#10;\begin{document}&#10;&#10;$&#10;\mathcal{L}_{style} (\vec{a},\vec{x})= \sum_{l=0}^{L} w_l E_l&#10;\label{Lcontent}&#10;$&#10;&#10;&#10;\end{document}"/>
  <p:tag name="IGUANATEXSIZE" val="20"/>
  <p:tag name="IGUANATEXCURSOR" val="144"/>
  <p:tag name="TRANSPARENCY" val="Vrai"/>
  <p:tag name="LATEXENGINEID" val="0"/>
  <p:tag name="TEMPFOLDER" val="C:\Users\coxi\Downloads\IguanaTex\"/>
  <p:tag name="LATEXFORMHEIGHT" val="320"/>
  <p:tag name="LATEXFORMWIDTH" val="385"/>
  <p:tag name="LATEXFORMWRAP" val="Vrai"/>
  <p:tag name="BITMAPVECTOR" val="1"/>
  <p:tag name="EMFCHILD" val="Vrai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84697"/>
  <p:tag name="ORIGINALWIDTH" val="2,769532"/>
  <p:tag name="EMFCHILD" val="Vrai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43204"/>
  <p:tag name="ORIGINALWIDTH" val="2,346112"/>
  <p:tag name="EMFCHILD" val="Vrai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11612"/>
  <p:tag name="ORIGINALWIDTH" val="3,560843"/>
  <p:tag name="EMFCHILD" val="Vrai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815145"/>
  <p:tag name="ORIGINALWIDTH" val="1,55484"/>
  <p:tag name="EMFCHILD" val="Vrai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84697"/>
  <p:tag name="ORIGINALWIDTH" val="2,970842"/>
  <p:tag name="EMFCHILD" val="Vrai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71025"/>
  <p:tag name="ORIGINALWIDTH" val="2,300497"/>
  <p:tag name="EMFCHILD" val="Vrai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934661"/>
  <p:tag name="ORIGINALWIDTH" val="4,392815"/>
  <p:tag name="EMFCHILD" val="Vrai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343228"/>
  <p:tag name="ORIGINALWIDTH" val="2,357126"/>
  <p:tag name="EMFCHILD" val="Vrai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26286"/>
  <p:tag name="ORIGINALWIDTH" val="4,541564"/>
  <p:tag name="EMFCHILD" val="Vrai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92152"/>
  <p:tag name="ORIGINALWIDTH" val="1,160179"/>
  <p:tag name="EMFCHILD" val="Vrai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934661"/>
  <p:tag name="ORIGINALWIDTH" val="4,392815"/>
  <p:tag name="EMFCHILD" val="Vrai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426286"/>
  <p:tag name="ORIGINALWIDTH" val="4,938176"/>
  <p:tag name="EMFCHILD" val="Vrai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71025"/>
  <p:tag name="ORIGINALWIDTH" val="2,300497"/>
  <p:tag name="EMFCHILD" val="Vrai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286404"/>
  <p:tag name="ORIGINALWIDTH" val="6,594198"/>
  <p:tag name="EMFCHILD" val="Vrai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,771025"/>
  <p:tag name="ORIGINALWIDTH" val="9,350853"/>
  <p:tag name="EMFCHILD" val="Vrai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671535"/>
  <p:tag name="ORIGINALWIDTH" val="4,525682"/>
  <p:tag name="EMFCHILD" val="Vrai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815145"/>
  <p:tag name="ORIGINALWIDTH" val="1,55484"/>
  <p:tag name="EMFCHILD" val="Vrai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839855"/>
  <p:tag name="ORIGINALWIDTH" val="5,108737"/>
  <p:tag name="EMFCHILD" val="Vrai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1774</Words>
  <Application>Microsoft Office PowerPoint</Application>
  <PresentationFormat>Grand écran</PresentationFormat>
  <Paragraphs>352</Paragraphs>
  <Slides>22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22</vt:i4>
      </vt:variant>
    </vt:vector>
  </HeadingPairs>
  <TitlesOfParts>
    <vt:vector size="32" baseType="lpstr">
      <vt:lpstr>Abadi Extra Light</vt:lpstr>
      <vt:lpstr>Arial</vt:lpstr>
      <vt:lpstr>Avenir Next LT Pro</vt:lpstr>
      <vt:lpstr>Calibri</vt:lpstr>
      <vt:lpstr>Calibri Light</vt:lpstr>
      <vt:lpstr>Cambria Math</vt:lpstr>
      <vt:lpstr>Times New Roman</vt:lpstr>
      <vt:lpstr>Trebuchet MS</vt:lpstr>
      <vt:lpstr>Thème Office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 Etheve</dc:creator>
  <cp:lastModifiedBy>Lila Roig</cp:lastModifiedBy>
  <cp:revision>56</cp:revision>
  <dcterms:created xsi:type="dcterms:W3CDTF">2022-12-06T16:28:04Z</dcterms:created>
  <dcterms:modified xsi:type="dcterms:W3CDTF">2023-01-14T20:02:26Z</dcterms:modified>
</cp:coreProperties>
</file>